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Ex2.xml" ContentType="application/vnd.ms-office.chartex+xml"/>
  <Override PartName="/ppt/charts/style7.xml" ContentType="application/vnd.ms-office.chartstyle+xml"/>
  <Override PartName="/ppt/charts/colors7.xml" ContentType="application/vnd.ms-office.chartcolorstyle+xml"/>
  <Override PartName="/ppt/charts/chartEx3.xml" ContentType="application/vnd.ms-office.chartex+xml"/>
  <Override PartName="/ppt/charts/style8.xml" ContentType="application/vnd.ms-office.chartstyle+xml"/>
  <Override PartName="/ppt/charts/colors8.xml" ContentType="application/vnd.ms-office.chartcolorstyle+xml"/>
  <Override PartName="/ppt/charts/chart6.xml" ContentType="application/vnd.openxmlformats-officedocument.drawingml.chart+xml"/>
  <Override PartName="/ppt/charts/style9.xml" ContentType="application/vnd.ms-office.chartstyle+xml"/>
  <Override PartName="/ppt/charts/colors9.xml" ContentType="application/vnd.ms-office.chartcolorstyle+xml"/>
  <Override PartName="/ppt/charts/chart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Ex4.xml" ContentType="application/vnd.ms-office.chartex+xml"/>
  <Override PartName="/ppt/charts/style14.xml" ContentType="application/vnd.ms-office.chartstyle+xml"/>
  <Override PartName="/ppt/charts/colors14.xml" ContentType="application/vnd.ms-office.chartcolorstyle+xml"/>
  <Override PartName="/ppt/charts/chart1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2.xml" ContentType="application/vnd.openxmlformats-officedocument.drawingml.chart+xml"/>
  <Override PartName="/ppt/charts/style16.xml" ContentType="application/vnd.ms-office.chartstyle+xml"/>
  <Override PartName="/ppt/charts/colors1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handoutMasterIdLst>
    <p:handoutMasterId r:id="rId62"/>
  </p:handoutMasterIdLst>
  <p:sldIdLst>
    <p:sldId id="258" r:id="rId2"/>
    <p:sldId id="259" r:id="rId3"/>
    <p:sldId id="260" r:id="rId4"/>
    <p:sldId id="261" r:id="rId5"/>
    <p:sldId id="262" r:id="rId6"/>
    <p:sldId id="263" r:id="rId7"/>
    <p:sldId id="264" r:id="rId8"/>
    <p:sldId id="265" r:id="rId9"/>
    <p:sldId id="266" r:id="rId10"/>
    <p:sldId id="268" r:id="rId11"/>
    <p:sldId id="267" r:id="rId12"/>
    <p:sldId id="269" r:id="rId13"/>
    <p:sldId id="270" r:id="rId14"/>
    <p:sldId id="271" r:id="rId15"/>
    <p:sldId id="272" r:id="rId16"/>
    <p:sldId id="273" r:id="rId17"/>
    <p:sldId id="274" r:id="rId18"/>
    <p:sldId id="275" r:id="rId19"/>
    <p:sldId id="276" r:id="rId20"/>
    <p:sldId id="278" r:id="rId21"/>
    <p:sldId id="294" r:id="rId22"/>
    <p:sldId id="279" r:id="rId23"/>
    <p:sldId id="281" r:id="rId24"/>
    <p:sldId id="286" r:id="rId25"/>
    <p:sldId id="284" r:id="rId26"/>
    <p:sldId id="285" r:id="rId27"/>
    <p:sldId id="282" r:id="rId28"/>
    <p:sldId id="287" r:id="rId29"/>
    <p:sldId id="288" r:id="rId30"/>
    <p:sldId id="290" r:id="rId31"/>
    <p:sldId id="292" r:id="rId32"/>
    <p:sldId id="295" r:id="rId33"/>
    <p:sldId id="296" r:id="rId34"/>
    <p:sldId id="298" r:id="rId35"/>
    <p:sldId id="300" r:id="rId36"/>
    <p:sldId id="314" r:id="rId37"/>
    <p:sldId id="301" r:id="rId38"/>
    <p:sldId id="313" r:id="rId39"/>
    <p:sldId id="304" r:id="rId40"/>
    <p:sldId id="303" r:id="rId41"/>
    <p:sldId id="306" r:id="rId42"/>
    <p:sldId id="307" r:id="rId43"/>
    <p:sldId id="308" r:id="rId44"/>
    <p:sldId id="309" r:id="rId45"/>
    <p:sldId id="310" r:id="rId46"/>
    <p:sldId id="311" r:id="rId47"/>
    <p:sldId id="312" r:id="rId48"/>
    <p:sldId id="305" r:id="rId49"/>
    <p:sldId id="315" r:id="rId50"/>
    <p:sldId id="316" r:id="rId51"/>
    <p:sldId id="318" r:id="rId52"/>
    <p:sldId id="319" r:id="rId53"/>
    <p:sldId id="320" r:id="rId54"/>
    <p:sldId id="321" r:id="rId55"/>
    <p:sldId id="322" r:id="rId56"/>
    <p:sldId id="324" r:id="rId57"/>
    <p:sldId id="317" r:id="rId58"/>
    <p:sldId id="325" r:id="rId59"/>
    <p:sldId id="323" r:id="rId6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ming Klausen" initials="FK" lastIdx="3" clrIdx="0">
    <p:extLst>
      <p:ext uri="{19B8F6BF-5375-455C-9EA6-DF929625EA0E}">
        <p15:presenceInfo xmlns:p15="http://schemas.microsoft.com/office/powerpoint/2012/main" userId="S::fk@co3.dk::fb1a588f-98fa-472c-88b4-656565d1e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3A"/>
    <a:srgbClr val="173AFF"/>
    <a:srgbClr val="171717"/>
    <a:srgbClr val="003E25"/>
    <a:srgbClr val="00E277"/>
    <a:srgbClr val="FF8439"/>
    <a:srgbClr val="FAED98"/>
    <a:srgbClr val="FFFFFF"/>
    <a:srgbClr val="FF3442"/>
    <a:srgbClr val="FFB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95A93-EE67-FB40-BD41-CD0528470964}" v="1" dt="2024-04-03T07:09:13.115"/>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2665" autoAdjust="0"/>
    <p:restoredTop sz="95986" autoAdjust="0"/>
  </p:normalViewPr>
  <p:slideViewPr>
    <p:cSldViewPr snapToGrid="0" snapToObjects="1" showGuides="1">
      <p:cViewPr varScale="1">
        <p:scale>
          <a:sx n="125" d="100"/>
          <a:sy n="125" d="100"/>
        </p:scale>
        <p:origin x="672" y="168"/>
      </p:cViewPr>
      <p:guideLst>
        <p:guide pos="3840"/>
        <p:guide orient="horz" pos="22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0" d="100"/>
          <a:sy n="140" d="100"/>
        </p:scale>
        <p:origin x="5032"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dre Hårstad" userId="896b90e4-5606-4b14-8526-9d92d18593e1" providerId="ADAL" clId="{96AEB917-9DF4-F344-8E22-3473F7818761}"/>
    <pc:docChg chg="undo custSel addSld delSld modMainMaster">
      <pc:chgData name="Sondre Hårstad" userId="896b90e4-5606-4b14-8526-9d92d18593e1" providerId="ADAL" clId="{96AEB917-9DF4-F344-8E22-3473F7818761}" dt="2024-03-06T13:05:16.019" v="80" actId="2696"/>
      <pc:docMkLst>
        <pc:docMk/>
      </pc:docMkLst>
      <pc:sldChg chg="new del">
        <pc:chgData name="Sondre Hårstad" userId="896b90e4-5606-4b14-8526-9d92d18593e1" providerId="ADAL" clId="{96AEB917-9DF4-F344-8E22-3473F7818761}" dt="2024-03-06T13:05:16.019" v="80" actId="2696"/>
        <pc:sldMkLst>
          <pc:docMk/>
          <pc:sldMk cId="3730160925" sldId="256"/>
        </pc:sldMkLst>
      </pc:sldChg>
      <pc:sldChg chg="new">
        <pc:chgData name="Sondre Hårstad" userId="896b90e4-5606-4b14-8526-9d92d18593e1" providerId="ADAL" clId="{96AEB917-9DF4-F344-8E22-3473F7818761}" dt="2024-03-06T13:05:09.131" v="79" actId="680"/>
        <pc:sldMkLst>
          <pc:docMk/>
          <pc:sldMk cId="2176666178" sldId="257"/>
        </pc:sldMkLst>
      </pc:sldChg>
      <pc:sldMasterChg chg="delSldLayout modSldLayout">
        <pc:chgData name="Sondre Hårstad" userId="896b90e4-5606-4b14-8526-9d92d18593e1" providerId="ADAL" clId="{96AEB917-9DF4-F344-8E22-3473F7818761}" dt="2024-03-06T12:37:26.148" v="77" actId="478"/>
        <pc:sldMasterMkLst>
          <pc:docMk/>
          <pc:sldMasterMk cId="2013684783" sldId="2147483648"/>
        </pc:sldMasterMkLst>
        <pc:sldLayoutChg chg="modSp">
          <pc:chgData name="Sondre Hårstad" userId="896b90e4-5606-4b14-8526-9d92d18593e1" providerId="ADAL" clId="{96AEB917-9DF4-F344-8E22-3473F7818761}" dt="2024-03-06T12:36:16.409" v="74" actId="255"/>
          <pc:sldLayoutMkLst>
            <pc:docMk/>
            <pc:sldMasterMk cId="2013684783" sldId="2147483648"/>
            <pc:sldLayoutMk cId="576387310" sldId="2147483650"/>
          </pc:sldLayoutMkLst>
          <pc:spChg chg="mod">
            <ac:chgData name="Sondre Hårstad" userId="896b90e4-5606-4b14-8526-9d92d18593e1" providerId="ADAL" clId="{96AEB917-9DF4-F344-8E22-3473F7818761}" dt="2024-03-06T12:36:16.409" v="74" actId="255"/>
            <ac:spMkLst>
              <pc:docMk/>
              <pc:sldMasterMk cId="2013684783" sldId="2147483648"/>
              <pc:sldLayoutMk cId="576387310" sldId="2147483650"/>
              <ac:spMk id="3" creationId="{DFB9A6E6-9E8F-FD9A-418B-84A5BF1D7BA8}"/>
            </ac:spMkLst>
          </pc:spChg>
        </pc:sldLayoutChg>
        <pc:sldLayoutChg chg="addSp modSp">
          <pc:chgData name="Sondre Hårstad" userId="896b90e4-5606-4b14-8526-9d92d18593e1" providerId="ADAL" clId="{96AEB917-9DF4-F344-8E22-3473F7818761}" dt="2024-03-06T12:33:14.386" v="51"/>
          <pc:sldLayoutMkLst>
            <pc:docMk/>
            <pc:sldMasterMk cId="2013684783" sldId="2147483648"/>
            <pc:sldLayoutMk cId="1781706465" sldId="2147483691"/>
          </pc:sldLayoutMkLst>
          <pc:spChg chg="add mod">
            <ac:chgData name="Sondre Hårstad" userId="896b90e4-5606-4b14-8526-9d92d18593e1" providerId="ADAL" clId="{96AEB917-9DF4-F344-8E22-3473F7818761}" dt="2024-03-06T12:33:14.386" v="51"/>
            <ac:spMkLst>
              <pc:docMk/>
              <pc:sldMasterMk cId="2013684783" sldId="2147483648"/>
              <pc:sldLayoutMk cId="1781706465" sldId="2147483691"/>
              <ac:spMk id="3" creationId="{D2B7BF21-D198-9481-2962-23503B5266ED}"/>
            </ac:spMkLst>
          </pc:spChg>
          <pc:spChg chg="add mod">
            <ac:chgData name="Sondre Hårstad" userId="896b90e4-5606-4b14-8526-9d92d18593e1" providerId="ADAL" clId="{96AEB917-9DF4-F344-8E22-3473F7818761}" dt="2024-03-06T12:33:14.386" v="51"/>
            <ac:spMkLst>
              <pc:docMk/>
              <pc:sldMasterMk cId="2013684783" sldId="2147483648"/>
              <pc:sldLayoutMk cId="1781706465" sldId="2147483691"/>
              <ac:spMk id="4" creationId="{53FEB12C-4558-AE99-98E5-89D194182A03}"/>
            </ac:spMkLst>
          </pc:spChg>
        </pc:sldLayoutChg>
        <pc:sldLayoutChg chg="addSp modSp">
          <pc:chgData name="Sondre Hårstad" userId="896b90e4-5606-4b14-8526-9d92d18593e1" providerId="ADAL" clId="{96AEB917-9DF4-F344-8E22-3473F7818761}" dt="2024-03-06T12:33:20.139" v="53" actId="207"/>
          <pc:sldLayoutMkLst>
            <pc:docMk/>
            <pc:sldMasterMk cId="2013684783" sldId="2147483648"/>
            <pc:sldLayoutMk cId="754980590" sldId="2147483692"/>
          </pc:sldLayoutMkLst>
          <pc:spChg chg="add mod">
            <ac:chgData name="Sondre Hårstad" userId="896b90e4-5606-4b14-8526-9d92d18593e1" providerId="ADAL" clId="{96AEB917-9DF4-F344-8E22-3473F7818761}" dt="2024-03-06T12:33:20.139" v="53" actId="207"/>
            <ac:spMkLst>
              <pc:docMk/>
              <pc:sldMasterMk cId="2013684783" sldId="2147483648"/>
              <pc:sldLayoutMk cId="754980590" sldId="2147483692"/>
              <ac:spMk id="3" creationId="{611D21C4-1ACF-0B9F-E1AD-E965369F9AF2}"/>
            </ac:spMkLst>
          </pc:spChg>
          <pc:spChg chg="add mod">
            <ac:chgData name="Sondre Hårstad" userId="896b90e4-5606-4b14-8526-9d92d18593e1" providerId="ADAL" clId="{96AEB917-9DF4-F344-8E22-3473F7818761}" dt="2024-03-06T12:33:20.139" v="53" actId="207"/>
            <ac:spMkLst>
              <pc:docMk/>
              <pc:sldMasterMk cId="2013684783" sldId="2147483648"/>
              <pc:sldLayoutMk cId="754980590" sldId="2147483692"/>
              <ac:spMk id="5" creationId="{637B1DCE-4A87-323F-E942-ACFB4114EC14}"/>
            </ac:spMkLst>
          </pc:spChg>
        </pc:sldLayoutChg>
        <pc:sldLayoutChg chg="addSp modSp">
          <pc:chgData name="Sondre Hårstad" userId="896b90e4-5606-4b14-8526-9d92d18593e1" providerId="ADAL" clId="{96AEB917-9DF4-F344-8E22-3473F7818761}" dt="2024-03-06T12:33:55.496" v="64"/>
          <pc:sldLayoutMkLst>
            <pc:docMk/>
            <pc:sldMasterMk cId="2013684783" sldId="2147483648"/>
            <pc:sldLayoutMk cId="3878386430" sldId="2147483697"/>
          </pc:sldLayoutMkLst>
          <pc:spChg chg="add mod">
            <ac:chgData name="Sondre Hårstad" userId="896b90e4-5606-4b14-8526-9d92d18593e1" providerId="ADAL" clId="{96AEB917-9DF4-F344-8E22-3473F7818761}" dt="2024-03-06T12:33:55.496" v="64"/>
            <ac:spMkLst>
              <pc:docMk/>
              <pc:sldMasterMk cId="2013684783" sldId="2147483648"/>
              <pc:sldLayoutMk cId="3878386430" sldId="2147483697"/>
              <ac:spMk id="4" creationId="{BBFC9BC3-FF1E-22D7-8E3F-A50BC2003631}"/>
            </ac:spMkLst>
          </pc:spChg>
          <pc:spChg chg="add mod">
            <ac:chgData name="Sondre Hårstad" userId="896b90e4-5606-4b14-8526-9d92d18593e1" providerId="ADAL" clId="{96AEB917-9DF4-F344-8E22-3473F7818761}" dt="2024-03-06T12:33:55.496" v="64"/>
            <ac:spMkLst>
              <pc:docMk/>
              <pc:sldMasterMk cId="2013684783" sldId="2147483648"/>
              <pc:sldLayoutMk cId="3878386430" sldId="2147483697"/>
              <ac:spMk id="5" creationId="{6D8642F5-C0F8-789C-DA93-14C73997B75F}"/>
            </ac:spMkLst>
          </pc:spChg>
        </pc:sldLayoutChg>
        <pc:sldLayoutChg chg="addSp delSp modSp mod setBg">
          <pc:chgData name="Sondre Hårstad" userId="896b90e4-5606-4b14-8526-9d92d18593e1" providerId="ADAL" clId="{96AEB917-9DF4-F344-8E22-3473F7818761}" dt="2024-03-06T12:33:58.429" v="65"/>
          <pc:sldLayoutMkLst>
            <pc:docMk/>
            <pc:sldMasterMk cId="2013684783" sldId="2147483648"/>
            <pc:sldLayoutMk cId="888109199" sldId="2147483698"/>
          </pc:sldLayoutMkLst>
          <pc:spChg chg="del">
            <ac:chgData name="Sondre Hårstad" userId="896b90e4-5606-4b14-8526-9d92d18593e1" providerId="ADAL" clId="{96AEB917-9DF4-F344-8E22-3473F7818761}" dt="2024-03-06T12:07:08.993" v="31" actId="478"/>
            <ac:spMkLst>
              <pc:docMk/>
              <pc:sldMasterMk cId="2013684783" sldId="2147483648"/>
              <pc:sldLayoutMk cId="888109199" sldId="2147483698"/>
              <ac:spMk id="2" creationId="{F62AA3C6-9C4D-75A6-5E20-E9223E49B2AD}"/>
            </ac:spMkLst>
          </pc:spChg>
          <pc:spChg chg="mod">
            <ac:chgData name="Sondre Hårstad" userId="896b90e4-5606-4b14-8526-9d92d18593e1" providerId="ADAL" clId="{96AEB917-9DF4-F344-8E22-3473F7818761}" dt="2024-03-06T12:07:14.831" v="32" actId="207"/>
            <ac:spMkLst>
              <pc:docMk/>
              <pc:sldMasterMk cId="2013684783" sldId="2147483648"/>
              <pc:sldLayoutMk cId="888109199" sldId="2147483698"/>
              <ac:spMk id="3" creationId="{0B2049CB-F434-A310-E373-2DEC5A6664D8}"/>
            </ac:spMkLst>
          </pc:spChg>
          <pc:spChg chg="add mod">
            <ac:chgData name="Sondre Hårstad" userId="896b90e4-5606-4b14-8526-9d92d18593e1" providerId="ADAL" clId="{96AEB917-9DF4-F344-8E22-3473F7818761}" dt="2024-03-06T12:33:58.429" v="65"/>
            <ac:spMkLst>
              <pc:docMk/>
              <pc:sldMasterMk cId="2013684783" sldId="2147483648"/>
              <pc:sldLayoutMk cId="888109199" sldId="2147483698"/>
              <ac:spMk id="5" creationId="{D038B1FD-663D-E3B7-FC33-83BDA6FC1C2F}"/>
            </ac:spMkLst>
          </pc:spChg>
          <pc:spChg chg="add mod">
            <ac:chgData name="Sondre Hårstad" userId="896b90e4-5606-4b14-8526-9d92d18593e1" providerId="ADAL" clId="{96AEB917-9DF4-F344-8E22-3473F7818761}" dt="2024-03-06T12:33:58.429" v="65"/>
            <ac:spMkLst>
              <pc:docMk/>
              <pc:sldMasterMk cId="2013684783" sldId="2147483648"/>
              <pc:sldLayoutMk cId="888109199" sldId="2147483698"/>
              <ac:spMk id="6" creationId="{331582B6-C437-FEE1-FE59-C980378AC740}"/>
            </ac:spMkLst>
          </pc:spChg>
          <pc:spChg chg="mod">
            <ac:chgData name="Sondre Hårstad" userId="896b90e4-5606-4b14-8526-9d92d18593e1" providerId="ADAL" clId="{96AEB917-9DF4-F344-8E22-3473F7818761}" dt="2024-03-06T12:07:14.831" v="32" actId="207"/>
            <ac:spMkLst>
              <pc:docMk/>
              <pc:sldMasterMk cId="2013684783" sldId="2147483648"/>
              <pc:sldLayoutMk cId="888109199" sldId="2147483698"/>
              <ac:spMk id="9" creationId="{E3FF44CD-60AA-0F22-3FAB-E95DB70ADD5C}"/>
            </ac:spMkLst>
          </pc:spChg>
        </pc:sldLayoutChg>
        <pc:sldLayoutChg chg="addSp delSp modSp mod">
          <pc:chgData name="Sondre Hårstad" userId="896b90e4-5606-4b14-8526-9d92d18593e1" providerId="ADAL" clId="{96AEB917-9DF4-F344-8E22-3473F7818761}" dt="2024-03-06T12:34:41.942" v="71" actId="478"/>
          <pc:sldLayoutMkLst>
            <pc:docMk/>
            <pc:sldMasterMk cId="2013684783" sldId="2147483648"/>
            <pc:sldLayoutMk cId="450275957" sldId="2147483726"/>
          </pc:sldLayoutMkLst>
          <pc:spChg chg="add del mod">
            <ac:chgData name="Sondre Hårstad" userId="896b90e4-5606-4b14-8526-9d92d18593e1" providerId="ADAL" clId="{96AEB917-9DF4-F344-8E22-3473F7818761}" dt="2024-03-06T12:34:41.942" v="71" actId="478"/>
            <ac:spMkLst>
              <pc:docMk/>
              <pc:sldMasterMk cId="2013684783" sldId="2147483648"/>
              <pc:sldLayoutMk cId="450275957" sldId="2147483726"/>
              <ac:spMk id="3" creationId="{8F41FD05-3C04-A070-A432-34DFEB5699E7}"/>
            </ac:spMkLst>
          </pc:spChg>
          <pc:spChg chg="add del mod">
            <ac:chgData name="Sondre Hårstad" userId="896b90e4-5606-4b14-8526-9d92d18593e1" providerId="ADAL" clId="{96AEB917-9DF4-F344-8E22-3473F7818761}" dt="2024-03-06T12:34:41.942" v="71" actId="478"/>
            <ac:spMkLst>
              <pc:docMk/>
              <pc:sldMasterMk cId="2013684783" sldId="2147483648"/>
              <pc:sldLayoutMk cId="450275957" sldId="2147483726"/>
              <ac:spMk id="4" creationId="{D63A235F-F52D-C719-5FFC-E3BC1BB8D73A}"/>
            </ac:spMkLst>
          </pc:spChg>
        </pc:sldLayoutChg>
        <pc:sldLayoutChg chg="addSp delSp modSp mod setBg">
          <pc:chgData name="Sondre Hårstad" userId="896b90e4-5606-4b14-8526-9d92d18593e1" providerId="ADAL" clId="{96AEB917-9DF4-F344-8E22-3473F7818761}" dt="2024-03-06T12:37:16.667" v="76" actId="478"/>
          <pc:sldLayoutMkLst>
            <pc:docMk/>
            <pc:sldMasterMk cId="2013684783" sldId="2147483648"/>
            <pc:sldLayoutMk cId="1635327761" sldId="2147483727"/>
          </pc:sldLayoutMkLst>
          <pc:spChg chg="mod">
            <ac:chgData name="Sondre Hårstad" userId="896b90e4-5606-4b14-8526-9d92d18593e1" providerId="ADAL" clId="{96AEB917-9DF4-F344-8E22-3473F7818761}" dt="2024-03-06T12:14:28.819" v="40" actId="207"/>
            <ac:spMkLst>
              <pc:docMk/>
              <pc:sldMasterMk cId="2013684783" sldId="2147483648"/>
              <pc:sldLayoutMk cId="1635327761" sldId="2147483727"/>
              <ac:spMk id="2" creationId="{C07A5F9B-838F-4540-932F-C6885C5B77B3}"/>
            </ac:spMkLst>
          </pc:spChg>
          <pc:spChg chg="del">
            <ac:chgData name="Sondre Hårstad" userId="896b90e4-5606-4b14-8526-9d92d18593e1" providerId="ADAL" clId="{96AEB917-9DF4-F344-8E22-3473F7818761}" dt="2024-03-06T12:37:16.667" v="76" actId="478"/>
            <ac:spMkLst>
              <pc:docMk/>
              <pc:sldMasterMk cId="2013684783" sldId="2147483648"/>
              <pc:sldLayoutMk cId="1635327761" sldId="2147483727"/>
              <ac:spMk id="3" creationId="{8BF55D15-1C05-0E78-3D14-2ECAF1263238}"/>
            </ac:spMkLst>
          </pc:spChg>
          <pc:spChg chg="add del mod">
            <ac:chgData name="Sondre Hårstad" userId="896b90e4-5606-4b14-8526-9d92d18593e1" providerId="ADAL" clId="{96AEB917-9DF4-F344-8E22-3473F7818761}" dt="2024-03-06T12:34:45.656" v="72" actId="478"/>
            <ac:spMkLst>
              <pc:docMk/>
              <pc:sldMasterMk cId="2013684783" sldId="2147483648"/>
              <pc:sldLayoutMk cId="1635327761" sldId="2147483727"/>
              <ac:spMk id="4" creationId="{C3C4C2DA-5A99-4923-682D-D48309A76312}"/>
            </ac:spMkLst>
          </pc:spChg>
          <pc:spChg chg="add del mod">
            <ac:chgData name="Sondre Hårstad" userId="896b90e4-5606-4b14-8526-9d92d18593e1" providerId="ADAL" clId="{96AEB917-9DF4-F344-8E22-3473F7818761}" dt="2024-03-06T12:34:45.656" v="72" actId="478"/>
            <ac:spMkLst>
              <pc:docMk/>
              <pc:sldMasterMk cId="2013684783" sldId="2147483648"/>
              <pc:sldLayoutMk cId="1635327761" sldId="2147483727"/>
              <ac:spMk id="5" creationId="{33E45AE4-BEFE-D7FA-090D-274202BEE1D4}"/>
            </ac:spMkLst>
          </pc:spChg>
        </pc:sldLayoutChg>
        <pc:sldLayoutChg chg="addSp delSp modSp mod setBg">
          <pc:chgData name="Sondre Hårstad" userId="896b90e4-5606-4b14-8526-9d92d18593e1" providerId="ADAL" clId="{96AEB917-9DF4-F344-8E22-3473F7818761}" dt="2024-03-06T12:37:26.148" v="77" actId="478"/>
          <pc:sldLayoutMkLst>
            <pc:docMk/>
            <pc:sldMasterMk cId="2013684783" sldId="2147483648"/>
            <pc:sldLayoutMk cId="2416094103" sldId="2147483728"/>
          </pc:sldLayoutMkLst>
          <pc:spChg chg="mod">
            <ac:chgData name="Sondre Hårstad" userId="896b90e4-5606-4b14-8526-9d92d18593e1" providerId="ADAL" clId="{96AEB917-9DF4-F344-8E22-3473F7818761}" dt="2024-03-06T12:16:15.943" v="43" actId="207"/>
            <ac:spMkLst>
              <pc:docMk/>
              <pc:sldMasterMk cId="2013684783" sldId="2147483648"/>
              <pc:sldLayoutMk cId="2416094103" sldId="2147483728"/>
              <ac:spMk id="2" creationId="{C07A5F9B-838F-4540-932F-C6885C5B77B3}"/>
            </ac:spMkLst>
          </pc:spChg>
          <pc:spChg chg="add del mod">
            <ac:chgData name="Sondre Hårstad" userId="896b90e4-5606-4b14-8526-9d92d18593e1" providerId="ADAL" clId="{96AEB917-9DF4-F344-8E22-3473F7818761}" dt="2024-03-06T12:37:26.148" v="77" actId="478"/>
            <ac:spMkLst>
              <pc:docMk/>
              <pc:sldMasterMk cId="2013684783" sldId="2147483648"/>
              <pc:sldLayoutMk cId="2416094103" sldId="2147483728"/>
              <ac:spMk id="3" creationId="{F84357A7-575C-A57E-1C04-1F8219F72541}"/>
            </ac:spMkLst>
          </pc:spChg>
          <pc:spChg chg="add del mod">
            <ac:chgData name="Sondre Hårstad" userId="896b90e4-5606-4b14-8526-9d92d18593e1" providerId="ADAL" clId="{96AEB917-9DF4-F344-8E22-3473F7818761}" dt="2024-03-06T12:37:26.148" v="77" actId="478"/>
            <ac:spMkLst>
              <pc:docMk/>
              <pc:sldMasterMk cId="2013684783" sldId="2147483648"/>
              <pc:sldLayoutMk cId="2416094103" sldId="2147483728"/>
              <ac:spMk id="4" creationId="{D939A2B8-7155-8D91-7862-A2E5A0CF6334}"/>
            </ac:spMkLst>
          </pc:spChg>
        </pc:sldLayoutChg>
        <pc:sldLayoutChg chg="addSp delSp modSp mod setBg">
          <pc:chgData name="Sondre Hårstad" userId="896b90e4-5606-4b14-8526-9d92d18593e1" providerId="ADAL" clId="{96AEB917-9DF4-F344-8E22-3473F7818761}" dt="2024-03-06T12:34:30.406" v="70" actId="478"/>
          <pc:sldLayoutMkLst>
            <pc:docMk/>
            <pc:sldMasterMk cId="2013684783" sldId="2147483648"/>
            <pc:sldLayoutMk cId="257881847" sldId="2147483729"/>
          </pc:sldLayoutMkLst>
          <pc:spChg chg="mod">
            <ac:chgData name="Sondre Hårstad" userId="896b90e4-5606-4b14-8526-9d92d18593e1" providerId="ADAL" clId="{96AEB917-9DF4-F344-8E22-3473F7818761}" dt="2024-03-06T12:14:18.612" v="39" actId="207"/>
            <ac:spMkLst>
              <pc:docMk/>
              <pc:sldMasterMk cId="2013684783" sldId="2147483648"/>
              <pc:sldLayoutMk cId="257881847" sldId="2147483729"/>
              <ac:spMk id="2" creationId="{C07A5F9B-838F-4540-932F-C6885C5B77B3}"/>
            </ac:spMkLst>
          </pc:spChg>
          <pc:spChg chg="del">
            <ac:chgData name="Sondre Hårstad" userId="896b90e4-5606-4b14-8526-9d92d18593e1" providerId="ADAL" clId="{96AEB917-9DF4-F344-8E22-3473F7818761}" dt="2024-03-06T12:34:30.406" v="70" actId="478"/>
            <ac:spMkLst>
              <pc:docMk/>
              <pc:sldMasterMk cId="2013684783" sldId="2147483648"/>
              <pc:sldLayoutMk cId="257881847" sldId="2147483729"/>
              <ac:spMk id="3" creationId="{BDC5A90B-B277-F1EC-5AC8-A2ECE36AA309}"/>
            </ac:spMkLst>
          </pc:spChg>
          <pc:spChg chg="add mod">
            <ac:chgData name="Sondre Hårstad" userId="896b90e4-5606-4b14-8526-9d92d18593e1" providerId="ADAL" clId="{96AEB917-9DF4-F344-8E22-3473F7818761}" dt="2024-03-06T12:34:09.396" v="69"/>
            <ac:spMkLst>
              <pc:docMk/>
              <pc:sldMasterMk cId="2013684783" sldId="2147483648"/>
              <pc:sldLayoutMk cId="257881847" sldId="2147483729"/>
              <ac:spMk id="4" creationId="{EE66A18A-10BC-5D30-5E46-8AAE93537A42}"/>
            </ac:spMkLst>
          </pc:spChg>
          <pc:spChg chg="add mod">
            <ac:chgData name="Sondre Hårstad" userId="896b90e4-5606-4b14-8526-9d92d18593e1" providerId="ADAL" clId="{96AEB917-9DF4-F344-8E22-3473F7818761}" dt="2024-03-06T12:34:09.396" v="69"/>
            <ac:spMkLst>
              <pc:docMk/>
              <pc:sldMasterMk cId="2013684783" sldId="2147483648"/>
              <pc:sldLayoutMk cId="257881847" sldId="2147483729"/>
              <ac:spMk id="5" creationId="{659C9806-0C14-1789-1E8E-00E9B497BD05}"/>
            </ac:spMkLst>
          </pc:spChg>
        </pc:sldLayoutChg>
        <pc:sldLayoutChg chg="del">
          <pc:chgData name="Sondre Hårstad" userId="896b90e4-5606-4b14-8526-9d92d18593e1" providerId="ADAL" clId="{96AEB917-9DF4-F344-8E22-3473F7818761}" dt="2024-03-06T11:58:41.706" v="2" actId="2696"/>
          <pc:sldLayoutMkLst>
            <pc:docMk/>
            <pc:sldMasterMk cId="2013684783" sldId="2147483648"/>
            <pc:sldLayoutMk cId="125016904" sldId="2147483741"/>
          </pc:sldLayoutMkLst>
        </pc:sldLayoutChg>
        <pc:sldLayoutChg chg="del">
          <pc:chgData name="Sondre Hårstad" userId="896b90e4-5606-4b14-8526-9d92d18593e1" providerId="ADAL" clId="{96AEB917-9DF4-F344-8E22-3473F7818761}" dt="2024-03-06T11:58:43.117" v="3" actId="2696"/>
          <pc:sldLayoutMkLst>
            <pc:docMk/>
            <pc:sldMasterMk cId="2013684783" sldId="2147483648"/>
            <pc:sldLayoutMk cId="382352519" sldId="2147483762"/>
          </pc:sldLayoutMkLst>
        </pc:sldLayoutChg>
        <pc:sldLayoutChg chg="del">
          <pc:chgData name="Sondre Hårstad" userId="896b90e4-5606-4b14-8526-9d92d18593e1" providerId="ADAL" clId="{96AEB917-9DF4-F344-8E22-3473F7818761}" dt="2024-03-06T11:58:52.445" v="7" actId="2696"/>
          <pc:sldLayoutMkLst>
            <pc:docMk/>
            <pc:sldMasterMk cId="2013684783" sldId="2147483648"/>
            <pc:sldLayoutMk cId="2449867122" sldId="2147483769"/>
          </pc:sldLayoutMkLst>
        </pc:sldLayoutChg>
        <pc:sldLayoutChg chg="del">
          <pc:chgData name="Sondre Hårstad" userId="896b90e4-5606-4b14-8526-9d92d18593e1" providerId="ADAL" clId="{96AEB917-9DF4-F344-8E22-3473F7818761}" dt="2024-03-06T11:58:56.628" v="8" actId="2696"/>
          <pc:sldLayoutMkLst>
            <pc:docMk/>
            <pc:sldMasterMk cId="2013684783" sldId="2147483648"/>
            <pc:sldLayoutMk cId="2367199200" sldId="2147483776"/>
          </pc:sldLayoutMkLst>
        </pc:sldLayoutChg>
        <pc:sldLayoutChg chg="addSp modSp">
          <pc:chgData name="Sondre Hårstad" userId="896b90e4-5606-4b14-8526-9d92d18593e1" providerId="ADAL" clId="{96AEB917-9DF4-F344-8E22-3473F7818761}" dt="2024-03-06T12:33:24.652" v="55" actId="207"/>
          <pc:sldLayoutMkLst>
            <pc:docMk/>
            <pc:sldMasterMk cId="2013684783" sldId="2147483648"/>
            <pc:sldLayoutMk cId="3626064335" sldId="2147483826"/>
          </pc:sldLayoutMkLst>
          <pc:spChg chg="add mod">
            <ac:chgData name="Sondre Hårstad" userId="896b90e4-5606-4b14-8526-9d92d18593e1" providerId="ADAL" clId="{96AEB917-9DF4-F344-8E22-3473F7818761}" dt="2024-03-06T12:33:24.652" v="55" actId="207"/>
            <ac:spMkLst>
              <pc:docMk/>
              <pc:sldMasterMk cId="2013684783" sldId="2147483648"/>
              <pc:sldLayoutMk cId="3626064335" sldId="2147483826"/>
              <ac:spMk id="3" creationId="{2A3FD399-323A-A052-E299-85AE1C909394}"/>
            </ac:spMkLst>
          </pc:spChg>
          <pc:spChg chg="add mod">
            <ac:chgData name="Sondre Hårstad" userId="896b90e4-5606-4b14-8526-9d92d18593e1" providerId="ADAL" clId="{96AEB917-9DF4-F344-8E22-3473F7818761}" dt="2024-03-06T12:33:24.652" v="55" actId="207"/>
            <ac:spMkLst>
              <pc:docMk/>
              <pc:sldMasterMk cId="2013684783" sldId="2147483648"/>
              <pc:sldLayoutMk cId="3626064335" sldId="2147483826"/>
              <ac:spMk id="5" creationId="{AAFC3DA0-7E06-8093-C3F1-CEC1CD3FBBC9}"/>
            </ac:spMkLst>
          </pc:spChg>
        </pc:sldLayoutChg>
        <pc:sldLayoutChg chg="addSp modSp">
          <pc:chgData name="Sondre Hårstad" userId="896b90e4-5606-4b14-8526-9d92d18593e1" providerId="ADAL" clId="{96AEB917-9DF4-F344-8E22-3473F7818761}" dt="2024-03-06T12:33:31.917" v="56"/>
          <pc:sldLayoutMkLst>
            <pc:docMk/>
            <pc:sldMasterMk cId="2013684783" sldId="2147483648"/>
            <pc:sldLayoutMk cId="2589982517" sldId="2147483827"/>
          </pc:sldLayoutMkLst>
          <pc:spChg chg="add mod">
            <ac:chgData name="Sondre Hårstad" userId="896b90e4-5606-4b14-8526-9d92d18593e1" providerId="ADAL" clId="{96AEB917-9DF4-F344-8E22-3473F7818761}" dt="2024-03-06T12:33:31.917" v="56"/>
            <ac:spMkLst>
              <pc:docMk/>
              <pc:sldMasterMk cId="2013684783" sldId="2147483648"/>
              <pc:sldLayoutMk cId="2589982517" sldId="2147483827"/>
              <ac:spMk id="3" creationId="{43BCC337-846E-479C-2B6C-EC4DB2EBE936}"/>
            </ac:spMkLst>
          </pc:spChg>
          <pc:spChg chg="add mod">
            <ac:chgData name="Sondre Hårstad" userId="896b90e4-5606-4b14-8526-9d92d18593e1" providerId="ADAL" clId="{96AEB917-9DF4-F344-8E22-3473F7818761}" dt="2024-03-06T12:33:31.917" v="56"/>
            <ac:spMkLst>
              <pc:docMk/>
              <pc:sldMasterMk cId="2013684783" sldId="2147483648"/>
              <pc:sldLayoutMk cId="2589982517" sldId="2147483827"/>
              <ac:spMk id="4" creationId="{2C3D0EC4-D942-E0D6-A32C-42646C17578E}"/>
            </ac:spMkLst>
          </pc:spChg>
        </pc:sldLayoutChg>
        <pc:sldLayoutChg chg="del">
          <pc:chgData name="Sondre Hårstad" userId="896b90e4-5606-4b14-8526-9d92d18593e1" providerId="ADAL" clId="{96AEB917-9DF4-F344-8E22-3473F7818761}" dt="2024-03-06T11:58:44.748" v="4" actId="2696"/>
          <pc:sldLayoutMkLst>
            <pc:docMk/>
            <pc:sldMasterMk cId="2013684783" sldId="2147483648"/>
            <pc:sldLayoutMk cId="720513646" sldId="2147483829"/>
          </pc:sldLayoutMkLst>
        </pc:sldLayoutChg>
        <pc:sldLayoutChg chg="del">
          <pc:chgData name="Sondre Hårstad" userId="896b90e4-5606-4b14-8526-9d92d18593e1" providerId="ADAL" clId="{96AEB917-9DF4-F344-8E22-3473F7818761}" dt="2024-03-06T12:00:10.797" v="14" actId="2696"/>
          <pc:sldLayoutMkLst>
            <pc:docMk/>
            <pc:sldMasterMk cId="2013684783" sldId="2147483648"/>
            <pc:sldLayoutMk cId="2105485483" sldId="2147483830"/>
          </pc:sldLayoutMkLst>
        </pc:sldLayoutChg>
        <pc:sldLayoutChg chg="modSp mod">
          <pc:chgData name="Sondre Hårstad" userId="896b90e4-5606-4b14-8526-9d92d18593e1" providerId="ADAL" clId="{96AEB917-9DF4-F344-8E22-3473F7818761}" dt="2024-03-06T12:00:05.232" v="13" actId="12"/>
          <pc:sldLayoutMkLst>
            <pc:docMk/>
            <pc:sldMasterMk cId="2013684783" sldId="2147483648"/>
            <pc:sldLayoutMk cId="115425602" sldId="2147483832"/>
          </pc:sldLayoutMkLst>
          <pc:spChg chg="mod">
            <ac:chgData name="Sondre Hårstad" userId="896b90e4-5606-4b14-8526-9d92d18593e1" providerId="ADAL" clId="{96AEB917-9DF4-F344-8E22-3473F7818761}" dt="2024-03-06T11:59:42.887" v="12" actId="207"/>
            <ac:spMkLst>
              <pc:docMk/>
              <pc:sldMasterMk cId="2013684783" sldId="2147483648"/>
              <pc:sldLayoutMk cId="115425602" sldId="2147483832"/>
              <ac:spMk id="2" creationId="{3F971876-9E3C-0245-A990-C16FA8024FEE}"/>
            </ac:spMkLst>
          </pc:spChg>
          <pc:spChg chg="mod">
            <ac:chgData name="Sondre Hårstad" userId="896b90e4-5606-4b14-8526-9d92d18593e1" providerId="ADAL" clId="{96AEB917-9DF4-F344-8E22-3473F7818761}" dt="2024-03-06T11:59:34.318" v="11" actId="207"/>
            <ac:spMkLst>
              <pc:docMk/>
              <pc:sldMasterMk cId="2013684783" sldId="2147483648"/>
              <pc:sldLayoutMk cId="115425602" sldId="2147483832"/>
              <ac:spMk id="4" creationId="{933FD416-68EC-0301-0A71-90F2F0294933}"/>
            </ac:spMkLst>
          </pc:spChg>
          <pc:spChg chg="mod">
            <ac:chgData name="Sondre Hårstad" userId="896b90e4-5606-4b14-8526-9d92d18593e1" providerId="ADAL" clId="{96AEB917-9DF4-F344-8E22-3473F7818761}" dt="2024-03-06T12:00:05.232" v="13" actId="12"/>
            <ac:spMkLst>
              <pc:docMk/>
              <pc:sldMasterMk cId="2013684783" sldId="2147483648"/>
              <pc:sldLayoutMk cId="115425602" sldId="2147483832"/>
              <ac:spMk id="6" creationId="{0D083F92-3DE3-E528-628D-844205B93F89}"/>
            </ac:spMkLst>
          </pc:spChg>
        </pc:sldLayoutChg>
        <pc:sldLayoutChg chg="del">
          <pc:chgData name="Sondre Hårstad" userId="896b90e4-5606-4b14-8526-9d92d18593e1" providerId="ADAL" clId="{96AEB917-9DF4-F344-8E22-3473F7818761}" dt="2024-03-06T12:00:51.012" v="18" actId="2696"/>
          <pc:sldLayoutMkLst>
            <pc:docMk/>
            <pc:sldMasterMk cId="2013684783" sldId="2147483648"/>
            <pc:sldLayoutMk cId="1548116445" sldId="2147483833"/>
          </pc:sldLayoutMkLst>
        </pc:sldLayoutChg>
        <pc:sldLayoutChg chg="modSp mod">
          <pc:chgData name="Sondre Hårstad" userId="896b90e4-5606-4b14-8526-9d92d18593e1" providerId="ADAL" clId="{96AEB917-9DF4-F344-8E22-3473F7818761}" dt="2024-03-06T12:00:41.244" v="17" actId="12"/>
          <pc:sldLayoutMkLst>
            <pc:docMk/>
            <pc:sldMasterMk cId="2013684783" sldId="2147483648"/>
            <pc:sldLayoutMk cId="508535854" sldId="2147483834"/>
          </pc:sldLayoutMkLst>
          <pc:spChg chg="mod">
            <ac:chgData name="Sondre Hårstad" userId="896b90e4-5606-4b14-8526-9d92d18593e1" providerId="ADAL" clId="{96AEB917-9DF4-F344-8E22-3473F7818761}" dt="2024-03-06T12:00:31.805" v="16" actId="207"/>
            <ac:spMkLst>
              <pc:docMk/>
              <pc:sldMasterMk cId="2013684783" sldId="2147483648"/>
              <pc:sldLayoutMk cId="508535854" sldId="2147483834"/>
              <ac:spMk id="2" creationId="{3F971876-9E3C-0245-A990-C16FA8024FEE}"/>
            </ac:spMkLst>
          </pc:spChg>
          <pc:spChg chg="mod">
            <ac:chgData name="Sondre Hårstad" userId="896b90e4-5606-4b14-8526-9d92d18593e1" providerId="ADAL" clId="{96AEB917-9DF4-F344-8E22-3473F7818761}" dt="2024-03-06T12:00:41.244" v="17" actId="12"/>
            <ac:spMkLst>
              <pc:docMk/>
              <pc:sldMasterMk cId="2013684783" sldId="2147483648"/>
              <pc:sldLayoutMk cId="508535854" sldId="2147483834"/>
              <ac:spMk id="3" creationId="{DA3FB3DD-4CDE-6AEB-8EA5-CA819DFA4273}"/>
            </ac:spMkLst>
          </pc:spChg>
          <pc:spChg chg="mod">
            <ac:chgData name="Sondre Hårstad" userId="896b90e4-5606-4b14-8526-9d92d18593e1" providerId="ADAL" clId="{96AEB917-9DF4-F344-8E22-3473F7818761}" dt="2024-03-06T12:00:18.494" v="15" actId="207"/>
            <ac:spMkLst>
              <pc:docMk/>
              <pc:sldMasterMk cId="2013684783" sldId="2147483648"/>
              <pc:sldLayoutMk cId="508535854" sldId="2147483834"/>
              <ac:spMk id="4" creationId="{933FD416-68EC-0301-0A71-90F2F0294933}"/>
            </ac:spMkLst>
          </pc:spChg>
          <pc:spChg chg="mod">
            <ac:chgData name="Sondre Hårstad" userId="896b90e4-5606-4b14-8526-9d92d18593e1" providerId="ADAL" clId="{96AEB917-9DF4-F344-8E22-3473F7818761}" dt="2024-03-06T12:00:41.244" v="17" actId="12"/>
            <ac:spMkLst>
              <pc:docMk/>
              <pc:sldMasterMk cId="2013684783" sldId="2147483648"/>
              <pc:sldLayoutMk cId="508535854" sldId="2147483834"/>
              <ac:spMk id="8" creationId="{F886F7E8-7F73-D51C-A7B9-C30013CA9587}"/>
            </ac:spMkLst>
          </pc:spChg>
        </pc:sldLayoutChg>
        <pc:sldLayoutChg chg="del">
          <pc:chgData name="Sondre Hårstad" userId="896b90e4-5606-4b14-8526-9d92d18593e1" providerId="ADAL" clId="{96AEB917-9DF4-F344-8E22-3473F7818761}" dt="2024-03-06T12:00:55.952" v="19" actId="2696"/>
          <pc:sldLayoutMkLst>
            <pc:docMk/>
            <pc:sldMasterMk cId="2013684783" sldId="2147483648"/>
            <pc:sldLayoutMk cId="404910184" sldId="2147483837"/>
          </pc:sldLayoutMkLst>
        </pc:sldLayoutChg>
        <pc:sldLayoutChg chg="del">
          <pc:chgData name="Sondre Hårstad" userId="896b90e4-5606-4b14-8526-9d92d18593e1" providerId="ADAL" clId="{96AEB917-9DF4-F344-8E22-3473F7818761}" dt="2024-03-06T12:00:57.955" v="20" actId="2696"/>
          <pc:sldLayoutMkLst>
            <pc:docMk/>
            <pc:sldMasterMk cId="2013684783" sldId="2147483648"/>
            <pc:sldLayoutMk cId="2961940544" sldId="2147483840"/>
          </pc:sldLayoutMkLst>
        </pc:sldLayoutChg>
        <pc:sldLayoutChg chg="del">
          <pc:chgData name="Sondre Hårstad" userId="896b90e4-5606-4b14-8526-9d92d18593e1" providerId="ADAL" clId="{96AEB917-9DF4-F344-8E22-3473F7818761}" dt="2024-03-06T12:01:02.727" v="21" actId="2696"/>
          <pc:sldLayoutMkLst>
            <pc:docMk/>
            <pc:sldMasterMk cId="2013684783" sldId="2147483648"/>
            <pc:sldLayoutMk cId="4242010494" sldId="2147483841"/>
          </pc:sldLayoutMkLst>
        </pc:sldLayoutChg>
        <pc:sldLayoutChg chg="modSp mod">
          <pc:chgData name="Sondre Hårstad" userId="896b90e4-5606-4b14-8526-9d92d18593e1" providerId="ADAL" clId="{96AEB917-9DF4-F344-8E22-3473F7818761}" dt="2024-03-06T12:01:27.415" v="24" actId="12"/>
          <pc:sldLayoutMkLst>
            <pc:docMk/>
            <pc:sldMasterMk cId="2013684783" sldId="2147483648"/>
            <pc:sldLayoutMk cId="601738795" sldId="2147483842"/>
          </pc:sldLayoutMkLst>
          <pc:spChg chg="mod">
            <ac:chgData name="Sondre Hårstad" userId="896b90e4-5606-4b14-8526-9d92d18593e1" providerId="ADAL" clId="{96AEB917-9DF4-F344-8E22-3473F7818761}" dt="2024-03-06T12:01:10.712" v="23" actId="207"/>
            <ac:spMkLst>
              <pc:docMk/>
              <pc:sldMasterMk cId="2013684783" sldId="2147483648"/>
              <pc:sldLayoutMk cId="601738795" sldId="2147483842"/>
              <ac:spMk id="2" creationId="{3F971876-9E3C-0245-A990-C16FA8024FEE}"/>
            </ac:spMkLst>
          </pc:spChg>
          <pc:spChg chg="mod">
            <ac:chgData name="Sondre Hårstad" userId="896b90e4-5606-4b14-8526-9d92d18593e1" providerId="ADAL" clId="{96AEB917-9DF4-F344-8E22-3473F7818761}" dt="2024-03-06T12:01:27.415" v="24" actId="12"/>
            <ac:spMkLst>
              <pc:docMk/>
              <pc:sldMasterMk cId="2013684783" sldId="2147483648"/>
              <pc:sldLayoutMk cId="601738795" sldId="2147483842"/>
              <ac:spMk id="3" creationId="{0292A114-1675-ABBC-2446-E2C0BCA8F2EA}"/>
            </ac:spMkLst>
          </pc:spChg>
          <pc:spChg chg="mod">
            <ac:chgData name="Sondre Hårstad" userId="896b90e4-5606-4b14-8526-9d92d18593e1" providerId="ADAL" clId="{96AEB917-9DF4-F344-8E22-3473F7818761}" dt="2024-03-06T12:01:07.397" v="22" actId="207"/>
            <ac:spMkLst>
              <pc:docMk/>
              <pc:sldMasterMk cId="2013684783" sldId="2147483648"/>
              <pc:sldLayoutMk cId="601738795" sldId="2147483842"/>
              <ac:spMk id="4" creationId="{933FD416-68EC-0301-0A71-90F2F0294933}"/>
            </ac:spMkLst>
          </pc:spChg>
        </pc:sldLayoutChg>
        <pc:sldLayoutChg chg="del">
          <pc:chgData name="Sondre Hårstad" userId="896b90e4-5606-4b14-8526-9d92d18593e1" providerId="ADAL" clId="{96AEB917-9DF4-F344-8E22-3473F7818761}" dt="2024-03-06T12:07:47.831" v="33" actId="2696"/>
          <pc:sldLayoutMkLst>
            <pc:docMk/>
            <pc:sldMasterMk cId="2013684783" sldId="2147483648"/>
            <pc:sldLayoutMk cId="2572374855" sldId="2147483843"/>
          </pc:sldLayoutMkLst>
        </pc:sldLayoutChg>
        <pc:sldLayoutChg chg="modSp setBg">
          <pc:chgData name="Sondre Hårstad" userId="896b90e4-5606-4b14-8526-9d92d18593e1" providerId="ADAL" clId="{96AEB917-9DF4-F344-8E22-3473F7818761}" dt="2024-03-06T12:23:37.376" v="46" actId="207"/>
          <pc:sldLayoutMkLst>
            <pc:docMk/>
            <pc:sldMasterMk cId="2013684783" sldId="2147483648"/>
            <pc:sldLayoutMk cId="657934714" sldId="2147483850"/>
          </pc:sldLayoutMkLst>
          <pc:spChg chg="mod">
            <ac:chgData name="Sondre Hårstad" userId="896b90e4-5606-4b14-8526-9d92d18593e1" providerId="ADAL" clId="{96AEB917-9DF4-F344-8E22-3473F7818761}" dt="2024-03-06T12:23:37.376" v="46" actId="207"/>
            <ac:spMkLst>
              <pc:docMk/>
              <pc:sldMasterMk cId="2013684783" sldId="2147483648"/>
              <pc:sldLayoutMk cId="657934714" sldId="2147483850"/>
              <ac:spMk id="2" creationId="{C07A5F9B-838F-4540-932F-C6885C5B77B3}"/>
            </ac:spMkLst>
          </pc:spChg>
        </pc:sldLayoutChg>
        <pc:sldLayoutChg chg="del">
          <pc:chgData name="Sondre Hårstad" userId="896b90e4-5606-4b14-8526-9d92d18593e1" providerId="ADAL" clId="{96AEB917-9DF4-F344-8E22-3473F7818761}" dt="2024-03-06T11:58:35.195" v="0" actId="2696"/>
          <pc:sldLayoutMkLst>
            <pc:docMk/>
            <pc:sldMasterMk cId="2013684783" sldId="2147483648"/>
            <pc:sldLayoutMk cId="3807950986" sldId="2147483855"/>
          </pc:sldLayoutMkLst>
        </pc:sldLayoutChg>
        <pc:sldLayoutChg chg="del">
          <pc:chgData name="Sondre Hårstad" userId="896b90e4-5606-4b14-8526-9d92d18593e1" providerId="ADAL" clId="{96AEB917-9DF4-F344-8E22-3473F7818761}" dt="2024-03-06T11:58:47.585" v="5" actId="2696"/>
          <pc:sldLayoutMkLst>
            <pc:docMk/>
            <pc:sldMasterMk cId="2013684783" sldId="2147483648"/>
            <pc:sldLayoutMk cId="4154233670" sldId="2147483857"/>
          </pc:sldLayoutMkLst>
        </pc:sldLayoutChg>
        <pc:sldLayoutChg chg="del">
          <pc:chgData name="Sondre Hårstad" userId="896b90e4-5606-4b14-8526-9d92d18593e1" providerId="ADAL" clId="{96AEB917-9DF4-F344-8E22-3473F7818761}" dt="2024-03-06T12:08:25.385" v="34" actId="2696"/>
          <pc:sldLayoutMkLst>
            <pc:docMk/>
            <pc:sldMasterMk cId="2013684783" sldId="2147483648"/>
            <pc:sldLayoutMk cId="3606402626" sldId="2147483860"/>
          </pc:sldLayoutMkLst>
        </pc:sldLayoutChg>
        <pc:sldLayoutChg chg="addSp modSp">
          <pc:chgData name="Sondre Hårstad" userId="896b90e4-5606-4b14-8526-9d92d18593e1" providerId="ADAL" clId="{96AEB917-9DF4-F344-8E22-3473F7818761}" dt="2024-03-06T12:33:35.715" v="58" actId="207"/>
          <pc:sldLayoutMkLst>
            <pc:docMk/>
            <pc:sldMasterMk cId="2013684783" sldId="2147483648"/>
            <pc:sldLayoutMk cId="2166011530" sldId="2147483861"/>
          </pc:sldLayoutMkLst>
          <pc:spChg chg="add mod">
            <ac:chgData name="Sondre Hårstad" userId="896b90e4-5606-4b14-8526-9d92d18593e1" providerId="ADAL" clId="{96AEB917-9DF4-F344-8E22-3473F7818761}" dt="2024-03-06T12:33:35.715" v="58" actId="207"/>
            <ac:spMkLst>
              <pc:docMk/>
              <pc:sldMasterMk cId="2013684783" sldId="2147483648"/>
              <pc:sldLayoutMk cId="2166011530" sldId="2147483861"/>
              <ac:spMk id="2" creationId="{C793D4FF-2EAB-C275-FF53-B2C90B4B45D5}"/>
            </ac:spMkLst>
          </pc:spChg>
          <pc:spChg chg="add mod">
            <ac:chgData name="Sondre Hårstad" userId="896b90e4-5606-4b14-8526-9d92d18593e1" providerId="ADAL" clId="{96AEB917-9DF4-F344-8E22-3473F7818761}" dt="2024-03-06T12:33:35.715" v="58" actId="207"/>
            <ac:spMkLst>
              <pc:docMk/>
              <pc:sldMasterMk cId="2013684783" sldId="2147483648"/>
              <pc:sldLayoutMk cId="2166011530" sldId="2147483861"/>
              <ac:spMk id="3" creationId="{B03025E8-6C24-69FE-4FD4-4E0806470913}"/>
            </ac:spMkLst>
          </pc:spChg>
        </pc:sldLayoutChg>
        <pc:sldLayoutChg chg="addSp delSp modSp mod setBg">
          <pc:chgData name="Sondre Hårstad" userId="896b90e4-5606-4b14-8526-9d92d18593e1" providerId="ADAL" clId="{96AEB917-9DF4-F344-8E22-3473F7818761}" dt="2024-03-06T12:33:49.276" v="63"/>
          <pc:sldLayoutMkLst>
            <pc:docMk/>
            <pc:sldMasterMk cId="2013684783" sldId="2147483648"/>
            <pc:sldLayoutMk cId="3264047914" sldId="2147483862"/>
          </pc:sldLayoutMkLst>
          <pc:spChg chg="add mod">
            <ac:chgData name="Sondre Hårstad" userId="896b90e4-5606-4b14-8526-9d92d18593e1" providerId="ADAL" clId="{96AEB917-9DF4-F344-8E22-3473F7818761}" dt="2024-03-06T12:33:43.708" v="60"/>
            <ac:spMkLst>
              <pc:docMk/>
              <pc:sldMasterMk cId="2013684783" sldId="2147483648"/>
              <pc:sldLayoutMk cId="3264047914" sldId="2147483862"/>
              <ac:spMk id="2" creationId="{AAA3DDC0-1CB4-7135-BD52-A57A5D967B1D}"/>
            </ac:spMkLst>
          </pc:spChg>
          <pc:spChg chg="mod">
            <ac:chgData name="Sondre Hårstad" userId="896b90e4-5606-4b14-8526-9d92d18593e1" providerId="ADAL" clId="{96AEB917-9DF4-F344-8E22-3473F7818761}" dt="2024-03-06T12:02:21.065" v="25" actId="207"/>
            <ac:spMkLst>
              <pc:docMk/>
              <pc:sldMasterMk cId="2013684783" sldId="2147483648"/>
              <pc:sldLayoutMk cId="3264047914" sldId="2147483862"/>
              <ac:spMk id="3" creationId="{F2DA0EDD-2D0B-E26D-AF33-7021F1E7725E}"/>
            </ac:spMkLst>
          </pc:spChg>
          <pc:spChg chg="del">
            <ac:chgData name="Sondre Hårstad" userId="896b90e4-5606-4b14-8526-9d92d18593e1" providerId="ADAL" clId="{96AEB917-9DF4-F344-8E22-3473F7818761}" dt="2024-03-06T12:05:28.293" v="26" actId="478"/>
            <ac:spMkLst>
              <pc:docMk/>
              <pc:sldMasterMk cId="2013684783" sldId="2147483648"/>
              <pc:sldLayoutMk cId="3264047914" sldId="2147483862"/>
              <ac:spMk id="4" creationId="{86FE6864-E8B2-5FE4-DA3E-C70369B04D9F}"/>
            </ac:spMkLst>
          </pc:spChg>
          <pc:spChg chg="add mod">
            <ac:chgData name="Sondre Hårstad" userId="896b90e4-5606-4b14-8526-9d92d18593e1" providerId="ADAL" clId="{96AEB917-9DF4-F344-8E22-3473F7818761}" dt="2024-03-06T12:33:43.708" v="60"/>
            <ac:spMkLst>
              <pc:docMk/>
              <pc:sldMasterMk cId="2013684783" sldId="2147483648"/>
              <pc:sldLayoutMk cId="3264047914" sldId="2147483862"/>
              <ac:spMk id="5" creationId="{DED090F1-BCDF-5142-3325-65ED5B7FCB4E}"/>
            </ac:spMkLst>
          </pc:spChg>
          <pc:spChg chg="add mod">
            <ac:chgData name="Sondre Hårstad" userId="896b90e4-5606-4b14-8526-9d92d18593e1" providerId="ADAL" clId="{96AEB917-9DF4-F344-8E22-3473F7818761}" dt="2024-03-06T12:33:49.276" v="63"/>
            <ac:spMkLst>
              <pc:docMk/>
              <pc:sldMasterMk cId="2013684783" sldId="2147483648"/>
              <pc:sldLayoutMk cId="3264047914" sldId="2147483862"/>
              <ac:spMk id="7" creationId="{05AFE898-BC0C-2FB6-4EDF-28ED4B698B58}"/>
            </ac:spMkLst>
          </pc:spChg>
          <pc:spChg chg="add del">
            <ac:chgData name="Sondre Hårstad" userId="896b90e4-5606-4b14-8526-9d92d18593e1" providerId="ADAL" clId="{96AEB917-9DF4-F344-8E22-3473F7818761}" dt="2024-03-06T12:33:48.515" v="62" actId="478"/>
            <ac:spMkLst>
              <pc:docMk/>
              <pc:sldMasterMk cId="2013684783" sldId="2147483648"/>
              <pc:sldLayoutMk cId="3264047914" sldId="2147483862"/>
              <ac:spMk id="8" creationId="{5D4F9A72-BDE1-EC67-D7BE-1C3D0FE73063}"/>
            </ac:spMkLst>
          </pc:spChg>
          <pc:spChg chg="add mod">
            <ac:chgData name="Sondre Hårstad" userId="896b90e4-5606-4b14-8526-9d92d18593e1" providerId="ADAL" clId="{96AEB917-9DF4-F344-8E22-3473F7818761}" dt="2024-03-06T12:33:49.276" v="63"/>
            <ac:spMkLst>
              <pc:docMk/>
              <pc:sldMasterMk cId="2013684783" sldId="2147483648"/>
              <pc:sldLayoutMk cId="3264047914" sldId="2147483862"/>
              <ac:spMk id="11" creationId="{7C3F5F9E-631E-9EFB-1686-43D52F0D254D}"/>
            </ac:spMkLst>
          </pc:spChg>
        </pc:sldLayoutChg>
        <pc:sldLayoutChg chg="del">
          <pc:chgData name="Sondre Hårstad" userId="896b90e4-5606-4b14-8526-9d92d18593e1" providerId="ADAL" clId="{96AEB917-9DF4-F344-8E22-3473F7818761}" dt="2024-03-06T11:58:37.540" v="1" actId="2696"/>
          <pc:sldLayoutMkLst>
            <pc:docMk/>
            <pc:sldMasterMk cId="2013684783" sldId="2147483648"/>
            <pc:sldLayoutMk cId="3269887515" sldId="2147483863"/>
          </pc:sldLayoutMkLst>
        </pc:sldLayoutChg>
        <pc:sldLayoutChg chg="del">
          <pc:chgData name="Sondre Hårstad" userId="896b90e4-5606-4b14-8526-9d92d18593e1" providerId="ADAL" clId="{96AEB917-9DF4-F344-8E22-3473F7818761}" dt="2024-03-06T11:58:49.281" v="6" actId="2696"/>
          <pc:sldLayoutMkLst>
            <pc:docMk/>
            <pc:sldMasterMk cId="2013684783" sldId="2147483648"/>
            <pc:sldLayoutMk cId="2502125295" sldId="2147483864"/>
          </pc:sldLayoutMkLst>
        </pc:sldLayoutChg>
      </pc:sldMasterChg>
    </pc:docChg>
  </pc:docChgLst>
  <pc:docChgLst>
    <pc:chgData name="Sondre Hårstad" userId="896b90e4-5606-4b14-8526-9d92d18593e1" providerId="ADAL" clId="{05DB2525-483C-6C46-8506-B561BF9763BF}"/>
    <pc:docChg chg="undo redo custSel addSld delSld modSld sldOrd">
      <pc:chgData name="Sondre Hårstad" userId="896b90e4-5606-4b14-8526-9d92d18593e1" providerId="ADAL" clId="{05DB2525-483C-6C46-8506-B561BF9763BF}" dt="2024-03-13T14:09:01.303" v="2852" actId="14100"/>
      <pc:docMkLst>
        <pc:docMk/>
      </pc:docMkLst>
      <pc:sldChg chg="del">
        <pc:chgData name="Sondre Hårstad" userId="896b90e4-5606-4b14-8526-9d92d18593e1" providerId="ADAL" clId="{05DB2525-483C-6C46-8506-B561BF9763BF}" dt="2024-03-13T07:14:59.545" v="1" actId="2696"/>
        <pc:sldMkLst>
          <pc:docMk/>
          <pc:sldMk cId="2176666178" sldId="257"/>
        </pc:sldMkLst>
      </pc:sldChg>
      <pc:sldChg chg="modSp new mod">
        <pc:chgData name="Sondre Hårstad" userId="896b90e4-5606-4b14-8526-9d92d18593e1" providerId="ADAL" clId="{05DB2525-483C-6C46-8506-B561BF9763BF}" dt="2024-03-13T07:22:21.554" v="175" actId="20577"/>
        <pc:sldMkLst>
          <pc:docMk/>
          <pc:sldMk cId="1464460322" sldId="258"/>
        </pc:sldMkLst>
        <pc:spChg chg="mod">
          <ac:chgData name="Sondre Hårstad" userId="896b90e4-5606-4b14-8526-9d92d18593e1" providerId="ADAL" clId="{05DB2525-483C-6C46-8506-B561BF9763BF}" dt="2024-03-13T07:15:34.681" v="50" actId="20577"/>
          <ac:spMkLst>
            <pc:docMk/>
            <pc:sldMk cId="1464460322" sldId="258"/>
            <ac:spMk id="2" creationId="{8B5FA633-C9B8-0710-E3BF-B31A9FA08DBC}"/>
          </ac:spMkLst>
        </pc:spChg>
        <pc:spChg chg="mod">
          <ac:chgData name="Sondre Hårstad" userId="896b90e4-5606-4b14-8526-9d92d18593e1" providerId="ADAL" clId="{05DB2525-483C-6C46-8506-B561BF9763BF}" dt="2024-03-13T07:22:21.554" v="175" actId="20577"/>
          <ac:spMkLst>
            <pc:docMk/>
            <pc:sldMk cId="1464460322" sldId="258"/>
            <ac:spMk id="3" creationId="{7DFDA2FB-AC82-F805-541D-AAC4B46198D1}"/>
          </ac:spMkLst>
        </pc:spChg>
      </pc:sldChg>
      <pc:sldChg chg="addSp delSp modSp new mod">
        <pc:chgData name="Sondre Hårstad" userId="896b90e4-5606-4b14-8526-9d92d18593e1" providerId="ADAL" clId="{05DB2525-483C-6C46-8506-B561BF9763BF}" dt="2024-03-13T07:19:26.131" v="137"/>
        <pc:sldMkLst>
          <pc:docMk/>
          <pc:sldMk cId="1197069391" sldId="259"/>
        </pc:sldMkLst>
        <pc:spChg chg="add del mod">
          <ac:chgData name="Sondre Hårstad" userId="896b90e4-5606-4b14-8526-9d92d18593e1" providerId="ADAL" clId="{05DB2525-483C-6C46-8506-B561BF9763BF}" dt="2024-03-13T07:19:23.349" v="135" actId="478"/>
          <ac:spMkLst>
            <pc:docMk/>
            <pc:sldMk cId="1197069391" sldId="259"/>
            <ac:spMk id="2" creationId="{1CDF3CDB-7029-84C6-F51B-736134C84E0E}"/>
          </ac:spMkLst>
        </pc:spChg>
        <pc:spChg chg="add del mod">
          <ac:chgData name="Sondre Hårstad" userId="896b90e4-5606-4b14-8526-9d92d18593e1" providerId="ADAL" clId="{05DB2525-483C-6C46-8506-B561BF9763BF}" dt="2024-03-13T07:17:55.505" v="123" actId="478"/>
          <ac:spMkLst>
            <pc:docMk/>
            <pc:sldMk cId="1197069391" sldId="259"/>
            <ac:spMk id="3" creationId="{380E1B1B-BF65-05F2-77CC-2372A99A6622}"/>
          </ac:spMkLst>
        </pc:spChg>
        <pc:spChg chg="add del">
          <ac:chgData name="Sondre Hårstad" userId="896b90e4-5606-4b14-8526-9d92d18593e1" providerId="ADAL" clId="{05DB2525-483C-6C46-8506-B561BF9763BF}" dt="2024-03-13T07:18:34.352" v="128" actId="478"/>
          <ac:spMkLst>
            <pc:docMk/>
            <pc:sldMk cId="1197069391" sldId="259"/>
            <ac:spMk id="4" creationId="{880CDD00-A6F1-476B-0345-DFD0C4118011}"/>
          </ac:spMkLst>
        </pc:spChg>
        <pc:spChg chg="del">
          <ac:chgData name="Sondre Hårstad" userId="896b90e4-5606-4b14-8526-9d92d18593e1" providerId="ADAL" clId="{05DB2525-483C-6C46-8506-B561BF9763BF}" dt="2024-03-13T07:18:37.051" v="129" actId="478"/>
          <ac:spMkLst>
            <pc:docMk/>
            <pc:sldMk cId="1197069391" sldId="259"/>
            <ac:spMk id="5" creationId="{2CFBC65D-2522-4207-4F71-A7F4F6BCB00B}"/>
          </ac:spMkLst>
        </pc:spChg>
        <pc:spChg chg="add del mod">
          <ac:chgData name="Sondre Hårstad" userId="896b90e4-5606-4b14-8526-9d92d18593e1" providerId="ADAL" clId="{05DB2525-483C-6C46-8506-B561BF9763BF}" dt="2024-03-13T07:17:57.900" v="124" actId="478"/>
          <ac:spMkLst>
            <pc:docMk/>
            <pc:sldMk cId="1197069391" sldId="259"/>
            <ac:spMk id="7" creationId="{EE5B2AFE-B4BE-9515-86E5-37C362A18113}"/>
          </ac:spMkLst>
        </pc:spChg>
        <pc:spChg chg="add del mod">
          <ac:chgData name="Sondre Hårstad" userId="896b90e4-5606-4b14-8526-9d92d18593e1" providerId="ADAL" clId="{05DB2525-483C-6C46-8506-B561BF9763BF}" dt="2024-03-13T07:19:23.349" v="135" actId="478"/>
          <ac:spMkLst>
            <pc:docMk/>
            <pc:sldMk cId="1197069391" sldId="259"/>
            <ac:spMk id="8" creationId="{7BB05517-88BD-1DC2-7C06-9CE628BBBC7A}"/>
          </ac:spMkLst>
        </pc:spChg>
        <pc:spChg chg="add del mod">
          <ac:chgData name="Sondre Hårstad" userId="896b90e4-5606-4b14-8526-9d92d18593e1" providerId="ADAL" clId="{05DB2525-483C-6C46-8506-B561BF9763BF}" dt="2024-03-13T07:19:23.349" v="135" actId="478"/>
          <ac:spMkLst>
            <pc:docMk/>
            <pc:sldMk cId="1197069391" sldId="259"/>
            <ac:spMk id="11" creationId="{E988B7F9-8182-E3ED-84B8-29D31B3E28AC}"/>
          </ac:spMkLst>
        </pc:spChg>
        <pc:spChg chg="add del mod">
          <ac:chgData name="Sondre Hårstad" userId="896b90e4-5606-4b14-8526-9d92d18593e1" providerId="ADAL" clId="{05DB2525-483C-6C46-8506-B561BF9763BF}" dt="2024-03-13T07:19:23.349" v="135" actId="478"/>
          <ac:spMkLst>
            <pc:docMk/>
            <pc:sldMk cId="1197069391" sldId="259"/>
            <ac:spMk id="12" creationId="{511463B5-34D8-CC70-94D9-21BDD1A13814}"/>
          </ac:spMkLst>
        </pc:spChg>
        <pc:spChg chg="add del mod">
          <ac:chgData name="Sondre Hårstad" userId="896b90e4-5606-4b14-8526-9d92d18593e1" providerId="ADAL" clId="{05DB2525-483C-6C46-8506-B561BF9763BF}" dt="2024-03-13T07:19:25.832" v="136" actId="478"/>
          <ac:spMkLst>
            <pc:docMk/>
            <pc:sldMk cId="1197069391" sldId="259"/>
            <ac:spMk id="14" creationId="{5250BBFD-4B44-2B86-7B17-BE41C2DAF23E}"/>
          </ac:spMkLst>
        </pc:spChg>
        <pc:spChg chg="add del mod">
          <ac:chgData name="Sondre Hårstad" userId="896b90e4-5606-4b14-8526-9d92d18593e1" providerId="ADAL" clId="{05DB2525-483C-6C46-8506-B561BF9763BF}" dt="2024-03-13T07:19:25.832" v="136" actId="478"/>
          <ac:spMkLst>
            <pc:docMk/>
            <pc:sldMk cId="1197069391" sldId="259"/>
            <ac:spMk id="16" creationId="{012892D8-A137-2846-E4CA-EBEB318FF3C2}"/>
          </ac:spMkLst>
        </pc:spChg>
        <pc:spChg chg="add mod">
          <ac:chgData name="Sondre Hårstad" userId="896b90e4-5606-4b14-8526-9d92d18593e1" providerId="ADAL" clId="{05DB2525-483C-6C46-8506-B561BF9763BF}" dt="2024-03-13T07:19:26.131" v="137"/>
          <ac:spMkLst>
            <pc:docMk/>
            <pc:sldMk cId="1197069391" sldId="259"/>
            <ac:spMk id="17" creationId="{94BD241A-5FD6-463E-4A82-C57A6B07A233}"/>
          </ac:spMkLst>
        </pc:spChg>
        <pc:spChg chg="add mod">
          <ac:chgData name="Sondre Hårstad" userId="896b90e4-5606-4b14-8526-9d92d18593e1" providerId="ADAL" clId="{05DB2525-483C-6C46-8506-B561BF9763BF}" dt="2024-03-13T07:19:26.131" v="137"/>
          <ac:spMkLst>
            <pc:docMk/>
            <pc:sldMk cId="1197069391" sldId="259"/>
            <ac:spMk id="18" creationId="{09F656C9-3215-C524-ABDD-857A72C92EE9}"/>
          </ac:spMkLst>
        </pc:spChg>
        <pc:spChg chg="add mod">
          <ac:chgData name="Sondre Hårstad" userId="896b90e4-5606-4b14-8526-9d92d18593e1" providerId="ADAL" clId="{05DB2525-483C-6C46-8506-B561BF9763BF}" dt="2024-03-13T07:19:26.131" v="137"/>
          <ac:spMkLst>
            <pc:docMk/>
            <pc:sldMk cId="1197069391" sldId="259"/>
            <ac:spMk id="21" creationId="{4F97CF3C-E4C7-838C-B553-302673D07E17}"/>
          </ac:spMkLst>
        </pc:spChg>
        <pc:spChg chg="add mod">
          <ac:chgData name="Sondre Hårstad" userId="896b90e4-5606-4b14-8526-9d92d18593e1" providerId="ADAL" clId="{05DB2525-483C-6C46-8506-B561BF9763BF}" dt="2024-03-13T07:19:26.131" v="137"/>
          <ac:spMkLst>
            <pc:docMk/>
            <pc:sldMk cId="1197069391" sldId="259"/>
            <ac:spMk id="22" creationId="{A1D721F5-25EE-C648-5D44-EBF1A29821BF}"/>
          </ac:spMkLst>
        </pc:spChg>
        <pc:picChg chg="add del mod">
          <ac:chgData name="Sondre Hårstad" userId="896b90e4-5606-4b14-8526-9d92d18593e1" providerId="ADAL" clId="{05DB2525-483C-6C46-8506-B561BF9763BF}" dt="2024-03-13T07:19:23.349" v="135" actId="478"/>
          <ac:picMkLst>
            <pc:docMk/>
            <pc:sldMk cId="1197069391" sldId="259"/>
            <ac:picMk id="9" creationId="{83424898-77B0-6C9D-4E14-4B6FD9E4C828}"/>
          </ac:picMkLst>
        </pc:picChg>
        <pc:picChg chg="add del mod">
          <ac:chgData name="Sondre Hårstad" userId="896b90e4-5606-4b14-8526-9d92d18593e1" providerId="ADAL" clId="{05DB2525-483C-6C46-8506-B561BF9763BF}" dt="2024-03-13T07:19:23.349" v="135" actId="478"/>
          <ac:picMkLst>
            <pc:docMk/>
            <pc:sldMk cId="1197069391" sldId="259"/>
            <ac:picMk id="10" creationId="{0793A59D-A030-E02F-D876-F26D6758F7C1}"/>
          </ac:picMkLst>
        </pc:picChg>
        <pc:picChg chg="add mod">
          <ac:chgData name="Sondre Hårstad" userId="896b90e4-5606-4b14-8526-9d92d18593e1" providerId="ADAL" clId="{05DB2525-483C-6C46-8506-B561BF9763BF}" dt="2024-03-13T07:19:26.131" v="137"/>
          <ac:picMkLst>
            <pc:docMk/>
            <pc:sldMk cId="1197069391" sldId="259"/>
            <ac:picMk id="19" creationId="{705269BB-C421-9FE5-231D-4665562C72FE}"/>
          </ac:picMkLst>
        </pc:picChg>
        <pc:picChg chg="add mod">
          <ac:chgData name="Sondre Hårstad" userId="896b90e4-5606-4b14-8526-9d92d18593e1" providerId="ADAL" clId="{05DB2525-483C-6C46-8506-B561BF9763BF}" dt="2024-03-13T07:19:26.131" v="137"/>
          <ac:picMkLst>
            <pc:docMk/>
            <pc:sldMk cId="1197069391" sldId="259"/>
            <ac:picMk id="20" creationId="{0C9662FD-76D2-787D-4DDF-A6F59DE62F09}"/>
          </ac:picMkLst>
        </pc:picChg>
      </pc:sldChg>
      <pc:sldChg chg="addSp delSp modSp add mod">
        <pc:chgData name="Sondre Hårstad" userId="896b90e4-5606-4b14-8526-9d92d18593e1" providerId="ADAL" clId="{05DB2525-483C-6C46-8506-B561BF9763BF}" dt="2024-03-13T07:19:43.935" v="140"/>
        <pc:sldMkLst>
          <pc:docMk/>
          <pc:sldMk cId="637051613" sldId="260"/>
        </pc:sldMkLst>
        <pc:spChg chg="del">
          <ac:chgData name="Sondre Hårstad" userId="896b90e4-5606-4b14-8526-9d92d18593e1" providerId="ADAL" clId="{05DB2525-483C-6C46-8506-B561BF9763BF}" dt="2024-03-13T07:18:46.990" v="131" actId="478"/>
          <ac:spMkLst>
            <pc:docMk/>
            <pc:sldMk cId="637051613" sldId="260"/>
            <ac:spMk id="2" creationId="{1CDF3CDB-7029-84C6-F51B-736134C84E0E}"/>
          </ac:spMkLst>
        </pc:spChg>
        <pc:spChg chg="del">
          <ac:chgData name="Sondre Hårstad" userId="896b90e4-5606-4b14-8526-9d92d18593e1" providerId="ADAL" clId="{05DB2525-483C-6C46-8506-B561BF9763BF}" dt="2024-03-13T07:18:44.523" v="130" actId="478"/>
          <ac:spMkLst>
            <pc:docMk/>
            <pc:sldMk cId="637051613" sldId="260"/>
            <ac:spMk id="4" creationId="{880CDD00-A6F1-476B-0345-DFD0C4118011}"/>
          </ac:spMkLst>
        </pc:spChg>
        <pc:spChg chg="del">
          <ac:chgData name="Sondre Hårstad" userId="896b90e4-5606-4b14-8526-9d92d18593e1" providerId="ADAL" clId="{05DB2525-483C-6C46-8506-B561BF9763BF}" dt="2024-03-13T07:18:44.523" v="130" actId="478"/>
          <ac:spMkLst>
            <pc:docMk/>
            <pc:sldMk cId="637051613" sldId="260"/>
            <ac:spMk id="5" creationId="{2CFBC65D-2522-4207-4F71-A7F4F6BCB00B}"/>
          </ac:spMkLst>
        </pc:spChg>
        <pc:spChg chg="add del mod">
          <ac:chgData name="Sondre Hårstad" userId="896b90e4-5606-4b14-8526-9d92d18593e1" providerId="ADAL" clId="{05DB2525-483C-6C46-8506-B561BF9763BF}" dt="2024-03-13T07:18:51.633" v="132" actId="478"/>
          <ac:spMkLst>
            <pc:docMk/>
            <pc:sldMk cId="637051613" sldId="260"/>
            <ac:spMk id="6" creationId="{20817E0A-FFF0-8ED2-D26F-27A05CC4F662}"/>
          </ac:spMkLst>
        </pc:spChg>
        <pc:spChg chg="del">
          <ac:chgData name="Sondre Hårstad" userId="896b90e4-5606-4b14-8526-9d92d18593e1" providerId="ADAL" clId="{05DB2525-483C-6C46-8506-B561BF9763BF}" dt="2024-03-13T07:18:46.990" v="131" actId="478"/>
          <ac:spMkLst>
            <pc:docMk/>
            <pc:sldMk cId="637051613" sldId="260"/>
            <ac:spMk id="8" creationId="{7BB05517-88BD-1DC2-7C06-9CE628BBBC7A}"/>
          </ac:spMkLst>
        </pc:spChg>
        <pc:spChg chg="del">
          <ac:chgData name="Sondre Hårstad" userId="896b90e4-5606-4b14-8526-9d92d18593e1" providerId="ADAL" clId="{05DB2525-483C-6C46-8506-B561BF9763BF}" dt="2024-03-13T07:18:51.633" v="132" actId="478"/>
          <ac:spMkLst>
            <pc:docMk/>
            <pc:sldMk cId="637051613" sldId="260"/>
            <ac:spMk id="11" creationId="{E988B7F9-8182-E3ED-84B8-29D31B3E28AC}"/>
          </ac:spMkLst>
        </pc:spChg>
        <pc:spChg chg="del">
          <ac:chgData name="Sondre Hårstad" userId="896b90e4-5606-4b14-8526-9d92d18593e1" providerId="ADAL" clId="{05DB2525-483C-6C46-8506-B561BF9763BF}" dt="2024-03-13T07:18:51.633" v="132" actId="478"/>
          <ac:spMkLst>
            <pc:docMk/>
            <pc:sldMk cId="637051613" sldId="260"/>
            <ac:spMk id="12" creationId="{511463B5-34D8-CC70-94D9-21BDD1A13814}"/>
          </ac:spMkLst>
        </pc:spChg>
        <pc:spChg chg="add del mod">
          <ac:chgData name="Sondre Hårstad" userId="896b90e4-5606-4b14-8526-9d92d18593e1" providerId="ADAL" clId="{05DB2525-483C-6C46-8506-B561BF9763BF}" dt="2024-03-13T07:18:51.633" v="132" actId="478"/>
          <ac:spMkLst>
            <pc:docMk/>
            <pc:sldMk cId="637051613" sldId="260"/>
            <ac:spMk id="13" creationId="{DCA559DB-1540-E288-6A93-C6DD37B96930}"/>
          </ac:spMkLst>
        </pc:spChg>
        <pc:spChg chg="add del mod">
          <ac:chgData name="Sondre Hårstad" userId="896b90e4-5606-4b14-8526-9d92d18593e1" providerId="ADAL" clId="{05DB2525-483C-6C46-8506-B561BF9763BF}" dt="2024-03-13T07:19:19.777" v="134" actId="478"/>
          <ac:spMkLst>
            <pc:docMk/>
            <pc:sldMk cId="637051613" sldId="260"/>
            <ac:spMk id="14" creationId="{024469E4-6CC1-FD4A-5F8B-6BF32B9B5BAC}"/>
          </ac:spMkLst>
        </pc:spChg>
        <pc:spChg chg="add del mod">
          <ac:chgData name="Sondre Hårstad" userId="896b90e4-5606-4b14-8526-9d92d18593e1" providerId="ADAL" clId="{05DB2525-483C-6C46-8506-B561BF9763BF}" dt="2024-03-13T07:19:32.048" v="138" actId="478"/>
          <ac:spMkLst>
            <pc:docMk/>
            <pc:sldMk cId="637051613" sldId="260"/>
            <ac:spMk id="16" creationId="{36948C91-C35F-DC1B-C67B-63621B4E42C9}"/>
          </ac:spMkLst>
        </pc:spChg>
        <pc:spChg chg="add del mod">
          <ac:chgData name="Sondre Hårstad" userId="896b90e4-5606-4b14-8526-9d92d18593e1" providerId="ADAL" clId="{05DB2525-483C-6C46-8506-B561BF9763BF}" dt="2024-03-13T07:19:32.048" v="138" actId="478"/>
          <ac:spMkLst>
            <pc:docMk/>
            <pc:sldMk cId="637051613" sldId="260"/>
            <ac:spMk id="18" creationId="{3B707675-C804-2176-A86F-CA96E9DB60A1}"/>
          </ac:spMkLst>
        </pc:spChg>
        <pc:spChg chg="add del mod">
          <ac:chgData name="Sondre Hårstad" userId="896b90e4-5606-4b14-8526-9d92d18593e1" providerId="ADAL" clId="{05DB2525-483C-6C46-8506-B561BF9763BF}" dt="2024-03-13T07:19:33.991" v="139" actId="478"/>
          <ac:spMkLst>
            <pc:docMk/>
            <pc:sldMk cId="637051613" sldId="260"/>
            <ac:spMk id="20" creationId="{497ABBDB-317D-7AB4-7392-8DB2E5599577}"/>
          </ac:spMkLst>
        </pc:spChg>
        <pc:spChg chg="add mod">
          <ac:chgData name="Sondre Hårstad" userId="896b90e4-5606-4b14-8526-9d92d18593e1" providerId="ADAL" clId="{05DB2525-483C-6C46-8506-B561BF9763BF}" dt="2024-03-13T07:19:43.935" v="140"/>
          <ac:spMkLst>
            <pc:docMk/>
            <pc:sldMk cId="637051613" sldId="260"/>
            <ac:spMk id="21" creationId="{3F976D10-FD46-F076-36AD-4D7F7C99059A}"/>
          </ac:spMkLst>
        </pc:spChg>
        <pc:spChg chg="add mod">
          <ac:chgData name="Sondre Hårstad" userId="896b90e4-5606-4b14-8526-9d92d18593e1" providerId="ADAL" clId="{05DB2525-483C-6C46-8506-B561BF9763BF}" dt="2024-03-13T07:19:43.935" v="140"/>
          <ac:spMkLst>
            <pc:docMk/>
            <pc:sldMk cId="637051613" sldId="260"/>
            <ac:spMk id="23" creationId="{F3288CDA-DAAC-BAC3-EFE9-0A4E2D59AEC9}"/>
          </ac:spMkLst>
        </pc:spChg>
        <pc:picChg chg="del">
          <ac:chgData name="Sondre Hårstad" userId="896b90e4-5606-4b14-8526-9d92d18593e1" providerId="ADAL" clId="{05DB2525-483C-6C46-8506-B561BF9763BF}" dt="2024-03-13T07:18:46.990" v="131" actId="478"/>
          <ac:picMkLst>
            <pc:docMk/>
            <pc:sldMk cId="637051613" sldId="260"/>
            <ac:picMk id="9" creationId="{83424898-77B0-6C9D-4E14-4B6FD9E4C828}"/>
          </ac:picMkLst>
        </pc:picChg>
        <pc:picChg chg="del">
          <ac:chgData name="Sondre Hårstad" userId="896b90e4-5606-4b14-8526-9d92d18593e1" providerId="ADAL" clId="{05DB2525-483C-6C46-8506-B561BF9763BF}" dt="2024-03-13T07:18:51.633" v="132" actId="478"/>
          <ac:picMkLst>
            <pc:docMk/>
            <pc:sldMk cId="637051613" sldId="260"/>
            <ac:picMk id="10" creationId="{0793A59D-A030-E02F-D876-F26D6758F7C1}"/>
          </ac:picMkLst>
        </pc:picChg>
        <pc:picChg chg="add del mod">
          <ac:chgData name="Sondre Hårstad" userId="896b90e4-5606-4b14-8526-9d92d18593e1" providerId="ADAL" clId="{05DB2525-483C-6C46-8506-B561BF9763BF}" dt="2024-03-13T07:19:19.777" v="134" actId="478"/>
          <ac:picMkLst>
            <pc:docMk/>
            <pc:sldMk cId="637051613" sldId="260"/>
            <ac:picMk id="15" creationId="{EE00DB0D-B905-6023-4E76-D7D4FA19640A}"/>
          </ac:picMkLst>
        </pc:picChg>
        <pc:picChg chg="add mod">
          <ac:chgData name="Sondre Hårstad" userId="896b90e4-5606-4b14-8526-9d92d18593e1" providerId="ADAL" clId="{05DB2525-483C-6C46-8506-B561BF9763BF}" dt="2024-03-13T07:19:43.935" v="140"/>
          <ac:picMkLst>
            <pc:docMk/>
            <pc:sldMk cId="637051613" sldId="260"/>
            <ac:picMk id="22" creationId="{0721BACA-F9CC-0C9D-B6FB-8DB72B6CDE68}"/>
          </ac:picMkLst>
        </pc:picChg>
      </pc:sldChg>
      <pc:sldChg chg="addSp delSp modSp add mod">
        <pc:chgData name="Sondre Hårstad" userId="896b90e4-5606-4b14-8526-9d92d18593e1" providerId="ADAL" clId="{05DB2525-483C-6C46-8506-B561BF9763BF}" dt="2024-03-13T07:19:59.202" v="146"/>
        <pc:sldMkLst>
          <pc:docMk/>
          <pc:sldMk cId="2880542011" sldId="261"/>
        </pc:sldMkLst>
        <pc:spChg chg="add del mod">
          <ac:chgData name="Sondre Hårstad" userId="896b90e4-5606-4b14-8526-9d92d18593e1" providerId="ADAL" clId="{05DB2525-483C-6C46-8506-B561BF9763BF}" dt="2024-03-13T07:19:58.833" v="145" actId="478"/>
          <ac:spMkLst>
            <pc:docMk/>
            <pc:sldMk cId="2880542011" sldId="261"/>
            <ac:spMk id="3" creationId="{21973004-F933-1DED-2EFA-C4BAE64969A8}"/>
          </ac:spMkLst>
        </pc:spChg>
        <pc:spChg chg="add del mod">
          <ac:chgData name="Sondre Hårstad" userId="896b90e4-5606-4b14-8526-9d92d18593e1" providerId="ADAL" clId="{05DB2525-483C-6C46-8506-B561BF9763BF}" dt="2024-03-13T07:19:58.833" v="145" actId="478"/>
          <ac:spMkLst>
            <pc:docMk/>
            <pc:sldMk cId="2880542011" sldId="261"/>
            <ac:spMk id="5" creationId="{EF9E5355-C09C-83C2-5E14-CAA4D068FE3B}"/>
          </ac:spMkLst>
        </pc:spChg>
        <pc:spChg chg="add mod">
          <ac:chgData name="Sondre Hårstad" userId="896b90e4-5606-4b14-8526-9d92d18593e1" providerId="ADAL" clId="{05DB2525-483C-6C46-8506-B561BF9763BF}" dt="2024-03-13T07:19:55.612" v="144"/>
          <ac:spMkLst>
            <pc:docMk/>
            <pc:sldMk cId="2880542011" sldId="261"/>
            <ac:spMk id="6" creationId="{BFB2F984-7172-4465-76F2-EAC40BF2AD46}"/>
          </ac:spMkLst>
        </pc:spChg>
        <pc:spChg chg="add mod">
          <ac:chgData name="Sondre Hårstad" userId="896b90e4-5606-4b14-8526-9d92d18593e1" providerId="ADAL" clId="{05DB2525-483C-6C46-8506-B561BF9763BF}" dt="2024-03-13T07:19:55.612" v="144"/>
          <ac:spMkLst>
            <pc:docMk/>
            <pc:sldMk cId="2880542011" sldId="261"/>
            <ac:spMk id="8" creationId="{96BE737E-C08A-E9F9-CCE9-458D8D5A47B8}"/>
          </ac:spMkLst>
        </pc:spChg>
        <pc:spChg chg="add mod">
          <ac:chgData name="Sondre Hårstad" userId="896b90e4-5606-4b14-8526-9d92d18593e1" providerId="ADAL" clId="{05DB2525-483C-6C46-8506-B561BF9763BF}" dt="2024-03-13T07:19:59.202" v="146"/>
          <ac:spMkLst>
            <pc:docMk/>
            <pc:sldMk cId="2880542011" sldId="261"/>
            <ac:spMk id="9" creationId="{2F7C6A18-C109-FCD8-0294-A1903B464634}"/>
          </ac:spMkLst>
        </pc:spChg>
        <pc:spChg chg="add mod">
          <ac:chgData name="Sondre Hårstad" userId="896b90e4-5606-4b14-8526-9d92d18593e1" providerId="ADAL" clId="{05DB2525-483C-6C46-8506-B561BF9763BF}" dt="2024-03-13T07:19:59.202" v="146"/>
          <ac:spMkLst>
            <pc:docMk/>
            <pc:sldMk cId="2880542011" sldId="261"/>
            <ac:spMk id="11" creationId="{DD9BB5E5-2B7D-4DFE-1AAA-FBE23C0EA9F2}"/>
          </ac:spMkLst>
        </pc:spChg>
        <pc:spChg chg="del">
          <ac:chgData name="Sondre Hårstad" userId="896b90e4-5606-4b14-8526-9d92d18593e1" providerId="ADAL" clId="{05DB2525-483C-6C46-8506-B561BF9763BF}" dt="2024-03-13T07:19:54.698" v="142" actId="478"/>
          <ac:spMkLst>
            <pc:docMk/>
            <pc:sldMk cId="2880542011" sldId="261"/>
            <ac:spMk id="21" creationId="{3F976D10-FD46-F076-36AD-4D7F7C99059A}"/>
          </ac:spMkLst>
        </pc:spChg>
        <pc:spChg chg="del">
          <ac:chgData name="Sondre Hårstad" userId="896b90e4-5606-4b14-8526-9d92d18593e1" providerId="ADAL" clId="{05DB2525-483C-6C46-8506-B561BF9763BF}" dt="2024-03-13T07:19:54.698" v="142" actId="478"/>
          <ac:spMkLst>
            <pc:docMk/>
            <pc:sldMk cId="2880542011" sldId="261"/>
            <ac:spMk id="23" creationId="{F3288CDA-DAAC-BAC3-EFE9-0A4E2D59AEC9}"/>
          </ac:spMkLst>
        </pc:spChg>
        <pc:picChg chg="add mod">
          <ac:chgData name="Sondre Hårstad" userId="896b90e4-5606-4b14-8526-9d92d18593e1" providerId="ADAL" clId="{05DB2525-483C-6C46-8506-B561BF9763BF}" dt="2024-03-13T07:19:54.911" v="143"/>
          <ac:picMkLst>
            <pc:docMk/>
            <pc:sldMk cId="2880542011" sldId="261"/>
            <ac:picMk id="7" creationId="{E1306703-1C56-F4B2-AA68-CA6501CFB532}"/>
          </ac:picMkLst>
        </pc:picChg>
        <pc:picChg chg="add mod">
          <ac:chgData name="Sondre Hårstad" userId="896b90e4-5606-4b14-8526-9d92d18593e1" providerId="ADAL" clId="{05DB2525-483C-6C46-8506-B561BF9763BF}" dt="2024-03-13T07:19:59.202" v="146"/>
          <ac:picMkLst>
            <pc:docMk/>
            <pc:sldMk cId="2880542011" sldId="261"/>
            <ac:picMk id="10" creationId="{34BC2B07-8362-B222-1DF2-80585A2FD3CE}"/>
          </ac:picMkLst>
        </pc:picChg>
        <pc:picChg chg="del">
          <ac:chgData name="Sondre Hårstad" userId="896b90e4-5606-4b14-8526-9d92d18593e1" providerId="ADAL" clId="{05DB2525-483C-6C46-8506-B561BF9763BF}" dt="2024-03-13T07:19:54.698" v="142" actId="478"/>
          <ac:picMkLst>
            <pc:docMk/>
            <pc:sldMk cId="2880542011" sldId="261"/>
            <ac:picMk id="22" creationId="{0721BACA-F9CC-0C9D-B6FB-8DB72B6CDE68}"/>
          </ac:picMkLst>
        </pc:picChg>
      </pc:sldChg>
      <pc:sldChg chg="addSp delSp modSp add mod">
        <pc:chgData name="Sondre Hårstad" userId="896b90e4-5606-4b14-8526-9d92d18593e1" providerId="ADAL" clId="{05DB2525-483C-6C46-8506-B561BF9763BF}" dt="2024-03-13T07:20:17.891" v="153"/>
        <pc:sldMkLst>
          <pc:docMk/>
          <pc:sldMk cId="1343180623" sldId="262"/>
        </pc:sldMkLst>
        <pc:spChg chg="add del mod">
          <ac:chgData name="Sondre Hårstad" userId="896b90e4-5606-4b14-8526-9d92d18593e1" providerId="ADAL" clId="{05DB2525-483C-6C46-8506-B561BF9763BF}" dt="2024-03-13T07:20:06.122" v="149" actId="478"/>
          <ac:spMkLst>
            <pc:docMk/>
            <pc:sldMk cId="1343180623" sldId="262"/>
            <ac:spMk id="3" creationId="{1FCD389B-F951-6A4D-9BA2-82D271A4808F}"/>
          </ac:spMkLst>
        </pc:spChg>
        <pc:spChg chg="add del mod">
          <ac:chgData name="Sondre Hårstad" userId="896b90e4-5606-4b14-8526-9d92d18593e1" providerId="ADAL" clId="{05DB2525-483C-6C46-8506-B561BF9763BF}" dt="2024-03-13T07:20:06.122" v="149" actId="478"/>
          <ac:spMkLst>
            <pc:docMk/>
            <pc:sldMk cId="1343180623" sldId="262"/>
            <ac:spMk id="5" creationId="{9A73AC9F-ADA1-182F-D953-0342E622D2DE}"/>
          </ac:spMkLst>
        </pc:spChg>
        <pc:spChg chg="add mod">
          <ac:chgData name="Sondre Hårstad" userId="896b90e4-5606-4b14-8526-9d92d18593e1" providerId="ADAL" clId="{05DB2525-483C-6C46-8506-B561BF9763BF}" dt="2024-03-13T07:20:10.059" v="150"/>
          <ac:spMkLst>
            <pc:docMk/>
            <pc:sldMk cId="1343180623" sldId="262"/>
            <ac:spMk id="6" creationId="{5DA986D3-839A-31C8-5DE3-83653DAB2A1B}"/>
          </ac:spMkLst>
        </pc:spChg>
        <pc:spChg chg="add mod">
          <ac:chgData name="Sondre Hårstad" userId="896b90e4-5606-4b14-8526-9d92d18593e1" providerId="ADAL" clId="{05DB2525-483C-6C46-8506-B561BF9763BF}" dt="2024-03-13T07:20:14.063" v="152"/>
          <ac:spMkLst>
            <pc:docMk/>
            <pc:sldMk cId="1343180623" sldId="262"/>
            <ac:spMk id="8" creationId="{1465B6E5-7E4C-F281-E163-C36017A8D7F1}"/>
          </ac:spMkLst>
        </pc:spChg>
        <pc:spChg chg="del">
          <ac:chgData name="Sondre Hårstad" userId="896b90e4-5606-4b14-8526-9d92d18593e1" providerId="ADAL" clId="{05DB2525-483C-6C46-8506-B561BF9763BF}" dt="2024-03-13T07:20:03.428" v="148" actId="478"/>
          <ac:spMkLst>
            <pc:docMk/>
            <pc:sldMk cId="1343180623" sldId="262"/>
            <ac:spMk id="9" creationId="{2F7C6A18-C109-FCD8-0294-A1903B464634}"/>
          </ac:spMkLst>
        </pc:spChg>
        <pc:spChg chg="del">
          <ac:chgData name="Sondre Hårstad" userId="896b90e4-5606-4b14-8526-9d92d18593e1" providerId="ADAL" clId="{05DB2525-483C-6C46-8506-B561BF9763BF}" dt="2024-03-13T07:20:03.428" v="148" actId="478"/>
          <ac:spMkLst>
            <pc:docMk/>
            <pc:sldMk cId="1343180623" sldId="262"/>
            <ac:spMk id="11" creationId="{DD9BB5E5-2B7D-4DFE-1AAA-FBE23C0EA9F2}"/>
          </ac:spMkLst>
        </pc:spChg>
        <pc:spChg chg="add mod">
          <ac:chgData name="Sondre Hårstad" userId="896b90e4-5606-4b14-8526-9d92d18593e1" providerId="ADAL" clId="{05DB2525-483C-6C46-8506-B561BF9763BF}" dt="2024-03-13T07:20:17.891" v="153"/>
          <ac:spMkLst>
            <pc:docMk/>
            <pc:sldMk cId="1343180623" sldId="262"/>
            <ac:spMk id="13" creationId="{181EAEA8-BE55-8D13-7CF8-5C51A005A289}"/>
          </ac:spMkLst>
        </pc:spChg>
        <pc:picChg chg="add mod">
          <ac:chgData name="Sondre Hårstad" userId="896b90e4-5606-4b14-8526-9d92d18593e1" providerId="ADAL" clId="{05DB2525-483C-6C46-8506-B561BF9763BF}" dt="2024-03-13T07:20:10.059" v="150"/>
          <ac:picMkLst>
            <pc:docMk/>
            <pc:sldMk cId="1343180623" sldId="262"/>
            <ac:picMk id="7" creationId="{C3ED4103-FF48-F9B1-5702-F9C752EE7A23}"/>
          </ac:picMkLst>
        </pc:picChg>
        <pc:picChg chg="del">
          <ac:chgData name="Sondre Hårstad" userId="896b90e4-5606-4b14-8526-9d92d18593e1" providerId="ADAL" clId="{05DB2525-483C-6C46-8506-B561BF9763BF}" dt="2024-03-13T07:20:03.428" v="148" actId="478"/>
          <ac:picMkLst>
            <pc:docMk/>
            <pc:sldMk cId="1343180623" sldId="262"/>
            <ac:picMk id="10" creationId="{34BC2B07-8362-B222-1DF2-80585A2FD3CE}"/>
          </ac:picMkLst>
        </pc:picChg>
        <pc:picChg chg="add mod">
          <ac:chgData name="Sondre Hårstad" userId="896b90e4-5606-4b14-8526-9d92d18593e1" providerId="ADAL" clId="{05DB2525-483C-6C46-8506-B561BF9763BF}" dt="2024-03-13T07:20:13.358" v="151"/>
          <ac:picMkLst>
            <pc:docMk/>
            <pc:sldMk cId="1343180623" sldId="262"/>
            <ac:picMk id="12" creationId="{6D4C2402-1358-DE70-294B-9441676C8816}"/>
          </ac:picMkLst>
        </pc:picChg>
      </pc:sldChg>
      <pc:sldChg chg="addSp delSp modSp add mod">
        <pc:chgData name="Sondre Hårstad" userId="896b90e4-5606-4b14-8526-9d92d18593e1" providerId="ADAL" clId="{05DB2525-483C-6C46-8506-B561BF9763BF}" dt="2024-03-13T07:21:55.117" v="157"/>
        <pc:sldMkLst>
          <pc:docMk/>
          <pc:sldMk cId="763304412" sldId="263"/>
        </pc:sldMkLst>
        <pc:spChg chg="add del mod">
          <ac:chgData name="Sondre Hårstad" userId="896b90e4-5606-4b14-8526-9d92d18593e1" providerId="ADAL" clId="{05DB2525-483C-6C46-8506-B561BF9763BF}" dt="2024-03-13T07:21:54.729" v="156" actId="478"/>
          <ac:spMkLst>
            <pc:docMk/>
            <pc:sldMk cId="763304412" sldId="263"/>
            <ac:spMk id="3" creationId="{343D516C-0F96-F06A-5223-3529A0B0ED77}"/>
          </ac:spMkLst>
        </pc:spChg>
        <pc:spChg chg="add del mod">
          <ac:chgData name="Sondre Hårstad" userId="896b90e4-5606-4b14-8526-9d92d18593e1" providerId="ADAL" clId="{05DB2525-483C-6C46-8506-B561BF9763BF}" dt="2024-03-13T07:21:54.729" v="156" actId="478"/>
          <ac:spMkLst>
            <pc:docMk/>
            <pc:sldMk cId="763304412" sldId="263"/>
            <ac:spMk id="5" creationId="{0AE18941-75D3-2209-BC49-0075B063E806}"/>
          </ac:spMkLst>
        </pc:spChg>
        <pc:spChg chg="del">
          <ac:chgData name="Sondre Hårstad" userId="896b90e4-5606-4b14-8526-9d92d18593e1" providerId="ADAL" clId="{05DB2525-483C-6C46-8506-B561BF9763BF}" dt="2024-03-13T07:21:51.954" v="155" actId="478"/>
          <ac:spMkLst>
            <pc:docMk/>
            <pc:sldMk cId="763304412" sldId="263"/>
            <ac:spMk id="6" creationId="{5DA986D3-839A-31C8-5DE3-83653DAB2A1B}"/>
          </ac:spMkLst>
        </pc:spChg>
        <pc:spChg chg="add mod">
          <ac:chgData name="Sondre Hårstad" userId="896b90e4-5606-4b14-8526-9d92d18593e1" providerId="ADAL" clId="{05DB2525-483C-6C46-8506-B561BF9763BF}" dt="2024-03-13T07:21:55.117" v="157"/>
          <ac:spMkLst>
            <pc:docMk/>
            <pc:sldMk cId="763304412" sldId="263"/>
            <ac:spMk id="8" creationId="{D282CA2B-593A-1CC3-C219-6CC55ABF912A}"/>
          </ac:spMkLst>
        </pc:spChg>
        <pc:spChg chg="add mod">
          <ac:chgData name="Sondre Hårstad" userId="896b90e4-5606-4b14-8526-9d92d18593e1" providerId="ADAL" clId="{05DB2525-483C-6C46-8506-B561BF9763BF}" dt="2024-03-13T07:21:55.117" v="157"/>
          <ac:spMkLst>
            <pc:docMk/>
            <pc:sldMk cId="763304412" sldId="263"/>
            <ac:spMk id="9" creationId="{D6797940-E764-CED3-0538-322F92AA06CF}"/>
          </ac:spMkLst>
        </pc:spChg>
        <pc:spChg chg="add mod">
          <ac:chgData name="Sondre Hårstad" userId="896b90e4-5606-4b14-8526-9d92d18593e1" providerId="ADAL" clId="{05DB2525-483C-6C46-8506-B561BF9763BF}" dt="2024-03-13T07:21:55.117" v="157"/>
          <ac:spMkLst>
            <pc:docMk/>
            <pc:sldMk cId="763304412" sldId="263"/>
            <ac:spMk id="12" creationId="{A87674E1-104B-7F4A-9D72-8BC8030B6230}"/>
          </ac:spMkLst>
        </pc:spChg>
        <pc:spChg chg="del">
          <ac:chgData name="Sondre Hårstad" userId="896b90e4-5606-4b14-8526-9d92d18593e1" providerId="ADAL" clId="{05DB2525-483C-6C46-8506-B561BF9763BF}" dt="2024-03-13T07:21:51.954" v="155" actId="478"/>
          <ac:spMkLst>
            <pc:docMk/>
            <pc:sldMk cId="763304412" sldId="263"/>
            <ac:spMk id="13" creationId="{181EAEA8-BE55-8D13-7CF8-5C51A005A289}"/>
          </ac:spMkLst>
        </pc:spChg>
        <pc:spChg chg="add mod">
          <ac:chgData name="Sondre Hårstad" userId="896b90e4-5606-4b14-8526-9d92d18593e1" providerId="ADAL" clId="{05DB2525-483C-6C46-8506-B561BF9763BF}" dt="2024-03-13T07:21:55.117" v="157"/>
          <ac:spMkLst>
            <pc:docMk/>
            <pc:sldMk cId="763304412" sldId="263"/>
            <ac:spMk id="14" creationId="{80EB559B-3A7E-DAED-200F-15915638AA51}"/>
          </ac:spMkLst>
        </pc:spChg>
        <pc:graphicFrameChg chg="add mod">
          <ac:chgData name="Sondre Hårstad" userId="896b90e4-5606-4b14-8526-9d92d18593e1" providerId="ADAL" clId="{05DB2525-483C-6C46-8506-B561BF9763BF}" dt="2024-03-13T07:21:55.117" v="157"/>
          <ac:graphicFrameMkLst>
            <pc:docMk/>
            <pc:sldMk cId="763304412" sldId="263"/>
            <ac:graphicFrameMk id="10" creationId="{24CED83B-3DBF-2FE7-8A42-AD3E05EAF757}"/>
          </ac:graphicFrameMkLst>
        </pc:graphicFrameChg>
        <pc:graphicFrameChg chg="add mod">
          <ac:chgData name="Sondre Hårstad" userId="896b90e4-5606-4b14-8526-9d92d18593e1" providerId="ADAL" clId="{05DB2525-483C-6C46-8506-B561BF9763BF}" dt="2024-03-13T07:21:55.117" v="157"/>
          <ac:graphicFrameMkLst>
            <pc:docMk/>
            <pc:sldMk cId="763304412" sldId="263"/>
            <ac:graphicFrameMk id="11" creationId="{0560DAD1-E265-FED1-D269-36C56A7587BE}"/>
          </ac:graphicFrameMkLst>
        </pc:graphicFrameChg>
        <pc:picChg chg="del">
          <ac:chgData name="Sondre Hårstad" userId="896b90e4-5606-4b14-8526-9d92d18593e1" providerId="ADAL" clId="{05DB2525-483C-6C46-8506-B561BF9763BF}" dt="2024-03-13T07:21:51.954" v="155" actId="478"/>
          <ac:picMkLst>
            <pc:docMk/>
            <pc:sldMk cId="763304412" sldId="263"/>
            <ac:picMk id="7" creationId="{C3ED4103-FF48-F9B1-5702-F9C752EE7A23}"/>
          </ac:picMkLst>
        </pc:picChg>
      </pc:sldChg>
      <pc:sldChg chg="addSp delSp modSp add mod">
        <pc:chgData name="Sondre Hårstad" userId="896b90e4-5606-4b14-8526-9d92d18593e1" providerId="ADAL" clId="{05DB2525-483C-6C46-8506-B561BF9763BF}" dt="2024-03-13T07:22:44.700" v="180"/>
        <pc:sldMkLst>
          <pc:docMk/>
          <pc:sldMk cId="3191923424" sldId="264"/>
        </pc:sldMkLst>
        <pc:spChg chg="add del mod">
          <ac:chgData name="Sondre Hårstad" userId="896b90e4-5606-4b14-8526-9d92d18593e1" providerId="ADAL" clId="{05DB2525-483C-6C46-8506-B561BF9763BF}" dt="2024-03-13T07:22:33.456" v="178" actId="478"/>
          <ac:spMkLst>
            <pc:docMk/>
            <pc:sldMk cId="3191923424" sldId="264"/>
            <ac:spMk id="3" creationId="{DF08FADC-32E4-349D-4D19-184FCFE45DF9}"/>
          </ac:spMkLst>
        </pc:spChg>
        <pc:spChg chg="add mod">
          <ac:chgData name="Sondre Hårstad" userId="896b90e4-5606-4b14-8526-9d92d18593e1" providerId="ADAL" clId="{05DB2525-483C-6C46-8506-B561BF9763BF}" dt="2024-03-13T07:22:39.319" v="179"/>
          <ac:spMkLst>
            <pc:docMk/>
            <pc:sldMk cId="3191923424" sldId="264"/>
            <ac:spMk id="4" creationId="{A44E17AC-115E-F964-6CA4-5F35FD6F7420}"/>
          </ac:spMkLst>
        </pc:spChg>
        <pc:spChg chg="add mod">
          <ac:chgData name="Sondre Hårstad" userId="896b90e4-5606-4b14-8526-9d92d18593e1" providerId="ADAL" clId="{05DB2525-483C-6C46-8506-B561BF9763BF}" dt="2024-03-13T07:22:44.700" v="180"/>
          <ac:spMkLst>
            <pc:docMk/>
            <pc:sldMk cId="3191923424" sldId="264"/>
            <ac:spMk id="6" creationId="{510E5073-323B-4DAE-373F-9E176A2002FD}"/>
          </ac:spMkLst>
        </pc:spChg>
        <pc:spChg chg="del">
          <ac:chgData name="Sondre Hårstad" userId="896b90e4-5606-4b14-8526-9d92d18593e1" providerId="ADAL" clId="{05DB2525-483C-6C46-8506-B561BF9763BF}" dt="2024-03-13T07:22:31.278" v="177" actId="478"/>
          <ac:spMkLst>
            <pc:docMk/>
            <pc:sldMk cId="3191923424" sldId="264"/>
            <ac:spMk id="8" creationId="{D282CA2B-593A-1CC3-C219-6CC55ABF912A}"/>
          </ac:spMkLst>
        </pc:spChg>
        <pc:spChg chg="del">
          <ac:chgData name="Sondre Hårstad" userId="896b90e4-5606-4b14-8526-9d92d18593e1" providerId="ADAL" clId="{05DB2525-483C-6C46-8506-B561BF9763BF}" dt="2024-03-13T07:22:31.278" v="177" actId="478"/>
          <ac:spMkLst>
            <pc:docMk/>
            <pc:sldMk cId="3191923424" sldId="264"/>
            <ac:spMk id="9" creationId="{D6797940-E764-CED3-0538-322F92AA06CF}"/>
          </ac:spMkLst>
        </pc:spChg>
        <pc:spChg chg="del">
          <ac:chgData name="Sondre Hårstad" userId="896b90e4-5606-4b14-8526-9d92d18593e1" providerId="ADAL" clId="{05DB2525-483C-6C46-8506-B561BF9763BF}" dt="2024-03-13T07:22:31.278" v="177" actId="478"/>
          <ac:spMkLst>
            <pc:docMk/>
            <pc:sldMk cId="3191923424" sldId="264"/>
            <ac:spMk id="12" creationId="{A87674E1-104B-7F4A-9D72-8BC8030B6230}"/>
          </ac:spMkLst>
        </pc:spChg>
        <pc:spChg chg="del">
          <ac:chgData name="Sondre Hårstad" userId="896b90e4-5606-4b14-8526-9d92d18593e1" providerId="ADAL" clId="{05DB2525-483C-6C46-8506-B561BF9763BF}" dt="2024-03-13T07:22:31.278" v="177" actId="478"/>
          <ac:spMkLst>
            <pc:docMk/>
            <pc:sldMk cId="3191923424" sldId="264"/>
            <ac:spMk id="14" creationId="{80EB559B-3A7E-DAED-200F-15915638AA51}"/>
          </ac:spMkLst>
        </pc:spChg>
        <pc:graphicFrameChg chg="del">
          <ac:chgData name="Sondre Hårstad" userId="896b90e4-5606-4b14-8526-9d92d18593e1" providerId="ADAL" clId="{05DB2525-483C-6C46-8506-B561BF9763BF}" dt="2024-03-13T07:22:31.278" v="177" actId="478"/>
          <ac:graphicFrameMkLst>
            <pc:docMk/>
            <pc:sldMk cId="3191923424" sldId="264"/>
            <ac:graphicFrameMk id="10" creationId="{24CED83B-3DBF-2FE7-8A42-AD3E05EAF757}"/>
          </ac:graphicFrameMkLst>
        </pc:graphicFrameChg>
        <pc:graphicFrameChg chg="del">
          <ac:chgData name="Sondre Hårstad" userId="896b90e4-5606-4b14-8526-9d92d18593e1" providerId="ADAL" clId="{05DB2525-483C-6C46-8506-B561BF9763BF}" dt="2024-03-13T07:22:31.278" v="177" actId="478"/>
          <ac:graphicFrameMkLst>
            <pc:docMk/>
            <pc:sldMk cId="3191923424" sldId="264"/>
            <ac:graphicFrameMk id="11" creationId="{0560DAD1-E265-FED1-D269-36C56A7587BE}"/>
          </ac:graphicFrameMkLst>
        </pc:graphicFrameChg>
        <pc:picChg chg="add mod">
          <ac:chgData name="Sondre Hårstad" userId="896b90e4-5606-4b14-8526-9d92d18593e1" providerId="ADAL" clId="{05DB2525-483C-6C46-8506-B561BF9763BF}" dt="2024-03-13T07:22:39.319" v="179"/>
          <ac:picMkLst>
            <pc:docMk/>
            <pc:sldMk cId="3191923424" sldId="264"/>
            <ac:picMk id="5" creationId="{8076F686-FA34-6734-67DD-A50D18718C97}"/>
          </ac:picMkLst>
        </pc:picChg>
      </pc:sldChg>
      <pc:sldChg chg="addSp delSp modSp add mod">
        <pc:chgData name="Sondre Hårstad" userId="896b90e4-5606-4b14-8526-9d92d18593e1" providerId="ADAL" clId="{05DB2525-483C-6C46-8506-B561BF9763BF}" dt="2024-03-13T07:22:57.137" v="186"/>
        <pc:sldMkLst>
          <pc:docMk/>
          <pc:sldMk cId="2512885557" sldId="265"/>
        </pc:sldMkLst>
        <pc:spChg chg="add del mod">
          <ac:chgData name="Sondre Hårstad" userId="896b90e4-5606-4b14-8526-9d92d18593e1" providerId="ADAL" clId="{05DB2525-483C-6C46-8506-B561BF9763BF}" dt="2024-03-13T07:22:56.858" v="185" actId="478"/>
          <ac:spMkLst>
            <pc:docMk/>
            <pc:sldMk cId="2512885557" sldId="265"/>
            <ac:spMk id="3" creationId="{54E5AF63-F59D-8204-EC7C-1A246B624CF1}"/>
          </ac:spMkLst>
        </pc:spChg>
        <pc:spChg chg="del">
          <ac:chgData name="Sondre Hårstad" userId="896b90e4-5606-4b14-8526-9d92d18593e1" providerId="ADAL" clId="{05DB2525-483C-6C46-8506-B561BF9763BF}" dt="2024-03-13T07:22:53.922" v="182" actId="478"/>
          <ac:spMkLst>
            <pc:docMk/>
            <pc:sldMk cId="2512885557" sldId="265"/>
            <ac:spMk id="4" creationId="{A44E17AC-115E-F964-6CA4-5F35FD6F7420}"/>
          </ac:spMkLst>
        </pc:spChg>
        <pc:spChg chg="del">
          <ac:chgData name="Sondre Hårstad" userId="896b90e4-5606-4b14-8526-9d92d18593e1" providerId="ADAL" clId="{05DB2525-483C-6C46-8506-B561BF9763BF}" dt="2024-03-13T07:22:53.922" v="182" actId="478"/>
          <ac:spMkLst>
            <pc:docMk/>
            <pc:sldMk cId="2512885557" sldId="265"/>
            <ac:spMk id="6" creationId="{510E5073-323B-4DAE-373F-9E176A2002FD}"/>
          </ac:spMkLst>
        </pc:spChg>
        <pc:spChg chg="add del mod">
          <ac:chgData name="Sondre Hårstad" userId="896b90e4-5606-4b14-8526-9d92d18593e1" providerId="ADAL" clId="{05DB2525-483C-6C46-8506-B561BF9763BF}" dt="2024-03-13T07:22:56.858" v="185" actId="478"/>
          <ac:spMkLst>
            <pc:docMk/>
            <pc:sldMk cId="2512885557" sldId="265"/>
            <ac:spMk id="8" creationId="{62822F18-F2FD-D942-3E4F-B4D391721E04}"/>
          </ac:spMkLst>
        </pc:spChg>
        <pc:spChg chg="add mod">
          <ac:chgData name="Sondre Hårstad" userId="896b90e4-5606-4b14-8526-9d92d18593e1" providerId="ADAL" clId="{05DB2525-483C-6C46-8506-B561BF9763BF}" dt="2024-03-13T07:22:54.812" v="184"/>
          <ac:spMkLst>
            <pc:docMk/>
            <pc:sldMk cId="2512885557" sldId="265"/>
            <ac:spMk id="9" creationId="{528A9180-15F3-0C91-5510-888609A4767E}"/>
          </ac:spMkLst>
        </pc:spChg>
        <pc:spChg chg="add mod">
          <ac:chgData name="Sondre Hårstad" userId="896b90e4-5606-4b14-8526-9d92d18593e1" providerId="ADAL" clId="{05DB2525-483C-6C46-8506-B561BF9763BF}" dt="2024-03-13T07:22:54.174" v="183"/>
          <ac:spMkLst>
            <pc:docMk/>
            <pc:sldMk cId="2512885557" sldId="265"/>
            <ac:spMk id="11" creationId="{1E0E540F-008F-8A96-598D-50AD1B0FC4EB}"/>
          </ac:spMkLst>
        </pc:spChg>
        <pc:spChg chg="add mod">
          <ac:chgData name="Sondre Hårstad" userId="896b90e4-5606-4b14-8526-9d92d18593e1" providerId="ADAL" clId="{05DB2525-483C-6C46-8506-B561BF9763BF}" dt="2024-03-13T07:22:54.812" v="184"/>
          <ac:spMkLst>
            <pc:docMk/>
            <pc:sldMk cId="2512885557" sldId="265"/>
            <ac:spMk id="12" creationId="{01C860B3-BEF3-00A2-0B04-54E91E84835D}"/>
          </ac:spMkLst>
        </pc:spChg>
        <pc:spChg chg="add mod">
          <ac:chgData name="Sondre Hårstad" userId="896b90e4-5606-4b14-8526-9d92d18593e1" providerId="ADAL" clId="{05DB2525-483C-6C46-8506-B561BF9763BF}" dt="2024-03-13T07:22:54.174" v="183"/>
          <ac:spMkLst>
            <pc:docMk/>
            <pc:sldMk cId="2512885557" sldId="265"/>
            <ac:spMk id="14" creationId="{353D5F85-AA58-F4B1-662E-B545A4C57191}"/>
          </ac:spMkLst>
        </pc:spChg>
        <pc:spChg chg="add mod">
          <ac:chgData name="Sondre Hårstad" userId="896b90e4-5606-4b14-8526-9d92d18593e1" providerId="ADAL" clId="{05DB2525-483C-6C46-8506-B561BF9763BF}" dt="2024-03-13T07:22:54.174" v="183"/>
          <ac:spMkLst>
            <pc:docMk/>
            <pc:sldMk cId="2512885557" sldId="265"/>
            <ac:spMk id="15" creationId="{94E6885B-2657-CA42-5AA6-B5A06405E4CC}"/>
          </ac:spMkLst>
        </pc:spChg>
        <pc:spChg chg="add mod">
          <ac:chgData name="Sondre Hårstad" userId="896b90e4-5606-4b14-8526-9d92d18593e1" providerId="ADAL" clId="{05DB2525-483C-6C46-8506-B561BF9763BF}" dt="2024-03-13T07:22:54.174" v="183"/>
          <ac:spMkLst>
            <pc:docMk/>
            <pc:sldMk cId="2512885557" sldId="265"/>
            <ac:spMk id="16" creationId="{B971F73F-7C7F-5A6D-BD68-3C374DCF2AA4}"/>
          </ac:spMkLst>
        </pc:spChg>
        <pc:spChg chg="add mod">
          <ac:chgData name="Sondre Hårstad" userId="896b90e4-5606-4b14-8526-9d92d18593e1" providerId="ADAL" clId="{05DB2525-483C-6C46-8506-B561BF9763BF}" dt="2024-03-13T07:22:54.174" v="183"/>
          <ac:spMkLst>
            <pc:docMk/>
            <pc:sldMk cId="2512885557" sldId="265"/>
            <ac:spMk id="17" creationId="{4D28E9E4-B55C-E15D-7801-7CC894E856D0}"/>
          </ac:spMkLst>
        </pc:spChg>
        <pc:spChg chg="add mod">
          <ac:chgData name="Sondre Hårstad" userId="896b90e4-5606-4b14-8526-9d92d18593e1" providerId="ADAL" clId="{05DB2525-483C-6C46-8506-B561BF9763BF}" dt="2024-03-13T07:22:54.174" v="183"/>
          <ac:spMkLst>
            <pc:docMk/>
            <pc:sldMk cId="2512885557" sldId="265"/>
            <ac:spMk id="18" creationId="{470DBFEA-354A-7A09-492B-108B5EC0B91E}"/>
          </ac:spMkLst>
        </pc:spChg>
        <pc:spChg chg="add mod">
          <ac:chgData name="Sondre Hårstad" userId="896b90e4-5606-4b14-8526-9d92d18593e1" providerId="ADAL" clId="{05DB2525-483C-6C46-8506-B561BF9763BF}" dt="2024-03-13T07:22:54.174" v="183"/>
          <ac:spMkLst>
            <pc:docMk/>
            <pc:sldMk cId="2512885557" sldId="265"/>
            <ac:spMk id="19" creationId="{B6025A4A-1E2F-5C79-E1F0-EC42200B9B31}"/>
          </ac:spMkLst>
        </pc:spChg>
        <pc:spChg chg="add mod">
          <ac:chgData name="Sondre Hårstad" userId="896b90e4-5606-4b14-8526-9d92d18593e1" providerId="ADAL" clId="{05DB2525-483C-6C46-8506-B561BF9763BF}" dt="2024-03-13T07:22:54.174" v="183"/>
          <ac:spMkLst>
            <pc:docMk/>
            <pc:sldMk cId="2512885557" sldId="265"/>
            <ac:spMk id="20" creationId="{E3C7EB4C-0D12-7748-7478-9A559DADB3B1}"/>
          </ac:spMkLst>
        </pc:spChg>
        <pc:spChg chg="add mod">
          <ac:chgData name="Sondre Hårstad" userId="896b90e4-5606-4b14-8526-9d92d18593e1" providerId="ADAL" clId="{05DB2525-483C-6C46-8506-B561BF9763BF}" dt="2024-03-13T07:22:54.174" v="183"/>
          <ac:spMkLst>
            <pc:docMk/>
            <pc:sldMk cId="2512885557" sldId="265"/>
            <ac:spMk id="21" creationId="{E11109B4-7168-7075-34EC-FBC24474BACD}"/>
          </ac:spMkLst>
        </pc:spChg>
        <pc:spChg chg="add mod">
          <ac:chgData name="Sondre Hårstad" userId="896b90e4-5606-4b14-8526-9d92d18593e1" providerId="ADAL" clId="{05DB2525-483C-6C46-8506-B561BF9763BF}" dt="2024-03-13T07:22:54.174" v="183"/>
          <ac:spMkLst>
            <pc:docMk/>
            <pc:sldMk cId="2512885557" sldId="265"/>
            <ac:spMk id="22" creationId="{2BC5CFA7-1476-15D3-18E0-8C939192E158}"/>
          </ac:spMkLst>
        </pc:spChg>
        <pc:spChg chg="add mod">
          <ac:chgData name="Sondre Hårstad" userId="896b90e4-5606-4b14-8526-9d92d18593e1" providerId="ADAL" clId="{05DB2525-483C-6C46-8506-B561BF9763BF}" dt="2024-03-13T07:22:54.174" v="183"/>
          <ac:spMkLst>
            <pc:docMk/>
            <pc:sldMk cId="2512885557" sldId="265"/>
            <ac:spMk id="23" creationId="{8AB4041C-5872-74B5-14F5-ADA9FC36C988}"/>
          </ac:spMkLst>
        </pc:spChg>
        <pc:spChg chg="add mod">
          <ac:chgData name="Sondre Hårstad" userId="896b90e4-5606-4b14-8526-9d92d18593e1" providerId="ADAL" clId="{05DB2525-483C-6C46-8506-B561BF9763BF}" dt="2024-03-13T07:22:54.174" v="183"/>
          <ac:spMkLst>
            <pc:docMk/>
            <pc:sldMk cId="2512885557" sldId="265"/>
            <ac:spMk id="24" creationId="{728C85BA-71F5-CE42-8BE5-3EC7171CAD59}"/>
          </ac:spMkLst>
        </pc:spChg>
        <pc:spChg chg="add mod">
          <ac:chgData name="Sondre Hårstad" userId="896b90e4-5606-4b14-8526-9d92d18593e1" providerId="ADAL" clId="{05DB2525-483C-6C46-8506-B561BF9763BF}" dt="2024-03-13T07:22:54.174" v="183"/>
          <ac:spMkLst>
            <pc:docMk/>
            <pc:sldMk cId="2512885557" sldId="265"/>
            <ac:spMk id="25" creationId="{43C74F48-87D4-557D-DFEB-78CA15AC06F7}"/>
          </ac:spMkLst>
        </pc:spChg>
        <pc:spChg chg="add mod">
          <ac:chgData name="Sondre Hårstad" userId="896b90e4-5606-4b14-8526-9d92d18593e1" providerId="ADAL" clId="{05DB2525-483C-6C46-8506-B561BF9763BF}" dt="2024-03-13T07:22:54.174" v="183"/>
          <ac:spMkLst>
            <pc:docMk/>
            <pc:sldMk cId="2512885557" sldId="265"/>
            <ac:spMk id="26" creationId="{AF62FE3D-D58E-2A45-61E7-C478013CF25B}"/>
          </ac:spMkLst>
        </pc:spChg>
        <pc:spChg chg="add mod">
          <ac:chgData name="Sondre Hårstad" userId="896b90e4-5606-4b14-8526-9d92d18593e1" providerId="ADAL" clId="{05DB2525-483C-6C46-8506-B561BF9763BF}" dt="2024-03-13T07:22:54.174" v="183"/>
          <ac:spMkLst>
            <pc:docMk/>
            <pc:sldMk cId="2512885557" sldId="265"/>
            <ac:spMk id="27" creationId="{AB9AB0CF-83D2-87C2-07E1-7A6FEA379185}"/>
          </ac:spMkLst>
        </pc:spChg>
        <pc:spChg chg="add mod">
          <ac:chgData name="Sondre Hårstad" userId="896b90e4-5606-4b14-8526-9d92d18593e1" providerId="ADAL" clId="{05DB2525-483C-6C46-8506-B561BF9763BF}" dt="2024-03-13T07:22:54.174" v="183"/>
          <ac:spMkLst>
            <pc:docMk/>
            <pc:sldMk cId="2512885557" sldId="265"/>
            <ac:spMk id="28" creationId="{BE884EE7-4444-A8DB-8AE3-5952D5C1BFC7}"/>
          </ac:spMkLst>
        </pc:spChg>
        <pc:spChg chg="add mod">
          <ac:chgData name="Sondre Hårstad" userId="896b90e4-5606-4b14-8526-9d92d18593e1" providerId="ADAL" clId="{05DB2525-483C-6C46-8506-B561BF9763BF}" dt="2024-03-13T07:22:54.174" v="183"/>
          <ac:spMkLst>
            <pc:docMk/>
            <pc:sldMk cId="2512885557" sldId="265"/>
            <ac:spMk id="29" creationId="{F328FDE6-B49D-FE27-B062-DCD9F1F3566F}"/>
          </ac:spMkLst>
        </pc:spChg>
        <pc:spChg chg="add mod">
          <ac:chgData name="Sondre Hårstad" userId="896b90e4-5606-4b14-8526-9d92d18593e1" providerId="ADAL" clId="{05DB2525-483C-6C46-8506-B561BF9763BF}" dt="2024-03-13T07:22:54.174" v="183"/>
          <ac:spMkLst>
            <pc:docMk/>
            <pc:sldMk cId="2512885557" sldId="265"/>
            <ac:spMk id="30" creationId="{97073839-FBE9-7296-5ECE-3479BE87996D}"/>
          </ac:spMkLst>
        </pc:spChg>
        <pc:spChg chg="add mod">
          <ac:chgData name="Sondre Hårstad" userId="896b90e4-5606-4b14-8526-9d92d18593e1" providerId="ADAL" clId="{05DB2525-483C-6C46-8506-B561BF9763BF}" dt="2024-03-13T07:22:54.174" v="183"/>
          <ac:spMkLst>
            <pc:docMk/>
            <pc:sldMk cId="2512885557" sldId="265"/>
            <ac:spMk id="31" creationId="{1B7B32DE-AA27-3CFA-1ECD-1C4D8F3D38E5}"/>
          </ac:spMkLst>
        </pc:spChg>
        <pc:spChg chg="add mod">
          <ac:chgData name="Sondre Hårstad" userId="896b90e4-5606-4b14-8526-9d92d18593e1" providerId="ADAL" clId="{05DB2525-483C-6C46-8506-B561BF9763BF}" dt="2024-03-13T07:22:54.174" v="183"/>
          <ac:spMkLst>
            <pc:docMk/>
            <pc:sldMk cId="2512885557" sldId="265"/>
            <ac:spMk id="32" creationId="{998C2B03-EDEA-0F99-8284-B17F97AD2AFB}"/>
          </ac:spMkLst>
        </pc:spChg>
        <pc:spChg chg="add mod">
          <ac:chgData name="Sondre Hårstad" userId="896b90e4-5606-4b14-8526-9d92d18593e1" providerId="ADAL" clId="{05DB2525-483C-6C46-8506-B561BF9763BF}" dt="2024-03-13T07:22:54.174" v="183"/>
          <ac:spMkLst>
            <pc:docMk/>
            <pc:sldMk cId="2512885557" sldId="265"/>
            <ac:spMk id="33" creationId="{766C8938-CC37-5BED-2182-3FCEBD3CED78}"/>
          </ac:spMkLst>
        </pc:spChg>
        <pc:spChg chg="add mod">
          <ac:chgData name="Sondre Hårstad" userId="896b90e4-5606-4b14-8526-9d92d18593e1" providerId="ADAL" clId="{05DB2525-483C-6C46-8506-B561BF9763BF}" dt="2024-03-13T07:22:54.174" v="183"/>
          <ac:spMkLst>
            <pc:docMk/>
            <pc:sldMk cId="2512885557" sldId="265"/>
            <ac:spMk id="34" creationId="{C7126EE3-0603-576E-3A68-88829F184DFB}"/>
          </ac:spMkLst>
        </pc:spChg>
        <pc:spChg chg="add mod">
          <ac:chgData name="Sondre Hårstad" userId="896b90e4-5606-4b14-8526-9d92d18593e1" providerId="ADAL" clId="{05DB2525-483C-6C46-8506-B561BF9763BF}" dt="2024-03-13T07:22:54.174" v="183"/>
          <ac:spMkLst>
            <pc:docMk/>
            <pc:sldMk cId="2512885557" sldId="265"/>
            <ac:spMk id="35" creationId="{1CFFD931-B460-EAEA-BA7C-1D92F882A7DA}"/>
          </ac:spMkLst>
        </pc:spChg>
        <pc:spChg chg="add mod">
          <ac:chgData name="Sondre Hårstad" userId="896b90e4-5606-4b14-8526-9d92d18593e1" providerId="ADAL" clId="{05DB2525-483C-6C46-8506-B561BF9763BF}" dt="2024-03-13T07:22:54.174" v="183"/>
          <ac:spMkLst>
            <pc:docMk/>
            <pc:sldMk cId="2512885557" sldId="265"/>
            <ac:spMk id="36" creationId="{9A270B95-F155-3502-156B-35129439E22D}"/>
          </ac:spMkLst>
        </pc:spChg>
        <pc:spChg chg="add mod">
          <ac:chgData name="Sondre Hårstad" userId="896b90e4-5606-4b14-8526-9d92d18593e1" providerId="ADAL" clId="{05DB2525-483C-6C46-8506-B561BF9763BF}" dt="2024-03-13T07:22:54.174" v="183"/>
          <ac:spMkLst>
            <pc:docMk/>
            <pc:sldMk cId="2512885557" sldId="265"/>
            <ac:spMk id="37" creationId="{06133519-8D38-0AEF-3B65-B0E943C43862}"/>
          </ac:spMkLst>
        </pc:spChg>
        <pc:spChg chg="add mod">
          <ac:chgData name="Sondre Hårstad" userId="896b90e4-5606-4b14-8526-9d92d18593e1" providerId="ADAL" clId="{05DB2525-483C-6C46-8506-B561BF9763BF}" dt="2024-03-13T07:22:54.174" v="183"/>
          <ac:spMkLst>
            <pc:docMk/>
            <pc:sldMk cId="2512885557" sldId="265"/>
            <ac:spMk id="38" creationId="{66E61B91-3156-FF13-9D6F-A65C1B4D8DD2}"/>
          </ac:spMkLst>
        </pc:spChg>
        <pc:spChg chg="add mod">
          <ac:chgData name="Sondre Hårstad" userId="896b90e4-5606-4b14-8526-9d92d18593e1" providerId="ADAL" clId="{05DB2525-483C-6C46-8506-B561BF9763BF}" dt="2024-03-13T07:22:54.174" v="183"/>
          <ac:spMkLst>
            <pc:docMk/>
            <pc:sldMk cId="2512885557" sldId="265"/>
            <ac:spMk id="39" creationId="{10698255-DEC6-619B-67A4-3B1487617899}"/>
          </ac:spMkLst>
        </pc:spChg>
        <pc:spChg chg="add mod">
          <ac:chgData name="Sondre Hårstad" userId="896b90e4-5606-4b14-8526-9d92d18593e1" providerId="ADAL" clId="{05DB2525-483C-6C46-8506-B561BF9763BF}" dt="2024-03-13T07:22:54.174" v="183"/>
          <ac:spMkLst>
            <pc:docMk/>
            <pc:sldMk cId="2512885557" sldId="265"/>
            <ac:spMk id="40" creationId="{83DC72A7-6707-EA91-37AC-F31357A5E4F2}"/>
          </ac:spMkLst>
        </pc:spChg>
        <pc:spChg chg="add mod">
          <ac:chgData name="Sondre Hårstad" userId="896b90e4-5606-4b14-8526-9d92d18593e1" providerId="ADAL" clId="{05DB2525-483C-6C46-8506-B561BF9763BF}" dt="2024-03-13T07:22:54.174" v="183"/>
          <ac:spMkLst>
            <pc:docMk/>
            <pc:sldMk cId="2512885557" sldId="265"/>
            <ac:spMk id="41" creationId="{509C1154-DCAE-94BD-DFFE-6AD23BCA2EFA}"/>
          </ac:spMkLst>
        </pc:spChg>
        <pc:spChg chg="add mod">
          <ac:chgData name="Sondre Hårstad" userId="896b90e4-5606-4b14-8526-9d92d18593e1" providerId="ADAL" clId="{05DB2525-483C-6C46-8506-B561BF9763BF}" dt="2024-03-13T07:22:57.137" v="186"/>
          <ac:spMkLst>
            <pc:docMk/>
            <pc:sldMk cId="2512885557" sldId="265"/>
            <ac:spMk id="42" creationId="{DFAF0DCB-35A5-060F-13E0-385C2647C6C8}"/>
          </ac:spMkLst>
        </pc:spChg>
        <pc:spChg chg="add mod">
          <ac:chgData name="Sondre Hårstad" userId="896b90e4-5606-4b14-8526-9d92d18593e1" providerId="ADAL" clId="{05DB2525-483C-6C46-8506-B561BF9763BF}" dt="2024-03-13T07:22:57.137" v="186"/>
          <ac:spMkLst>
            <pc:docMk/>
            <pc:sldMk cId="2512885557" sldId="265"/>
            <ac:spMk id="44" creationId="{2231E11A-B959-5C3F-86DD-C2BBE4890436}"/>
          </ac:spMkLst>
        </pc:spChg>
        <pc:spChg chg="add mod">
          <ac:chgData name="Sondre Hårstad" userId="896b90e4-5606-4b14-8526-9d92d18593e1" providerId="ADAL" clId="{05DB2525-483C-6C46-8506-B561BF9763BF}" dt="2024-03-13T07:22:57.137" v="186"/>
          <ac:spMkLst>
            <pc:docMk/>
            <pc:sldMk cId="2512885557" sldId="265"/>
            <ac:spMk id="45" creationId="{4672D91E-F64E-F1A0-75F2-7D81954D0D7E}"/>
          </ac:spMkLst>
        </pc:spChg>
        <pc:spChg chg="add mod">
          <ac:chgData name="Sondre Hårstad" userId="896b90e4-5606-4b14-8526-9d92d18593e1" providerId="ADAL" clId="{05DB2525-483C-6C46-8506-B561BF9763BF}" dt="2024-03-13T07:22:57.137" v="186"/>
          <ac:spMkLst>
            <pc:docMk/>
            <pc:sldMk cId="2512885557" sldId="265"/>
            <ac:spMk id="47" creationId="{B38702BC-7630-5E5E-2BEC-2FEB86274571}"/>
          </ac:spMkLst>
        </pc:spChg>
        <pc:spChg chg="add mod">
          <ac:chgData name="Sondre Hårstad" userId="896b90e4-5606-4b14-8526-9d92d18593e1" providerId="ADAL" clId="{05DB2525-483C-6C46-8506-B561BF9763BF}" dt="2024-03-13T07:22:57.137" v="186"/>
          <ac:spMkLst>
            <pc:docMk/>
            <pc:sldMk cId="2512885557" sldId="265"/>
            <ac:spMk id="48" creationId="{E75D5EC4-5A02-7C6B-7D96-DAF9AF42911C}"/>
          </ac:spMkLst>
        </pc:spChg>
        <pc:spChg chg="add mod">
          <ac:chgData name="Sondre Hårstad" userId="896b90e4-5606-4b14-8526-9d92d18593e1" providerId="ADAL" clId="{05DB2525-483C-6C46-8506-B561BF9763BF}" dt="2024-03-13T07:22:57.137" v="186"/>
          <ac:spMkLst>
            <pc:docMk/>
            <pc:sldMk cId="2512885557" sldId="265"/>
            <ac:spMk id="49" creationId="{CE09AB66-6926-7D5B-8041-B95A38F27319}"/>
          </ac:spMkLst>
        </pc:spChg>
        <pc:spChg chg="add mod">
          <ac:chgData name="Sondre Hårstad" userId="896b90e4-5606-4b14-8526-9d92d18593e1" providerId="ADAL" clId="{05DB2525-483C-6C46-8506-B561BF9763BF}" dt="2024-03-13T07:22:57.137" v="186"/>
          <ac:spMkLst>
            <pc:docMk/>
            <pc:sldMk cId="2512885557" sldId="265"/>
            <ac:spMk id="50" creationId="{767BC757-24BD-58ED-0A56-467770555302}"/>
          </ac:spMkLst>
        </pc:spChg>
        <pc:spChg chg="add mod">
          <ac:chgData name="Sondre Hårstad" userId="896b90e4-5606-4b14-8526-9d92d18593e1" providerId="ADAL" clId="{05DB2525-483C-6C46-8506-B561BF9763BF}" dt="2024-03-13T07:22:57.137" v="186"/>
          <ac:spMkLst>
            <pc:docMk/>
            <pc:sldMk cId="2512885557" sldId="265"/>
            <ac:spMk id="51" creationId="{E0A76E07-A748-D4F4-70AC-3F25CF7E4993}"/>
          </ac:spMkLst>
        </pc:spChg>
        <pc:spChg chg="add mod">
          <ac:chgData name="Sondre Hårstad" userId="896b90e4-5606-4b14-8526-9d92d18593e1" providerId="ADAL" clId="{05DB2525-483C-6C46-8506-B561BF9763BF}" dt="2024-03-13T07:22:57.137" v="186"/>
          <ac:spMkLst>
            <pc:docMk/>
            <pc:sldMk cId="2512885557" sldId="265"/>
            <ac:spMk id="52" creationId="{2288841C-F4B7-2E74-FE78-89AEAA7704A4}"/>
          </ac:spMkLst>
        </pc:spChg>
        <pc:spChg chg="add mod">
          <ac:chgData name="Sondre Hårstad" userId="896b90e4-5606-4b14-8526-9d92d18593e1" providerId="ADAL" clId="{05DB2525-483C-6C46-8506-B561BF9763BF}" dt="2024-03-13T07:22:57.137" v="186"/>
          <ac:spMkLst>
            <pc:docMk/>
            <pc:sldMk cId="2512885557" sldId="265"/>
            <ac:spMk id="53" creationId="{882CA415-8706-F65D-D173-F3405599CD6C}"/>
          </ac:spMkLst>
        </pc:spChg>
        <pc:spChg chg="add mod">
          <ac:chgData name="Sondre Hårstad" userId="896b90e4-5606-4b14-8526-9d92d18593e1" providerId="ADAL" clId="{05DB2525-483C-6C46-8506-B561BF9763BF}" dt="2024-03-13T07:22:57.137" v="186"/>
          <ac:spMkLst>
            <pc:docMk/>
            <pc:sldMk cId="2512885557" sldId="265"/>
            <ac:spMk id="54" creationId="{7BE4E83B-EFC3-567E-61FF-5AFFC4EFBD58}"/>
          </ac:spMkLst>
        </pc:spChg>
        <pc:spChg chg="add mod">
          <ac:chgData name="Sondre Hårstad" userId="896b90e4-5606-4b14-8526-9d92d18593e1" providerId="ADAL" clId="{05DB2525-483C-6C46-8506-B561BF9763BF}" dt="2024-03-13T07:22:57.137" v="186"/>
          <ac:spMkLst>
            <pc:docMk/>
            <pc:sldMk cId="2512885557" sldId="265"/>
            <ac:spMk id="55" creationId="{679447FD-81D5-3506-450A-77359DE09ED3}"/>
          </ac:spMkLst>
        </pc:spChg>
        <pc:spChg chg="add mod">
          <ac:chgData name="Sondre Hårstad" userId="896b90e4-5606-4b14-8526-9d92d18593e1" providerId="ADAL" clId="{05DB2525-483C-6C46-8506-B561BF9763BF}" dt="2024-03-13T07:22:57.137" v="186"/>
          <ac:spMkLst>
            <pc:docMk/>
            <pc:sldMk cId="2512885557" sldId="265"/>
            <ac:spMk id="56" creationId="{BA742591-D2D1-5BA8-D978-24FEDF51A4A9}"/>
          </ac:spMkLst>
        </pc:spChg>
        <pc:spChg chg="add mod">
          <ac:chgData name="Sondre Hårstad" userId="896b90e4-5606-4b14-8526-9d92d18593e1" providerId="ADAL" clId="{05DB2525-483C-6C46-8506-B561BF9763BF}" dt="2024-03-13T07:22:57.137" v="186"/>
          <ac:spMkLst>
            <pc:docMk/>
            <pc:sldMk cId="2512885557" sldId="265"/>
            <ac:spMk id="57" creationId="{7704E315-C8ED-3A05-42AD-B5DCF0218D7C}"/>
          </ac:spMkLst>
        </pc:spChg>
        <pc:spChg chg="add mod">
          <ac:chgData name="Sondre Hårstad" userId="896b90e4-5606-4b14-8526-9d92d18593e1" providerId="ADAL" clId="{05DB2525-483C-6C46-8506-B561BF9763BF}" dt="2024-03-13T07:22:57.137" v="186"/>
          <ac:spMkLst>
            <pc:docMk/>
            <pc:sldMk cId="2512885557" sldId="265"/>
            <ac:spMk id="58" creationId="{0E17BA8C-56F9-1C7D-59B4-0BD0B76EB033}"/>
          </ac:spMkLst>
        </pc:spChg>
        <pc:spChg chg="add mod">
          <ac:chgData name="Sondre Hårstad" userId="896b90e4-5606-4b14-8526-9d92d18593e1" providerId="ADAL" clId="{05DB2525-483C-6C46-8506-B561BF9763BF}" dt="2024-03-13T07:22:57.137" v="186"/>
          <ac:spMkLst>
            <pc:docMk/>
            <pc:sldMk cId="2512885557" sldId="265"/>
            <ac:spMk id="59" creationId="{FB65DF79-E266-D0D8-AFB6-1465D59E0B82}"/>
          </ac:spMkLst>
        </pc:spChg>
        <pc:spChg chg="add mod">
          <ac:chgData name="Sondre Hårstad" userId="896b90e4-5606-4b14-8526-9d92d18593e1" providerId="ADAL" clId="{05DB2525-483C-6C46-8506-B561BF9763BF}" dt="2024-03-13T07:22:57.137" v="186"/>
          <ac:spMkLst>
            <pc:docMk/>
            <pc:sldMk cId="2512885557" sldId="265"/>
            <ac:spMk id="60" creationId="{EAE3A6B7-E518-ED0D-2E77-A22C8BD379B5}"/>
          </ac:spMkLst>
        </pc:spChg>
        <pc:spChg chg="add mod">
          <ac:chgData name="Sondre Hårstad" userId="896b90e4-5606-4b14-8526-9d92d18593e1" providerId="ADAL" clId="{05DB2525-483C-6C46-8506-B561BF9763BF}" dt="2024-03-13T07:22:57.137" v="186"/>
          <ac:spMkLst>
            <pc:docMk/>
            <pc:sldMk cId="2512885557" sldId="265"/>
            <ac:spMk id="61" creationId="{EC397DFB-E511-5D9D-E20D-78C28CA893C1}"/>
          </ac:spMkLst>
        </pc:spChg>
        <pc:spChg chg="add mod">
          <ac:chgData name="Sondre Hårstad" userId="896b90e4-5606-4b14-8526-9d92d18593e1" providerId="ADAL" clId="{05DB2525-483C-6C46-8506-B561BF9763BF}" dt="2024-03-13T07:22:57.137" v="186"/>
          <ac:spMkLst>
            <pc:docMk/>
            <pc:sldMk cId="2512885557" sldId="265"/>
            <ac:spMk id="62" creationId="{AFEC3EAE-4D9E-6925-9CE1-AA58E5E839F6}"/>
          </ac:spMkLst>
        </pc:spChg>
        <pc:spChg chg="add mod">
          <ac:chgData name="Sondre Hårstad" userId="896b90e4-5606-4b14-8526-9d92d18593e1" providerId="ADAL" clId="{05DB2525-483C-6C46-8506-B561BF9763BF}" dt="2024-03-13T07:22:57.137" v="186"/>
          <ac:spMkLst>
            <pc:docMk/>
            <pc:sldMk cId="2512885557" sldId="265"/>
            <ac:spMk id="63" creationId="{2C13ECD3-FCF5-15B4-0C13-549CC1F04E52}"/>
          </ac:spMkLst>
        </pc:spChg>
        <pc:spChg chg="add mod">
          <ac:chgData name="Sondre Hårstad" userId="896b90e4-5606-4b14-8526-9d92d18593e1" providerId="ADAL" clId="{05DB2525-483C-6C46-8506-B561BF9763BF}" dt="2024-03-13T07:22:57.137" v="186"/>
          <ac:spMkLst>
            <pc:docMk/>
            <pc:sldMk cId="2512885557" sldId="265"/>
            <ac:spMk id="64" creationId="{C819AA63-5773-DC34-8193-767D73475278}"/>
          </ac:spMkLst>
        </pc:spChg>
        <pc:spChg chg="add mod">
          <ac:chgData name="Sondre Hårstad" userId="896b90e4-5606-4b14-8526-9d92d18593e1" providerId="ADAL" clId="{05DB2525-483C-6C46-8506-B561BF9763BF}" dt="2024-03-13T07:22:57.137" v="186"/>
          <ac:spMkLst>
            <pc:docMk/>
            <pc:sldMk cId="2512885557" sldId="265"/>
            <ac:spMk id="65" creationId="{7A05FC7B-3C75-9786-1DD4-A46E7D5185EC}"/>
          </ac:spMkLst>
        </pc:spChg>
        <pc:spChg chg="add mod">
          <ac:chgData name="Sondre Hårstad" userId="896b90e4-5606-4b14-8526-9d92d18593e1" providerId="ADAL" clId="{05DB2525-483C-6C46-8506-B561BF9763BF}" dt="2024-03-13T07:22:57.137" v="186"/>
          <ac:spMkLst>
            <pc:docMk/>
            <pc:sldMk cId="2512885557" sldId="265"/>
            <ac:spMk id="66" creationId="{5A015FE6-C20E-DE83-729A-4412710DB0E7}"/>
          </ac:spMkLst>
        </pc:spChg>
        <pc:spChg chg="add mod">
          <ac:chgData name="Sondre Hårstad" userId="896b90e4-5606-4b14-8526-9d92d18593e1" providerId="ADAL" clId="{05DB2525-483C-6C46-8506-B561BF9763BF}" dt="2024-03-13T07:22:57.137" v="186"/>
          <ac:spMkLst>
            <pc:docMk/>
            <pc:sldMk cId="2512885557" sldId="265"/>
            <ac:spMk id="67" creationId="{0CA3485D-F6A4-212C-9B64-18D3644E93BD}"/>
          </ac:spMkLst>
        </pc:spChg>
        <pc:spChg chg="add mod">
          <ac:chgData name="Sondre Hårstad" userId="896b90e4-5606-4b14-8526-9d92d18593e1" providerId="ADAL" clId="{05DB2525-483C-6C46-8506-B561BF9763BF}" dt="2024-03-13T07:22:57.137" v="186"/>
          <ac:spMkLst>
            <pc:docMk/>
            <pc:sldMk cId="2512885557" sldId="265"/>
            <ac:spMk id="68" creationId="{1FB11162-F0CF-F357-0DB5-0FC8352C91FC}"/>
          </ac:spMkLst>
        </pc:spChg>
        <pc:spChg chg="add mod">
          <ac:chgData name="Sondre Hårstad" userId="896b90e4-5606-4b14-8526-9d92d18593e1" providerId="ADAL" clId="{05DB2525-483C-6C46-8506-B561BF9763BF}" dt="2024-03-13T07:22:57.137" v="186"/>
          <ac:spMkLst>
            <pc:docMk/>
            <pc:sldMk cId="2512885557" sldId="265"/>
            <ac:spMk id="69" creationId="{B0C6B504-5481-D3F7-8959-C58FF09A61D6}"/>
          </ac:spMkLst>
        </pc:spChg>
        <pc:spChg chg="add mod">
          <ac:chgData name="Sondre Hårstad" userId="896b90e4-5606-4b14-8526-9d92d18593e1" providerId="ADAL" clId="{05DB2525-483C-6C46-8506-B561BF9763BF}" dt="2024-03-13T07:22:57.137" v="186"/>
          <ac:spMkLst>
            <pc:docMk/>
            <pc:sldMk cId="2512885557" sldId="265"/>
            <ac:spMk id="70" creationId="{281EF9D8-9C67-5381-D2E9-B76ED6E7F79E}"/>
          </ac:spMkLst>
        </pc:spChg>
        <pc:spChg chg="add mod">
          <ac:chgData name="Sondre Hårstad" userId="896b90e4-5606-4b14-8526-9d92d18593e1" providerId="ADAL" clId="{05DB2525-483C-6C46-8506-B561BF9763BF}" dt="2024-03-13T07:22:57.137" v="186"/>
          <ac:spMkLst>
            <pc:docMk/>
            <pc:sldMk cId="2512885557" sldId="265"/>
            <ac:spMk id="71" creationId="{FFDB8AC8-8131-420A-5A85-FBFADCAB35BA}"/>
          </ac:spMkLst>
        </pc:spChg>
        <pc:spChg chg="add mod">
          <ac:chgData name="Sondre Hårstad" userId="896b90e4-5606-4b14-8526-9d92d18593e1" providerId="ADAL" clId="{05DB2525-483C-6C46-8506-B561BF9763BF}" dt="2024-03-13T07:22:57.137" v="186"/>
          <ac:spMkLst>
            <pc:docMk/>
            <pc:sldMk cId="2512885557" sldId="265"/>
            <ac:spMk id="72" creationId="{5E54CACA-1A09-10C2-EE32-8F2C0E908B1B}"/>
          </ac:spMkLst>
        </pc:spChg>
        <pc:spChg chg="add mod">
          <ac:chgData name="Sondre Hårstad" userId="896b90e4-5606-4b14-8526-9d92d18593e1" providerId="ADAL" clId="{05DB2525-483C-6C46-8506-B561BF9763BF}" dt="2024-03-13T07:22:57.137" v="186"/>
          <ac:spMkLst>
            <pc:docMk/>
            <pc:sldMk cId="2512885557" sldId="265"/>
            <ac:spMk id="73" creationId="{68DDE021-A38A-186A-1FD3-446AD4E670B6}"/>
          </ac:spMkLst>
        </pc:spChg>
        <pc:spChg chg="add mod">
          <ac:chgData name="Sondre Hårstad" userId="896b90e4-5606-4b14-8526-9d92d18593e1" providerId="ADAL" clId="{05DB2525-483C-6C46-8506-B561BF9763BF}" dt="2024-03-13T07:22:57.137" v="186"/>
          <ac:spMkLst>
            <pc:docMk/>
            <pc:sldMk cId="2512885557" sldId="265"/>
            <ac:spMk id="74" creationId="{F537B285-BF46-4459-FA3C-F8CF6D1DB799}"/>
          </ac:spMkLst>
        </pc:spChg>
        <pc:picChg chg="del">
          <ac:chgData name="Sondre Hårstad" userId="896b90e4-5606-4b14-8526-9d92d18593e1" providerId="ADAL" clId="{05DB2525-483C-6C46-8506-B561BF9763BF}" dt="2024-03-13T07:22:53.922" v="182" actId="478"/>
          <ac:picMkLst>
            <pc:docMk/>
            <pc:sldMk cId="2512885557" sldId="265"/>
            <ac:picMk id="5" creationId="{8076F686-FA34-6734-67DD-A50D18718C97}"/>
          </ac:picMkLst>
        </pc:picChg>
        <pc:picChg chg="add mod">
          <ac:chgData name="Sondre Hårstad" userId="896b90e4-5606-4b14-8526-9d92d18593e1" providerId="ADAL" clId="{05DB2525-483C-6C46-8506-B561BF9763BF}" dt="2024-03-13T07:22:54.174" v="183"/>
          <ac:picMkLst>
            <pc:docMk/>
            <pc:sldMk cId="2512885557" sldId="265"/>
            <ac:picMk id="10" creationId="{8532CD5F-0054-14FB-1F29-FC02C20E2EF4}"/>
          </ac:picMkLst>
        </pc:picChg>
        <pc:picChg chg="add mod">
          <ac:chgData name="Sondre Hårstad" userId="896b90e4-5606-4b14-8526-9d92d18593e1" providerId="ADAL" clId="{05DB2525-483C-6C46-8506-B561BF9763BF}" dt="2024-03-13T07:22:54.174" v="183"/>
          <ac:picMkLst>
            <pc:docMk/>
            <pc:sldMk cId="2512885557" sldId="265"/>
            <ac:picMk id="13" creationId="{D00743C3-2B51-A391-F287-FD8498060691}"/>
          </ac:picMkLst>
        </pc:picChg>
        <pc:picChg chg="add mod">
          <ac:chgData name="Sondre Hårstad" userId="896b90e4-5606-4b14-8526-9d92d18593e1" providerId="ADAL" clId="{05DB2525-483C-6C46-8506-B561BF9763BF}" dt="2024-03-13T07:22:57.137" v="186"/>
          <ac:picMkLst>
            <pc:docMk/>
            <pc:sldMk cId="2512885557" sldId="265"/>
            <ac:picMk id="43" creationId="{CC67E3C1-BEEA-A30E-635A-AC7EEC5BA933}"/>
          </ac:picMkLst>
        </pc:picChg>
        <pc:picChg chg="add mod">
          <ac:chgData name="Sondre Hårstad" userId="896b90e4-5606-4b14-8526-9d92d18593e1" providerId="ADAL" clId="{05DB2525-483C-6C46-8506-B561BF9763BF}" dt="2024-03-13T07:22:57.137" v="186"/>
          <ac:picMkLst>
            <pc:docMk/>
            <pc:sldMk cId="2512885557" sldId="265"/>
            <ac:picMk id="46" creationId="{93218E9F-86FC-69D5-30E3-97BFE85BEE22}"/>
          </ac:picMkLst>
        </pc:picChg>
      </pc:sldChg>
      <pc:sldChg chg="addSp delSp modSp add mod modClrScheme chgLayout">
        <pc:chgData name="Sondre Hårstad" userId="896b90e4-5606-4b14-8526-9d92d18593e1" providerId="ADAL" clId="{05DB2525-483C-6C46-8506-B561BF9763BF}" dt="2024-03-13T14:09:01.303" v="2852" actId="14100"/>
        <pc:sldMkLst>
          <pc:docMk/>
          <pc:sldMk cId="2379504093" sldId="266"/>
        </pc:sldMkLst>
        <pc:spChg chg="add del mod">
          <ac:chgData name="Sondre Hårstad" userId="896b90e4-5606-4b14-8526-9d92d18593e1" providerId="ADAL" clId="{05DB2525-483C-6C46-8506-B561BF9763BF}" dt="2024-03-13T07:23:42.188" v="189" actId="478"/>
          <ac:spMkLst>
            <pc:docMk/>
            <pc:sldMk cId="2379504093" sldId="266"/>
            <ac:spMk id="3" creationId="{FB6A100D-C397-49A7-AD49-8FEF850E756F}"/>
          </ac:spMkLst>
        </pc:spChg>
        <pc:spChg chg="add del mod">
          <ac:chgData name="Sondre Hårstad" userId="896b90e4-5606-4b14-8526-9d92d18593e1" providerId="ADAL" clId="{05DB2525-483C-6C46-8506-B561BF9763BF}" dt="2024-03-13T07:23:42.188" v="189" actId="478"/>
          <ac:spMkLst>
            <pc:docMk/>
            <pc:sldMk cId="2379504093" sldId="266"/>
            <ac:spMk id="5" creationId="{72A08D31-2FE1-CCA8-5001-EBB1911C1B8B}"/>
          </ac:spMkLst>
        </pc:spChg>
        <pc:spChg chg="add mod ord">
          <ac:chgData name="Sondre Hårstad" userId="896b90e4-5606-4b14-8526-9d92d18593e1" providerId="ADAL" clId="{05DB2525-483C-6C46-8506-B561BF9763BF}" dt="2024-03-13T07:24:24.541" v="195" actId="700"/>
          <ac:spMkLst>
            <pc:docMk/>
            <pc:sldMk cId="2379504093" sldId="266"/>
            <ac:spMk id="6" creationId="{2CF7DC2B-CB73-8A78-9809-1D31C17D8501}"/>
          </ac:spMkLst>
        </pc:spChg>
        <pc:spChg chg="add mod ord">
          <ac:chgData name="Sondre Hårstad" userId="896b90e4-5606-4b14-8526-9d92d18593e1" providerId="ADAL" clId="{05DB2525-483C-6C46-8506-B561BF9763BF}" dt="2024-03-13T07:24:24.541" v="195" actId="700"/>
          <ac:spMkLst>
            <pc:docMk/>
            <pc:sldMk cId="2379504093" sldId="266"/>
            <ac:spMk id="7" creationId="{1DA7A27B-FF16-426F-B874-1797629CBBA5}"/>
          </ac:spMkLst>
        </pc:spChg>
        <pc:spChg chg="add mod">
          <ac:chgData name="Sondre Hårstad" userId="896b90e4-5606-4b14-8526-9d92d18593e1" providerId="ADAL" clId="{05DB2525-483C-6C46-8506-B561BF9763BF}" dt="2024-03-13T14:09:01.303" v="2852" actId="14100"/>
          <ac:spMkLst>
            <pc:docMk/>
            <pc:sldMk cId="2379504093" sldId="266"/>
            <ac:spMk id="8" creationId="{EBD6E663-A58D-E056-46FC-16D83745D8BD}"/>
          </ac:spMkLst>
        </pc:spChg>
        <pc:spChg chg="add mod">
          <ac:chgData name="Sondre Hårstad" userId="896b90e4-5606-4b14-8526-9d92d18593e1" providerId="ADAL" clId="{05DB2525-483C-6C46-8506-B561BF9763BF}" dt="2024-03-13T07:23:47.344" v="190"/>
          <ac:spMkLst>
            <pc:docMk/>
            <pc:sldMk cId="2379504093" sldId="266"/>
            <ac:spMk id="9" creationId="{619FBBA6-BB7F-1E94-60D2-F74BDB057328}"/>
          </ac:spMkLst>
        </pc:spChg>
        <pc:spChg chg="add mod">
          <ac:chgData name="Sondre Hårstad" userId="896b90e4-5606-4b14-8526-9d92d18593e1" providerId="ADAL" clId="{05DB2525-483C-6C46-8506-B561BF9763BF}" dt="2024-03-13T07:23:47.344" v="190"/>
          <ac:spMkLst>
            <pc:docMk/>
            <pc:sldMk cId="2379504093" sldId="266"/>
            <ac:spMk id="10" creationId="{571012CC-368D-F98E-C296-05A5B3D662BA}"/>
          </ac:spMkLst>
        </pc:spChg>
        <pc:spChg chg="add mod">
          <ac:chgData name="Sondre Hårstad" userId="896b90e4-5606-4b14-8526-9d92d18593e1" providerId="ADAL" clId="{05DB2525-483C-6C46-8506-B561BF9763BF}" dt="2024-03-13T07:23:47.344" v="190"/>
          <ac:spMkLst>
            <pc:docMk/>
            <pc:sldMk cId="2379504093" sldId="266"/>
            <ac:spMk id="11" creationId="{E476244B-6C6F-14EE-2DE6-269915A8178B}"/>
          </ac:spMkLst>
        </pc:spChg>
        <pc:spChg chg="add mod">
          <ac:chgData name="Sondre Hårstad" userId="896b90e4-5606-4b14-8526-9d92d18593e1" providerId="ADAL" clId="{05DB2525-483C-6C46-8506-B561BF9763BF}" dt="2024-03-13T07:23:47.344" v="190"/>
          <ac:spMkLst>
            <pc:docMk/>
            <pc:sldMk cId="2379504093" sldId="266"/>
            <ac:spMk id="12" creationId="{295A8B32-64DE-78BD-34CE-9FE0B44A707E}"/>
          </ac:spMkLst>
        </pc:spChg>
        <pc:spChg chg="add mod">
          <ac:chgData name="Sondre Hårstad" userId="896b90e4-5606-4b14-8526-9d92d18593e1" providerId="ADAL" clId="{05DB2525-483C-6C46-8506-B561BF9763BF}" dt="2024-03-13T07:23:47.344" v="190"/>
          <ac:spMkLst>
            <pc:docMk/>
            <pc:sldMk cId="2379504093" sldId="266"/>
            <ac:spMk id="21" creationId="{50B505C3-8A2B-4C71-FDC2-76DDCCB49BE7}"/>
          </ac:spMkLst>
        </pc:spChg>
        <pc:spChg chg="add mod">
          <ac:chgData name="Sondre Hårstad" userId="896b90e4-5606-4b14-8526-9d92d18593e1" providerId="ADAL" clId="{05DB2525-483C-6C46-8506-B561BF9763BF}" dt="2024-03-13T07:23:47.344" v="190"/>
          <ac:spMkLst>
            <pc:docMk/>
            <pc:sldMk cId="2379504093" sldId="266"/>
            <ac:spMk id="22" creationId="{A2E25759-4C74-9182-6E49-46E90339052D}"/>
          </ac:spMkLst>
        </pc:spChg>
        <pc:spChg chg="add del mod ord">
          <ac:chgData name="Sondre Hårstad" userId="896b90e4-5606-4b14-8526-9d92d18593e1" providerId="ADAL" clId="{05DB2525-483C-6C46-8506-B561BF9763BF}" dt="2024-03-13T07:24:24.541" v="195" actId="700"/>
          <ac:spMkLst>
            <pc:docMk/>
            <pc:sldMk cId="2379504093" sldId="266"/>
            <ac:spMk id="26" creationId="{E314B1BC-7832-F3DB-B111-41F964E689E4}"/>
          </ac:spMkLst>
        </pc:spChg>
        <pc:spChg chg="add del mod ord">
          <ac:chgData name="Sondre Hårstad" userId="896b90e4-5606-4b14-8526-9d92d18593e1" providerId="ADAL" clId="{05DB2525-483C-6C46-8506-B561BF9763BF}" dt="2024-03-13T07:24:24.541" v="195" actId="700"/>
          <ac:spMkLst>
            <pc:docMk/>
            <pc:sldMk cId="2379504093" sldId="266"/>
            <ac:spMk id="27" creationId="{6EDE1522-659A-68A3-856A-FCE4866317AB}"/>
          </ac:spMkLst>
        </pc:spChg>
        <pc:spChg chg="add del mod ord">
          <ac:chgData name="Sondre Hårstad" userId="896b90e4-5606-4b14-8526-9d92d18593e1" providerId="ADAL" clId="{05DB2525-483C-6C46-8506-B561BF9763BF}" dt="2024-03-13T07:24:24.541" v="195" actId="700"/>
          <ac:spMkLst>
            <pc:docMk/>
            <pc:sldMk cId="2379504093" sldId="266"/>
            <ac:spMk id="28" creationId="{52EC59BC-E35D-6D36-BDA9-849B3DCE98E6}"/>
          </ac:spMkLst>
        </pc:spChg>
        <pc:spChg chg="add del mod ord">
          <ac:chgData name="Sondre Hårstad" userId="896b90e4-5606-4b14-8526-9d92d18593e1" providerId="ADAL" clId="{05DB2525-483C-6C46-8506-B561BF9763BF}" dt="2024-03-13T07:24:24.541" v="195" actId="700"/>
          <ac:spMkLst>
            <pc:docMk/>
            <pc:sldMk cId="2379504093" sldId="266"/>
            <ac:spMk id="29" creationId="{E6651B09-65F4-93C6-0306-5F0E0B5CD0ED}"/>
          </ac:spMkLst>
        </pc:spChg>
        <pc:spChg chg="add del mod ord">
          <ac:chgData name="Sondre Hårstad" userId="896b90e4-5606-4b14-8526-9d92d18593e1" providerId="ADAL" clId="{05DB2525-483C-6C46-8506-B561BF9763BF}" dt="2024-03-13T07:24:24.541" v="195" actId="700"/>
          <ac:spMkLst>
            <pc:docMk/>
            <pc:sldMk cId="2379504093" sldId="266"/>
            <ac:spMk id="30" creationId="{BD24B05E-9C4C-2843-BD74-B7F4AF8D344F}"/>
          </ac:spMkLst>
        </pc:spChg>
        <pc:spChg chg="add del mod ord">
          <ac:chgData name="Sondre Hårstad" userId="896b90e4-5606-4b14-8526-9d92d18593e1" providerId="ADAL" clId="{05DB2525-483C-6C46-8506-B561BF9763BF}" dt="2024-03-13T07:24:24.541" v="195" actId="700"/>
          <ac:spMkLst>
            <pc:docMk/>
            <pc:sldMk cId="2379504093" sldId="266"/>
            <ac:spMk id="31" creationId="{2A41C901-D400-396F-BEAC-54AB4F0C408C}"/>
          </ac:spMkLst>
        </pc:spChg>
        <pc:spChg chg="add del mod ord">
          <ac:chgData name="Sondre Hårstad" userId="896b90e4-5606-4b14-8526-9d92d18593e1" providerId="ADAL" clId="{05DB2525-483C-6C46-8506-B561BF9763BF}" dt="2024-03-13T07:24:24.541" v="195" actId="700"/>
          <ac:spMkLst>
            <pc:docMk/>
            <pc:sldMk cId="2379504093" sldId="266"/>
            <ac:spMk id="32" creationId="{7CEE7989-8A39-C960-E8CE-47AAFAA10038}"/>
          </ac:spMkLst>
        </pc:spChg>
        <pc:spChg chg="del">
          <ac:chgData name="Sondre Hårstad" userId="896b90e4-5606-4b14-8526-9d92d18593e1" providerId="ADAL" clId="{05DB2525-483C-6C46-8506-B561BF9763BF}" dt="2024-03-13T07:23:38.764" v="188" actId="478"/>
          <ac:spMkLst>
            <pc:docMk/>
            <pc:sldMk cId="2379504093" sldId="266"/>
            <ac:spMk id="42" creationId="{DFAF0DCB-35A5-060F-13E0-385C2647C6C8}"/>
          </ac:spMkLst>
        </pc:spChg>
        <pc:spChg chg="del">
          <ac:chgData name="Sondre Hårstad" userId="896b90e4-5606-4b14-8526-9d92d18593e1" providerId="ADAL" clId="{05DB2525-483C-6C46-8506-B561BF9763BF}" dt="2024-03-13T07:23:38.764" v="188" actId="478"/>
          <ac:spMkLst>
            <pc:docMk/>
            <pc:sldMk cId="2379504093" sldId="266"/>
            <ac:spMk id="44" creationId="{2231E11A-B959-5C3F-86DD-C2BBE4890436}"/>
          </ac:spMkLst>
        </pc:spChg>
        <pc:spChg chg="del">
          <ac:chgData name="Sondre Hårstad" userId="896b90e4-5606-4b14-8526-9d92d18593e1" providerId="ADAL" clId="{05DB2525-483C-6C46-8506-B561BF9763BF}" dt="2024-03-13T07:23:38.764" v="188" actId="478"/>
          <ac:spMkLst>
            <pc:docMk/>
            <pc:sldMk cId="2379504093" sldId="266"/>
            <ac:spMk id="45" creationId="{4672D91E-F64E-F1A0-75F2-7D81954D0D7E}"/>
          </ac:spMkLst>
        </pc:spChg>
        <pc:spChg chg="del">
          <ac:chgData name="Sondre Hårstad" userId="896b90e4-5606-4b14-8526-9d92d18593e1" providerId="ADAL" clId="{05DB2525-483C-6C46-8506-B561BF9763BF}" dt="2024-03-13T07:23:38.764" v="188" actId="478"/>
          <ac:spMkLst>
            <pc:docMk/>
            <pc:sldMk cId="2379504093" sldId="266"/>
            <ac:spMk id="47" creationId="{B38702BC-7630-5E5E-2BEC-2FEB86274571}"/>
          </ac:spMkLst>
        </pc:spChg>
        <pc:spChg chg="del">
          <ac:chgData name="Sondre Hårstad" userId="896b90e4-5606-4b14-8526-9d92d18593e1" providerId="ADAL" clId="{05DB2525-483C-6C46-8506-B561BF9763BF}" dt="2024-03-13T07:23:38.764" v="188" actId="478"/>
          <ac:spMkLst>
            <pc:docMk/>
            <pc:sldMk cId="2379504093" sldId="266"/>
            <ac:spMk id="48" creationId="{E75D5EC4-5A02-7C6B-7D96-DAF9AF42911C}"/>
          </ac:spMkLst>
        </pc:spChg>
        <pc:spChg chg="del">
          <ac:chgData name="Sondre Hårstad" userId="896b90e4-5606-4b14-8526-9d92d18593e1" providerId="ADAL" clId="{05DB2525-483C-6C46-8506-B561BF9763BF}" dt="2024-03-13T07:23:38.764" v="188" actId="478"/>
          <ac:spMkLst>
            <pc:docMk/>
            <pc:sldMk cId="2379504093" sldId="266"/>
            <ac:spMk id="49" creationId="{CE09AB66-6926-7D5B-8041-B95A38F27319}"/>
          </ac:spMkLst>
        </pc:spChg>
        <pc:spChg chg="del">
          <ac:chgData name="Sondre Hårstad" userId="896b90e4-5606-4b14-8526-9d92d18593e1" providerId="ADAL" clId="{05DB2525-483C-6C46-8506-B561BF9763BF}" dt="2024-03-13T07:23:38.764" v="188" actId="478"/>
          <ac:spMkLst>
            <pc:docMk/>
            <pc:sldMk cId="2379504093" sldId="266"/>
            <ac:spMk id="50" creationId="{767BC757-24BD-58ED-0A56-467770555302}"/>
          </ac:spMkLst>
        </pc:spChg>
        <pc:spChg chg="del">
          <ac:chgData name="Sondre Hårstad" userId="896b90e4-5606-4b14-8526-9d92d18593e1" providerId="ADAL" clId="{05DB2525-483C-6C46-8506-B561BF9763BF}" dt="2024-03-13T07:23:38.764" v="188" actId="478"/>
          <ac:spMkLst>
            <pc:docMk/>
            <pc:sldMk cId="2379504093" sldId="266"/>
            <ac:spMk id="51" creationId="{E0A76E07-A748-D4F4-70AC-3F25CF7E4993}"/>
          </ac:spMkLst>
        </pc:spChg>
        <pc:spChg chg="del">
          <ac:chgData name="Sondre Hårstad" userId="896b90e4-5606-4b14-8526-9d92d18593e1" providerId="ADAL" clId="{05DB2525-483C-6C46-8506-B561BF9763BF}" dt="2024-03-13T07:23:38.764" v="188" actId="478"/>
          <ac:spMkLst>
            <pc:docMk/>
            <pc:sldMk cId="2379504093" sldId="266"/>
            <ac:spMk id="52" creationId="{2288841C-F4B7-2E74-FE78-89AEAA7704A4}"/>
          </ac:spMkLst>
        </pc:spChg>
        <pc:spChg chg="del">
          <ac:chgData name="Sondre Hårstad" userId="896b90e4-5606-4b14-8526-9d92d18593e1" providerId="ADAL" clId="{05DB2525-483C-6C46-8506-B561BF9763BF}" dt="2024-03-13T07:23:38.764" v="188" actId="478"/>
          <ac:spMkLst>
            <pc:docMk/>
            <pc:sldMk cId="2379504093" sldId="266"/>
            <ac:spMk id="53" creationId="{882CA415-8706-F65D-D173-F3405599CD6C}"/>
          </ac:spMkLst>
        </pc:spChg>
        <pc:spChg chg="del">
          <ac:chgData name="Sondre Hårstad" userId="896b90e4-5606-4b14-8526-9d92d18593e1" providerId="ADAL" clId="{05DB2525-483C-6C46-8506-B561BF9763BF}" dt="2024-03-13T07:23:38.764" v="188" actId="478"/>
          <ac:spMkLst>
            <pc:docMk/>
            <pc:sldMk cId="2379504093" sldId="266"/>
            <ac:spMk id="54" creationId="{7BE4E83B-EFC3-567E-61FF-5AFFC4EFBD58}"/>
          </ac:spMkLst>
        </pc:spChg>
        <pc:spChg chg="del">
          <ac:chgData name="Sondre Hårstad" userId="896b90e4-5606-4b14-8526-9d92d18593e1" providerId="ADAL" clId="{05DB2525-483C-6C46-8506-B561BF9763BF}" dt="2024-03-13T07:23:38.764" v="188" actId="478"/>
          <ac:spMkLst>
            <pc:docMk/>
            <pc:sldMk cId="2379504093" sldId="266"/>
            <ac:spMk id="55" creationId="{679447FD-81D5-3506-450A-77359DE09ED3}"/>
          </ac:spMkLst>
        </pc:spChg>
        <pc:spChg chg="del">
          <ac:chgData name="Sondre Hårstad" userId="896b90e4-5606-4b14-8526-9d92d18593e1" providerId="ADAL" clId="{05DB2525-483C-6C46-8506-B561BF9763BF}" dt="2024-03-13T07:23:38.764" v="188" actId="478"/>
          <ac:spMkLst>
            <pc:docMk/>
            <pc:sldMk cId="2379504093" sldId="266"/>
            <ac:spMk id="56" creationId="{BA742591-D2D1-5BA8-D978-24FEDF51A4A9}"/>
          </ac:spMkLst>
        </pc:spChg>
        <pc:spChg chg="del">
          <ac:chgData name="Sondre Hårstad" userId="896b90e4-5606-4b14-8526-9d92d18593e1" providerId="ADAL" clId="{05DB2525-483C-6C46-8506-B561BF9763BF}" dt="2024-03-13T07:23:38.764" v="188" actId="478"/>
          <ac:spMkLst>
            <pc:docMk/>
            <pc:sldMk cId="2379504093" sldId="266"/>
            <ac:spMk id="57" creationId="{7704E315-C8ED-3A05-42AD-B5DCF0218D7C}"/>
          </ac:spMkLst>
        </pc:spChg>
        <pc:spChg chg="del">
          <ac:chgData name="Sondre Hårstad" userId="896b90e4-5606-4b14-8526-9d92d18593e1" providerId="ADAL" clId="{05DB2525-483C-6C46-8506-B561BF9763BF}" dt="2024-03-13T07:23:38.764" v="188" actId="478"/>
          <ac:spMkLst>
            <pc:docMk/>
            <pc:sldMk cId="2379504093" sldId="266"/>
            <ac:spMk id="58" creationId="{0E17BA8C-56F9-1C7D-59B4-0BD0B76EB033}"/>
          </ac:spMkLst>
        </pc:spChg>
        <pc:spChg chg="del">
          <ac:chgData name="Sondre Hårstad" userId="896b90e4-5606-4b14-8526-9d92d18593e1" providerId="ADAL" clId="{05DB2525-483C-6C46-8506-B561BF9763BF}" dt="2024-03-13T07:23:38.764" v="188" actId="478"/>
          <ac:spMkLst>
            <pc:docMk/>
            <pc:sldMk cId="2379504093" sldId="266"/>
            <ac:spMk id="59" creationId="{FB65DF79-E266-D0D8-AFB6-1465D59E0B82}"/>
          </ac:spMkLst>
        </pc:spChg>
        <pc:spChg chg="del">
          <ac:chgData name="Sondre Hårstad" userId="896b90e4-5606-4b14-8526-9d92d18593e1" providerId="ADAL" clId="{05DB2525-483C-6C46-8506-B561BF9763BF}" dt="2024-03-13T07:23:38.764" v="188" actId="478"/>
          <ac:spMkLst>
            <pc:docMk/>
            <pc:sldMk cId="2379504093" sldId="266"/>
            <ac:spMk id="60" creationId="{EAE3A6B7-E518-ED0D-2E77-A22C8BD379B5}"/>
          </ac:spMkLst>
        </pc:spChg>
        <pc:spChg chg="del">
          <ac:chgData name="Sondre Hårstad" userId="896b90e4-5606-4b14-8526-9d92d18593e1" providerId="ADAL" clId="{05DB2525-483C-6C46-8506-B561BF9763BF}" dt="2024-03-13T07:23:38.764" v="188" actId="478"/>
          <ac:spMkLst>
            <pc:docMk/>
            <pc:sldMk cId="2379504093" sldId="266"/>
            <ac:spMk id="61" creationId="{EC397DFB-E511-5D9D-E20D-78C28CA893C1}"/>
          </ac:spMkLst>
        </pc:spChg>
        <pc:spChg chg="del">
          <ac:chgData name="Sondre Hårstad" userId="896b90e4-5606-4b14-8526-9d92d18593e1" providerId="ADAL" clId="{05DB2525-483C-6C46-8506-B561BF9763BF}" dt="2024-03-13T07:23:38.764" v="188" actId="478"/>
          <ac:spMkLst>
            <pc:docMk/>
            <pc:sldMk cId="2379504093" sldId="266"/>
            <ac:spMk id="62" creationId="{AFEC3EAE-4D9E-6925-9CE1-AA58E5E839F6}"/>
          </ac:spMkLst>
        </pc:spChg>
        <pc:spChg chg="del">
          <ac:chgData name="Sondre Hårstad" userId="896b90e4-5606-4b14-8526-9d92d18593e1" providerId="ADAL" clId="{05DB2525-483C-6C46-8506-B561BF9763BF}" dt="2024-03-13T07:23:38.764" v="188" actId="478"/>
          <ac:spMkLst>
            <pc:docMk/>
            <pc:sldMk cId="2379504093" sldId="266"/>
            <ac:spMk id="63" creationId="{2C13ECD3-FCF5-15B4-0C13-549CC1F04E52}"/>
          </ac:spMkLst>
        </pc:spChg>
        <pc:spChg chg="del">
          <ac:chgData name="Sondre Hårstad" userId="896b90e4-5606-4b14-8526-9d92d18593e1" providerId="ADAL" clId="{05DB2525-483C-6C46-8506-B561BF9763BF}" dt="2024-03-13T07:23:38.764" v="188" actId="478"/>
          <ac:spMkLst>
            <pc:docMk/>
            <pc:sldMk cId="2379504093" sldId="266"/>
            <ac:spMk id="64" creationId="{C819AA63-5773-DC34-8193-767D73475278}"/>
          </ac:spMkLst>
        </pc:spChg>
        <pc:spChg chg="del">
          <ac:chgData name="Sondre Hårstad" userId="896b90e4-5606-4b14-8526-9d92d18593e1" providerId="ADAL" clId="{05DB2525-483C-6C46-8506-B561BF9763BF}" dt="2024-03-13T07:23:38.764" v="188" actId="478"/>
          <ac:spMkLst>
            <pc:docMk/>
            <pc:sldMk cId="2379504093" sldId="266"/>
            <ac:spMk id="65" creationId="{7A05FC7B-3C75-9786-1DD4-A46E7D5185EC}"/>
          </ac:spMkLst>
        </pc:spChg>
        <pc:spChg chg="del">
          <ac:chgData name="Sondre Hårstad" userId="896b90e4-5606-4b14-8526-9d92d18593e1" providerId="ADAL" clId="{05DB2525-483C-6C46-8506-B561BF9763BF}" dt="2024-03-13T07:23:38.764" v="188" actId="478"/>
          <ac:spMkLst>
            <pc:docMk/>
            <pc:sldMk cId="2379504093" sldId="266"/>
            <ac:spMk id="66" creationId="{5A015FE6-C20E-DE83-729A-4412710DB0E7}"/>
          </ac:spMkLst>
        </pc:spChg>
        <pc:spChg chg="del">
          <ac:chgData name="Sondre Hårstad" userId="896b90e4-5606-4b14-8526-9d92d18593e1" providerId="ADAL" clId="{05DB2525-483C-6C46-8506-B561BF9763BF}" dt="2024-03-13T07:23:38.764" v="188" actId="478"/>
          <ac:spMkLst>
            <pc:docMk/>
            <pc:sldMk cId="2379504093" sldId="266"/>
            <ac:spMk id="67" creationId="{0CA3485D-F6A4-212C-9B64-18D3644E93BD}"/>
          </ac:spMkLst>
        </pc:spChg>
        <pc:spChg chg="del">
          <ac:chgData name="Sondre Hårstad" userId="896b90e4-5606-4b14-8526-9d92d18593e1" providerId="ADAL" clId="{05DB2525-483C-6C46-8506-B561BF9763BF}" dt="2024-03-13T07:23:38.764" v="188" actId="478"/>
          <ac:spMkLst>
            <pc:docMk/>
            <pc:sldMk cId="2379504093" sldId="266"/>
            <ac:spMk id="68" creationId="{1FB11162-F0CF-F357-0DB5-0FC8352C91FC}"/>
          </ac:spMkLst>
        </pc:spChg>
        <pc:spChg chg="del">
          <ac:chgData name="Sondre Hårstad" userId="896b90e4-5606-4b14-8526-9d92d18593e1" providerId="ADAL" clId="{05DB2525-483C-6C46-8506-B561BF9763BF}" dt="2024-03-13T07:23:38.764" v="188" actId="478"/>
          <ac:spMkLst>
            <pc:docMk/>
            <pc:sldMk cId="2379504093" sldId="266"/>
            <ac:spMk id="69" creationId="{B0C6B504-5481-D3F7-8959-C58FF09A61D6}"/>
          </ac:spMkLst>
        </pc:spChg>
        <pc:spChg chg="del">
          <ac:chgData name="Sondre Hårstad" userId="896b90e4-5606-4b14-8526-9d92d18593e1" providerId="ADAL" clId="{05DB2525-483C-6C46-8506-B561BF9763BF}" dt="2024-03-13T07:23:38.764" v="188" actId="478"/>
          <ac:spMkLst>
            <pc:docMk/>
            <pc:sldMk cId="2379504093" sldId="266"/>
            <ac:spMk id="70" creationId="{281EF9D8-9C67-5381-D2E9-B76ED6E7F79E}"/>
          </ac:spMkLst>
        </pc:spChg>
        <pc:spChg chg="del">
          <ac:chgData name="Sondre Hårstad" userId="896b90e4-5606-4b14-8526-9d92d18593e1" providerId="ADAL" clId="{05DB2525-483C-6C46-8506-B561BF9763BF}" dt="2024-03-13T07:23:38.764" v="188" actId="478"/>
          <ac:spMkLst>
            <pc:docMk/>
            <pc:sldMk cId="2379504093" sldId="266"/>
            <ac:spMk id="71" creationId="{FFDB8AC8-8131-420A-5A85-FBFADCAB35BA}"/>
          </ac:spMkLst>
        </pc:spChg>
        <pc:spChg chg="del">
          <ac:chgData name="Sondre Hårstad" userId="896b90e4-5606-4b14-8526-9d92d18593e1" providerId="ADAL" clId="{05DB2525-483C-6C46-8506-B561BF9763BF}" dt="2024-03-13T07:23:38.764" v="188" actId="478"/>
          <ac:spMkLst>
            <pc:docMk/>
            <pc:sldMk cId="2379504093" sldId="266"/>
            <ac:spMk id="72" creationId="{5E54CACA-1A09-10C2-EE32-8F2C0E908B1B}"/>
          </ac:spMkLst>
        </pc:spChg>
        <pc:spChg chg="del">
          <ac:chgData name="Sondre Hårstad" userId="896b90e4-5606-4b14-8526-9d92d18593e1" providerId="ADAL" clId="{05DB2525-483C-6C46-8506-B561BF9763BF}" dt="2024-03-13T07:23:38.764" v="188" actId="478"/>
          <ac:spMkLst>
            <pc:docMk/>
            <pc:sldMk cId="2379504093" sldId="266"/>
            <ac:spMk id="73" creationId="{68DDE021-A38A-186A-1FD3-446AD4E670B6}"/>
          </ac:spMkLst>
        </pc:spChg>
        <pc:spChg chg="del">
          <ac:chgData name="Sondre Hårstad" userId="896b90e4-5606-4b14-8526-9d92d18593e1" providerId="ADAL" clId="{05DB2525-483C-6C46-8506-B561BF9763BF}" dt="2024-03-13T07:23:38.764" v="188" actId="478"/>
          <ac:spMkLst>
            <pc:docMk/>
            <pc:sldMk cId="2379504093" sldId="266"/>
            <ac:spMk id="74" creationId="{F537B285-BF46-4459-FA3C-F8CF6D1DB799}"/>
          </ac:spMkLst>
        </pc:spChg>
        <pc:picChg chg="add mod">
          <ac:chgData name="Sondre Hårstad" userId="896b90e4-5606-4b14-8526-9d92d18593e1" providerId="ADAL" clId="{05DB2525-483C-6C46-8506-B561BF9763BF}" dt="2024-03-13T07:23:47.344" v="190"/>
          <ac:picMkLst>
            <pc:docMk/>
            <pc:sldMk cId="2379504093" sldId="266"/>
            <ac:picMk id="13" creationId="{DE3FB9E9-DD5B-160C-FBA6-C3BD64B94FEE}"/>
          </ac:picMkLst>
        </pc:picChg>
        <pc:picChg chg="add mod">
          <ac:chgData name="Sondre Hårstad" userId="896b90e4-5606-4b14-8526-9d92d18593e1" providerId="ADAL" clId="{05DB2525-483C-6C46-8506-B561BF9763BF}" dt="2024-03-13T07:23:47.344" v="190"/>
          <ac:picMkLst>
            <pc:docMk/>
            <pc:sldMk cId="2379504093" sldId="266"/>
            <ac:picMk id="14" creationId="{F9B012E4-BC35-2EDF-B198-9DDC4B8BCE1D}"/>
          </ac:picMkLst>
        </pc:picChg>
        <pc:picChg chg="add mod">
          <ac:chgData name="Sondre Hårstad" userId="896b90e4-5606-4b14-8526-9d92d18593e1" providerId="ADAL" clId="{05DB2525-483C-6C46-8506-B561BF9763BF}" dt="2024-03-13T07:23:47.344" v="190"/>
          <ac:picMkLst>
            <pc:docMk/>
            <pc:sldMk cId="2379504093" sldId="266"/>
            <ac:picMk id="15" creationId="{E1113E5B-C801-3E51-9981-8E9F2BA4D2E3}"/>
          </ac:picMkLst>
        </pc:picChg>
        <pc:picChg chg="add mod">
          <ac:chgData name="Sondre Hårstad" userId="896b90e4-5606-4b14-8526-9d92d18593e1" providerId="ADAL" clId="{05DB2525-483C-6C46-8506-B561BF9763BF}" dt="2024-03-13T07:23:47.344" v="190"/>
          <ac:picMkLst>
            <pc:docMk/>
            <pc:sldMk cId="2379504093" sldId="266"/>
            <ac:picMk id="16" creationId="{883DEFEB-C69B-9A45-0593-A2C89045D0B8}"/>
          </ac:picMkLst>
        </pc:picChg>
        <pc:picChg chg="add mod">
          <ac:chgData name="Sondre Hårstad" userId="896b90e4-5606-4b14-8526-9d92d18593e1" providerId="ADAL" clId="{05DB2525-483C-6C46-8506-B561BF9763BF}" dt="2024-03-13T07:23:47.344" v="190"/>
          <ac:picMkLst>
            <pc:docMk/>
            <pc:sldMk cId="2379504093" sldId="266"/>
            <ac:picMk id="17" creationId="{68239133-A59B-A4C6-3E62-22DB2BB378A2}"/>
          </ac:picMkLst>
        </pc:picChg>
        <pc:picChg chg="add mod">
          <ac:chgData name="Sondre Hårstad" userId="896b90e4-5606-4b14-8526-9d92d18593e1" providerId="ADAL" clId="{05DB2525-483C-6C46-8506-B561BF9763BF}" dt="2024-03-13T07:23:47.344" v="190"/>
          <ac:picMkLst>
            <pc:docMk/>
            <pc:sldMk cId="2379504093" sldId="266"/>
            <ac:picMk id="18" creationId="{2A75ED08-55E4-E543-A3F2-490D131C378B}"/>
          </ac:picMkLst>
        </pc:picChg>
        <pc:picChg chg="add mod">
          <ac:chgData name="Sondre Hårstad" userId="896b90e4-5606-4b14-8526-9d92d18593e1" providerId="ADAL" clId="{05DB2525-483C-6C46-8506-B561BF9763BF}" dt="2024-03-13T07:23:47.344" v="190"/>
          <ac:picMkLst>
            <pc:docMk/>
            <pc:sldMk cId="2379504093" sldId="266"/>
            <ac:picMk id="19" creationId="{C8A0A702-5E9F-B7DB-9874-A4BDBD47B24D}"/>
          </ac:picMkLst>
        </pc:picChg>
        <pc:picChg chg="add mod">
          <ac:chgData name="Sondre Hårstad" userId="896b90e4-5606-4b14-8526-9d92d18593e1" providerId="ADAL" clId="{05DB2525-483C-6C46-8506-B561BF9763BF}" dt="2024-03-13T07:23:47.344" v="190"/>
          <ac:picMkLst>
            <pc:docMk/>
            <pc:sldMk cId="2379504093" sldId="266"/>
            <ac:picMk id="20" creationId="{94B8D642-ABC6-8CC3-7839-C56D76B4244F}"/>
          </ac:picMkLst>
        </pc:picChg>
        <pc:picChg chg="add mod">
          <ac:chgData name="Sondre Hårstad" userId="896b90e4-5606-4b14-8526-9d92d18593e1" providerId="ADAL" clId="{05DB2525-483C-6C46-8506-B561BF9763BF}" dt="2024-03-13T07:23:47.344" v="190"/>
          <ac:picMkLst>
            <pc:docMk/>
            <pc:sldMk cId="2379504093" sldId="266"/>
            <ac:picMk id="23" creationId="{0F31C050-EBCB-165D-A846-334464B0D133}"/>
          </ac:picMkLst>
        </pc:picChg>
        <pc:picChg chg="add mod">
          <ac:chgData name="Sondre Hårstad" userId="896b90e4-5606-4b14-8526-9d92d18593e1" providerId="ADAL" clId="{05DB2525-483C-6C46-8506-B561BF9763BF}" dt="2024-03-13T07:23:47.344" v="190"/>
          <ac:picMkLst>
            <pc:docMk/>
            <pc:sldMk cId="2379504093" sldId="266"/>
            <ac:picMk id="24" creationId="{62792BB4-48FF-2319-936B-543266D5AB29}"/>
          </ac:picMkLst>
        </pc:picChg>
        <pc:picChg chg="add mod">
          <ac:chgData name="Sondre Hårstad" userId="896b90e4-5606-4b14-8526-9d92d18593e1" providerId="ADAL" clId="{05DB2525-483C-6C46-8506-B561BF9763BF}" dt="2024-03-13T07:23:47.344" v="190"/>
          <ac:picMkLst>
            <pc:docMk/>
            <pc:sldMk cId="2379504093" sldId="266"/>
            <ac:picMk id="25" creationId="{5067015A-086E-C67D-739F-6758FE417C38}"/>
          </ac:picMkLst>
        </pc:picChg>
        <pc:picChg chg="del">
          <ac:chgData name="Sondre Hårstad" userId="896b90e4-5606-4b14-8526-9d92d18593e1" providerId="ADAL" clId="{05DB2525-483C-6C46-8506-B561BF9763BF}" dt="2024-03-13T07:23:38.764" v="188" actId="478"/>
          <ac:picMkLst>
            <pc:docMk/>
            <pc:sldMk cId="2379504093" sldId="266"/>
            <ac:picMk id="43" creationId="{CC67E3C1-BEEA-A30E-635A-AC7EEC5BA933}"/>
          </ac:picMkLst>
        </pc:picChg>
        <pc:picChg chg="del">
          <ac:chgData name="Sondre Hårstad" userId="896b90e4-5606-4b14-8526-9d92d18593e1" providerId="ADAL" clId="{05DB2525-483C-6C46-8506-B561BF9763BF}" dt="2024-03-13T07:23:38.764" v="188" actId="478"/>
          <ac:picMkLst>
            <pc:docMk/>
            <pc:sldMk cId="2379504093" sldId="266"/>
            <ac:picMk id="46" creationId="{93218E9F-86FC-69D5-30E3-97BFE85BEE22}"/>
          </ac:picMkLst>
        </pc:picChg>
      </pc:sldChg>
      <pc:sldChg chg="add del">
        <pc:chgData name="Sondre Hårstad" userId="896b90e4-5606-4b14-8526-9d92d18593e1" providerId="ADAL" clId="{05DB2525-483C-6C46-8506-B561BF9763BF}" dt="2024-03-13T07:28:32.734" v="199" actId="2696"/>
        <pc:sldMkLst>
          <pc:docMk/>
          <pc:sldMk cId="25121053" sldId="267"/>
        </pc:sldMkLst>
      </pc:sldChg>
      <pc:sldChg chg="new del">
        <pc:chgData name="Sondre Hårstad" userId="896b90e4-5606-4b14-8526-9d92d18593e1" providerId="ADAL" clId="{05DB2525-483C-6C46-8506-B561BF9763BF}" dt="2024-03-13T07:24:43.903" v="197" actId="2696"/>
        <pc:sldMkLst>
          <pc:docMk/>
          <pc:sldMk cId="2691819765" sldId="267"/>
        </pc:sldMkLst>
      </pc:sldChg>
      <pc:sldChg chg="addSp delSp modSp add mod">
        <pc:chgData name="Sondre Hårstad" userId="896b90e4-5606-4b14-8526-9d92d18593e1" providerId="ADAL" clId="{05DB2525-483C-6C46-8506-B561BF9763BF}" dt="2024-03-13T07:29:03.791" v="211"/>
        <pc:sldMkLst>
          <pc:docMk/>
          <pc:sldMk cId="2823235859" sldId="267"/>
        </pc:sldMkLst>
        <pc:spChg chg="add del mod">
          <ac:chgData name="Sondre Hårstad" userId="896b90e4-5606-4b14-8526-9d92d18593e1" providerId="ADAL" clId="{05DB2525-483C-6C46-8506-B561BF9763BF}" dt="2024-03-13T07:28:41.112" v="204" actId="478"/>
          <ac:spMkLst>
            <pc:docMk/>
            <pc:sldMk cId="2823235859" sldId="267"/>
            <ac:spMk id="3" creationId="{6959B4E5-8641-9B6B-29D5-64F0A02AA0B2}"/>
          </ac:spMkLst>
        </pc:spChg>
        <pc:spChg chg="add del mod">
          <ac:chgData name="Sondre Hårstad" userId="896b90e4-5606-4b14-8526-9d92d18593e1" providerId="ADAL" clId="{05DB2525-483C-6C46-8506-B561BF9763BF}" dt="2024-03-13T07:28:41.112" v="204" actId="478"/>
          <ac:spMkLst>
            <pc:docMk/>
            <pc:sldMk cId="2823235859" sldId="267"/>
            <ac:spMk id="5" creationId="{BDCFF377-BE51-6896-17C2-4D26A0EEAE73}"/>
          </ac:spMkLst>
        </pc:spChg>
        <pc:spChg chg="add mod">
          <ac:chgData name="Sondre Hårstad" userId="896b90e4-5606-4b14-8526-9d92d18593e1" providerId="ADAL" clId="{05DB2525-483C-6C46-8506-B561BF9763BF}" dt="2024-03-13T07:28:38.747" v="203"/>
          <ac:spMkLst>
            <pc:docMk/>
            <pc:sldMk cId="2823235859" sldId="267"/>
            <ac:spMk id="6" creationId="{B3D5BFE9-0776-50DB-4721-EB7758CC986E}"/>
          </ac:spMkLst>
        </pc:spChg>
        <pc:spChg chg="add mod">
          <ac:chgData name="Sondre Hårstad" userId="896b90e4-5606-4b14-8526-9d92d18593e1" providerId="ADAL" clId="{05DB2525-483C-6C46-8506-B561BF9763BF}" dt="2024-03-13T07:28:38.747" v="203"/>
          <ac:spMkLst>
            <pc:docMk/>
            <pc:sldMk cId="2823235859" sldId="267"/>
            <ac:spMk id="7" creationId="{228DFD43-E498-598E-8E7F-1A55B54239DF}"/>
          </ac:spMkLst>
        </pc:spChg>
        <pc:spChg chg="add mod">
          <ac:chgData name="Sondre Hårstad" userId="896b90e4-5606-4b14-8526-9d92d18593e1" providerId="ADAL" clId="{05DB2525-483C-6C46-8506-B561BF9763BF}" dt="2024-03-13T07:28:38.095" v="202"/>
          <ac:spMkLst>
            <pc:docMk/>
            <pc:sldMk cId="2823235859" sldId="267"/>
            <ac:spMk id="8" creationId="{C19D460B-7177-A966-57AC-1E4DD742E762}"/>
          </ac:spMkLst>
        </pc:spChg>
        <pc:spChg chg="add mod">
          <ac:chgData name="Sondre Hårstad" userId="896b90e4-5606-4b14-8526-9d92d18593e1" providerId="ADAL" clId="{05DB2525-483C-6C46-8506-B561BF9763BF}" dt="2024-03-13T07:28:38.095" v="202"/>
          <ac:spMkLst>
            <pc:docMk/>
            <pc:sldMk cId="2823235859" sldId="267"/>
            <ac:spMk id="9" creationId="{0BDB4028-2998-AD0A-2361-B2E9B796A67D}"/>
          </ac:spMkLst>
        </pc:spChg>
        <pc:spChg chg="add mod">
          <ac:chgData name="Sondre Hårstad" userId="896b90e4-5606-4b14-8526-9d92d18593e1" providerId="ADAL" clId="{05DB2525-483C-6C46-8506-B561BF9763BF}" dt="2024-03-13T07:28:38.095" v="202"/>
          <ac:spMkLst>
            <pc:docMk/>
            <pc:sldMk cId="2823235859" sldId="267"/>
            <ac:spMk id="21" creationId="{852B00F3-823A-217D-8CF9-F2B591E356F2}"/>
          </ac:spMkLst>
        </pc:spChg>
        <pc:spChg chg="add mod">
          <ac:chgData name="Sondre Hårstad" userId="896b90e4-5606-4b14-8526-9d92d18593e1" providerId="ADAL" clId="{05DB2525-483C-6C46-8506-B561BF9763BF}" dt="2024-03-13T07:28:38.095" v="202"/>
          <ac:spMkLst>
            <pc:docMk/>
            <pc:sldMk cId="2823235859" sldId="267"/>
            <ac:spMk id="22" creationId="{9343BE98-7480-4D54-D9B0-C05E4E1B1F10}"/>
          </ac:spMkLst>
        </pc:spChg>
        <pc:spChg chg="add mod">
          <ac:chgData name="Sondre Hårstad" userId="896b90e4-5606-4b14-8526-9d92d18593e1" providerId="ADAL" clId="{05DB2525-483C-6C46-8506-B561BF9763BF}" dt="2024-03-13T07:28:38.095" v="202"/>
          <ac:spMkLst>
            <pc:docMk/>
            <pc:sldMk cId="2823235859" sldId="267"/>
            <ac:spMk id="25" creationId="{9B8B7095-D190-42AB-F9DA-52732CA0994D}"/>
          </ac:spMkLst>
        </pc:spChg>
        <pc:spChg chg="add del mod">
          <ac:chgData name="Sondre Hårstad" userId="896b90e4-5606-4b14-8526-9d92d18593e1" providerId="ADAL" clId="{05DB2525-483C-6C46-8506-B561BF9763BF}" dt="2024-03-13T07:29:00.405" v="207" actId="478"/>
          <ac:spMkLst>
            <pc:docMk/>
            <pc:sldMk cId="2823235859" sldId="267"/>
            <ac:spMk id="26" creationId="{2CD58879-6E3D-6114-B719-6E83FD92A2BE}"/>
          </ac:spMkLst>
        </pc:spChg>
        <pc:spChg chg="add del mod">
          <ac:chgData name="Sondre Hårstad" userId="896b90e4-5606-4b14-8526-9d92d18593e1" providerId="ADAL" clId="{05DB2525-483C-6C46-8506-B561BF9763BF}" dt="2024-03-13T07:29:00.405" v="207" actId="478"/>
          <ac:spMkLst>
            <pc:docMk/>
            <pc:sldMk cId="2823235859" sldId="267"/>
            <ac:spMk id="27" creationId="{DF38809C-98CC-E88C-F9EA-280F458179CF}"/>
          </ac:spMkLst>
        </pc:spChg>
        <pc:spChg chg="add del mod">
          <ac:chgData name="Sondre Hårstad" userId="896b90e4-5606-4b14-8526-9d92d18593e1" providerId="ADAL" clId="{05DB2525-483C-6C46-8506-B561BF9763BF}" dt="2024-03-13T07:29:00.405" v="207" actId="478"/>
          <ac:spMkLst>
            <pc:docMk/>
            <pc:sldMk cId="2823235859" sldId="267"/>
            <ac:spMk id="28" creationId="{598DACD7-FE24-5493-B018-F278451A2395}"/>
          </ac:spMkLst>
        </pc:spChg>
        <pc:spChg chg="add del mod">
          <ac:chgData name="Sondre Hårstad" userId="896b90e4-5606-4b14-8526-9d92d18593e1" providerId="ADAL" clId="{05DB2525-483C-6C46-8506-B561BF9763BF}" dt="2024-03-13T07:29:00.405" v="207" actId="478"/>
          <ac:spMkLst>
            <pc:docMk/>
            <pc:sldMk cId="2823235859" sldId="267"/>
            <ac:spMk id="29" creationId="{40DFD770-42FC-CB00-AEEB-320B9077515E}"/>
          </ac:spMkLst>
        </pc:spChg>
        <pc:spChg chg="add del mod">
          <ac:chgData name="Sondre Hårstad" userId="896b90e4-5606-4b14-8526-9d92d18593e1" providerId="ADAL" clId="{05DB2525-483C-6C46-8506-B561BF9763BF}" dt="2024-03-13T07:29:00.405" v="207" actId="478"/>
          <ac:spMkLst>
            <pc:docMk/>
            <pc:sldMk cId="2823235859" sldId="267"/>
            <ac:spMk id="41" creationId="{9E12110C-82F3-4647-4090-9D1F281F3E3A}"/>
          </ac:spMkLst>
        </pc:spChg>
        <pc:spChg chg="del">
          <ac:chgData name="Sondre Hårstad" userId="896b90e4-5606-4b14-8526-9d92d18593e1" providerId="ADAL" clId="{05DB2525-483C-6C46-8506-B561BF9763BF}" dt="2024-03-13T07:28:37.851" v="201" actId="478"/>
          <ac:spMkLst>
            <pc:docMk/>
            <pc:sldMk cId="2823235859" sldId="267"/>
            <ac:spMk id="42" creationId="{DFAF0DCB-35A5-060F-13E0-385C2647C6C8}"/>
          </ac:spMkLst>
        </pc:spChg>
        <pc:spChg chg="del">
          <ac:chgData name="Sondre Hårstad" userId="896b90e4-5606-4b14-8526-9d92d18593e1" providerId="ADAL" clId="{05DB2525-483C-6C46-8506-B561BF9763BF}" dt="2024-03-13T07:28:37.851" v="201" actId="478"/>
          <ac:spMkLst>
            <pc:docMk/>
            <pc:sldMk cId="2823235859" sldId="267"/>
            <ac:spMk id="44" creationId="{2231E11A-B959-5C3F-86DD-C2BBE4890436}"/>
          </ac:spMkLst>
        </pc:spChg>
        <pc:spChg chg="del">
          <ac:chgData name="Sondre Hårstad" userId="896b90e4-5606-4b14-8526-9d92d18593e1" providerId="ADAL" clId="{05DB2525-483C-6C46-8506-B561BF9763BF}" dt="2024-03-13T07:28:37.851" v="201" actId="478"/>
          <ac:spMkLst>
            <pc:docMk/>
            <pc:sldMk cId="2823235859" sldId="267"/>
            <ac:spMk id="45" creationId="{4672D91E-F64E-F1A0-75F2-7D81954D0D7E}"/>
          </ac:spMkLst>
        </pc:spChg>
        <pc:spChg chg="del">
          <ac:chgData name="Sondre Hårstad" userId="896b90e4-5606-4b14-8526-9d92d18593e1" providerId="ADAL" clId="{05DB2525-483C-6C46-8506-B561BF9763BF}" dt="2024-03-13T07:28:37.851" v="201" actId="478"/>
          <ac:spMkLst>
            <pc:docMk/>
            <pc:sldMk cId="2823235859" sldId="267"/>
            <ac:spMk id="47" creationId="{B38702BC-7630-5E5E-2BEC-2FEB86274571}"/>
          </ac:spMkLst>
        </pc:spChg>
        <pc:spChg chg="del">
          <ac:chgData name="Sondre Hårstad" userId="896b90e4-5606-4b14-8526-9d92d18593e1" providerId="ADAL" clId="{05DB2525-483C-6C46-8506-B561BF9763BF}" dt="2024-03-13T07:28:37.851" v="201" actId="478"/>
          <ac:spMkLst>
            <pc:docMk/>
            <pc:sldMk cId="2823235859" sldId="267"/>
            <ac:spMk id="48" creationId="{E75D5EC4-5A02-7C6B-7D96-DAF9AF42911C}"/>
          </ac:spMkLst>
        </pc:spChg>
        <pc:spChg chg="del">
          <ac:chgData name="Sondre Hårstad" userId="896b90e4-5606-4b14-8526-9d92d18593e1" providerId="ADAL" clId="{05DB2525-483C-6C46-8506-B561BF9763BF}" dt="2024-03-13T07:28:37.851" v="201" actId="478"/>
          <ac:spMkLst>
            <pc:docMk/>
            <pc:sldMk cId="2823235859" sldId="267"/>
            <ac:spMk id="49" creationId="{CE09AB66-6926-7D5B-8041-B95A38F27319}"/>
          </ac:spMkLst>
        </pc:spChg>
        <pc:spChg chg="del">
          <ac:chgData name="Sondre Hårstad" userId="896b90e4-5606-4b14-8526-9d92d18593e1" providerId="ADAL" clId="{05DB2525-483C-6C46-8506-B561BF9763BF}" dt="2024-03-13T07:28:37.851" v="201" actId="478"/>
          <ac:spMkLst>
            <pc:docMk/>
            <pc:sldMk cId="2823235859" sldId="267"/>
            <ac:spMk id="50" creationId="{767BC757-24BD-58ED-0A56-467770555302}"/>
          </ac:spMkLst>
        </pc:spChg>
        <pc:spChg chg="del">
          <ac:chgData name="Sondre Hårstad" userId="896b90e4-5606-4b14-8526-9d92d18593e1" providerId="ADAL" clId="{05DB2525-483C-6C46-8506-B561BF9763BF}" dt="2024-03-13T07:28:37.851" v="201" actId="478"/>
          <ac:spMkLst>
            <pc:docMk/>
            <pc:sldMk cId="2823235859" sldId="267"/>
            <ac:spMk id="51" creationId="{E0A76E07-A748-D4F4-70AC-3F25CF7E4993}"/>
          </ac:spMkLst>
        </pc:spChg>
        <pc:spChg chg="del">
          <ac:chgData name="Sondre Hårstad" userId="896b90e4-5606-4b14-8526-9d92d18593e1" providerId="ADAL" clId="{05DB2525-483C-6C46-8506-B561BF9763BF}" dt="2024-03-13T07:28:37.851" v="201" actId="478"/>
          <ac:spMkLst>
            <pc:docMk/>
            <pc:sldMk cId="2823235859" sldId="267"/>
            <ac:spMk id="52" creationId="{2288841C-F4B7-2E74-FE78-89AEAA7704A4}"/>
          </ac:spMkLst>
        </pc:spChg>
        <pc:spChg chg="del">
          <ac:chgData name="Sondre Hårstad" userId="896b90e4-5606-4b14-8526-9d92d18593e1" providerId="ADAL" clId="{05DB2525-483C-6C46-8506-B561BF9763BF}" dt="2024-03-13T07:28:37.851" v="201" actId="478"/>
          <ac:spMkLst>
            <pc:docMk/>
            <pc:sldMk cId="2823235859" sldId="267"/>
            <ac:spMk id="53" creationId="{882CA415-8706-F65D-D173-F3405599CD6C}"/>
          </ac:spMkLst>
        </pc:spChg>
        <pc:spChg chg="del">
          <ac:chgData name="Sondre Hårstad" userId="896b90e4-5606-4b14-8526-9d92d18593e1" providerId="ADAL" clId="{05DB2525-483C-6C46-8506-B561BF9763BF}" dt="2024-03-13T07:28:37.851" v="201" actId="478"/>
          <ac:spMkLst>
            <pc:docMk/>
            <pc:sldMk cId="2823235859" sldId="267"/>
            <ac:spMk id="54" creationId="{7BE4E83B-EFC3-567E-61FF-5AFFC4EFBD58}"/>
          </ac:spMkLst>
        </pc:spChg>
        <pc:spChg chg="del">
          <ac:chgData name="Sondre Hårstad" userId="896b90e4-5606-4b14-8526-9d92d18593e1" providerId="ADAL" clId="{05DB2525-483C-6C46-8506-B561BF9763BF}" dt="2024-03-13T07:28:37.851" v="201" actId="478"/>
          <ac:spMkLst>
            <pc:docMk/>
            <pc:sldMk cId="2823235859" sldId="267"/>
            <ac:spMk id="55" creationId="{679447FD-81D5-3506-450A-77359DE09ED3}"/>
          </ac:spMkLst>
        </pc:spChg>
        <pc:spChg chg="del">
          <ac:chgData name="Sondre Hårstad" userId="896b90e4-5606-4b14-8526-9d92d18593e1" providerId="ADAL" clId="{05DB2525-483C-6C46-8506-B561BF9763BF}" dt="2024-03-13T07:28:37.851" v="201" actId="478"/>
          <ac:spMkLst>
            <pc:docMk/>
            <pc:sldMk cId="2823235859" sldId="267"/>
            <ac:spMk id="56" creationId="{BA742591-D2D1-5BA8-D978-24FEDF51A4A9}"/>
          </ac:spMkLst>
        </pc:spChg>
        <pc:spChg chg="del">
          <ac:chgData name="Sondre Hårstad" userId="896b90e4-5606-4b14-8526-9d92d18593e1" providerId="ADAL" clId="{05DB2525-483C-6C46-8506-B561BF9763BF}" dt="2024-03-13T07:28:37.851" v="201" actId="478"/>
          <ac:spMkLst>
            <pc:docMk/>
            <pc:sldMk cId="2823235859" sldId="267"/>
            <ac:spMk id="57" creationId="{7704E315-C8ED-3A05-42AD-B5DCF0218D7C}"/>
          </ac:spMkLst>
        </pc:spChg>
        <pc:spChg chg="del">
          <ac:chgData name="Sondre Hårstad" userId="896b90e4-5606-4b14-8526-9d92d18593e1" providerId="ADAL" clId="{05DB2525-483C-6C46-8506-B561BF9763BF}" dt="2024-03-13T07:28:37.851" v="201" actId="478"/>
          <ac:spMkLst>
            <pc:docMk/>
            <pc:sldMk cId="2823235859" sldId="267"/>
            <ac:spMk id="58" creationId="{0E17BA8C-56F9-1C7D-59B4-0BD0B76EB033}"/>
          </ac:spMkLst>
        </pc:spChg>
        <pc:spChg chg="del">
          <ac:chgData name="Sondre Hårstad" userId="896b90e4-5606-4b14-8526-9d92d18593e1" providerId="ADAL" clId="{05DB2525-483C-6C46-8506-B561BF9763BF}" dt="2024-03-13T07:28:37.851" v="201" actId="478"/>
          <ac:spMkLst>
            <pc:docMk/>
            <pc:sldMk cId="2823235859" sldId="267"/>
            <ac:spMk id="59" creationId="{FB65DF79-E266-D0D8-AFB6-1465D59E0B82}"/>
          </ac:spMkLst>
        </pc:spChg>
        <pc:spChg chg="del">
          <ac:chgData name="Sondre Hårstad" userId="896b90e4-5606-4b14-8526-9d92d18593e1" providerId="ADAL" clId="{05DB2525-483C-6C46-8506-B561BF9763BF}" dt="2024-03-13T07:28:37.851" v="201" actId="478"/>
          <ac:spMkLst>
            <pc:docMk/>
            <pc:sldMk cId="2823235859" sldId="267"/>
            <ac:spMk id="60" creationId="{EAE3A6B7-E518-ED0D-2E77-A22C8BD379B5}"/>
          </ac:spMkLst>
        </pc:spChg>
        <pc:spChg chg="del">
          <ac:chgData name="Sondre Hårstad" userId="896b90e4-5606-4b14-8526-9d92d18593e1" providerId="ADAL" clId="{05DB2525-483C-6C46-8506-B561BF9763BF}" dt="2024-03-13T07:28:37.851" v="201" actId="478"/>
          <ac:spMkLst>
            <pc:docMk/>
            <pc:sldMk cId="2823235859" sldId="267"/>
            <ac:spMk id="61" creationId="{EC397DFB-E511-5D9D-E20D-78C28CA893C1}"/>
          </ac:spMkLst>
        </pc:spChg>
        <pc:spChg chg="del">
          <ac:chgData name="Sondre Hårstad" userId="896b90e4-5606-4b14-8526-9d92d18593e1" providerId="ADAL" clId="{05DB2525-483C-6C46-8506-B561BF9763BF}" dt="2024-03-13T07:28:37.851" v="201" actId="478"/>
          <ac:spMkLst>
            <pc:docMk/>
            <pc:sldMk cId="2823235859" sldId="267"/>
            <ac:spMk id="62" creationId="{AFEC3EAE-4D9E-6925-9CE1-AA58E5E839F6}"/>
          </ac:spMkLst>
        </pc:spChg>
        <pc:spChg chg="del">
          <ac:chgData name="Sondre Hårstad" userId="896b90e4-5606-4b14-8526-9d92d18593e1" providerId="ADAL" clId="{05DB2525-483C-6C46-8506-B561BF9763BF}" dt="2024-03-13T07:28:37.851" v="201" actId="478"/>
          <ac:spMkLst>
            <pc:docMk/>
            <pc:sldMk cId="2823235859" sldId="267"/>
            <ac:spMk id="63" creationId="{2C13ECD3-FCF5-15B4-0C13-549CC1F04E52}"/>
          </ac:spMkLst>
        </pc:spChg>
        <pc:spChg chg="del">
          <ac:chgData name="Sondre Hårstad" userId="896b90e4-5606-4b14-8526-9d92d18593e1" providerId="ADAL" clId="{05DB2525-483C-6C46-8506-B561BF9763BF}" dt="2024-03-13T07:28:37.851" v="201" actId="478"/>
          <ac:spMkLst>
            <pc:docMk/>
            <pc:sldMk cId="2823235859" sldId="267"/>
            <ac:spMk id="64" creationId="{C819AA63-5773-DC34-8193-767D73475278}"/>
          </ac:spMkLst>
        </pc:spChg>
        <pc:spChg chg="del">
          <ac:chgData name="Sondre Hårstad" userId="896b90e4-5606-4b14-8526-9d92d18593e1" providerId="ADAL" clId="{05DB2525-483C-6C46-8506-B561BF9763BF}" dt="2024-03-13T07:28:37.851" v="201" actId="478"/>
          <ac:spMkLst>
            <pc:docMk/>
            <pc:sldMk cId="2823235859" sldId="267"/>
            <ac:spMk id="65" creationId="{7A05FC7B-3C75-9786-1DD4-A46E7D5185EC}"/>
          </ac:spMkLst>
        </pc:spChg>
        <pc:spChg chg="del">
          <ac:chgData name="Sondre Hårstad" userId="896b90e4-5606-4b14-8526-9d92d18593e1" providerId="ADAL" clId="{05DB2525-483C-6C46-8506-B561BF9763BF}" dt="2024-03-13T07:28:37.851" v="201" actId="478"/>
          <ac:spMkLst>
            <pc:docMk/>
            <pc:sldMk cId="2823235859" sldId="267"/>
            <ac:spMk id="66" creationId="{5A015FE6-C20E-DE83-729A-4412710DB0E7}"/>
          </ac:spMkLst>
        </pc:spChg>
        <pc:spChg chg="del">
          <ac:chgData name="Sondre Hårstad" userId="896b90e4-5606-4b14-8526-9d92d18593e1" providerId="ADAL" clId="{05DB2525-483C-6C46-8506-B561BF9763BF}" dt="2024-03-13T07:28:37.851" v="201" actId="478"/>
          <ac:spMkLst>
            <pc:docMk/>
            <pc:sldMk cId="2823235859" sldId="267"/>
            <ac:spMk id="67" creationId="{0CA3485D-F6A4-212C-9B64-18D3644E93BD}"/>
          </ac:spMkLst>
        </pc:spChg>
        <pc:spChg chg="del">
          <ac:chgData name="Sondre Hårstad" userId="896b90e4-5606-4b14-8526-9d92d18593e1" providerId="ADAL" clId="{05DB2525-483C-6C46-8506-B561BF9763BF}" dt="2024-03-13T07:28:37.851" v="201" actId="478"/>
          <ac:spMkLst>
            <pc:docMk/>
            <pc:sldMk cId="2823235859" sldId="267"/>
            <ac:spMk id="68" creationId="{1FB11162-F0CF-F357-0DB5-0FC8352C91FC}"/>
          </ac:spMkLst>
        </pc:spChg>
        <pc:spChg chg="del">
          <ac:chgData name="Sondre Hårstad" userId="896b90e4-5606-4b14-8526-9d92d18593e1" providerId="ADAL" clId="{05DB2525-483C-6C46-8506-B561BF9763BF}" dt="2024-03-13T07:28:37.851" v="201" actId="478"/>
          <ac:spMkLst>
            <pc:docMk/>
            <pc:sldMk cId="2823235859" sldId="267"/>
            <ac:spMk id="69" creationId="{B0C6B504-5481-D3F7-8959-C58FF09A61D6}"/>
          </ac:spMkLst>
        </pc:spChg>
        <pc:spChg chg="del">
          <ac:chgData name="Sondre Hårstad" userId="896b90e4-5606-4b14-8526-9d92d18593e1" providerId="ADAL" clId="{05DB2525-483C-6C46-8506-B561BF9763BF}" dt="2024-03-13T07:28:37.851" v="201" actId="478"/>
          <ac:spMkLst>
            <pc:docMk/>
            <pc:sldMk cId="2823235859" sldId="267"/>
            <ac:spMk id="70" creationId="{281EF9D8-9C67-5381-D2E9-B76ED6E7F79E}"/>
          </ac:spMkLst>
        </pc:spChg>
        <pc:spChg chg="del">
          <ac:chgData name="Sondre Hårstad" userId="896b90e4-5606-4b14-8526-9d92d18593e1" providerId="ADAL" clId="{05DB2525-483C-6C46-8506-B561BF9763BF}" dt="2024-03-13T07:28:37.851" v="201" actId="478"/>
          <ac:spMkLst>
            <pc:docMk/>
            <pc:sldMk cId="2823235859" sldId="267"/>
            <ac:spMk id="71" creationId="{FFDB8AC8-8131-420A-5A85-FBFADCAB35BA}"/>
          </ac:spMkLst>
        </pc:spChg>
        <pc:spChg chg="del">
          <ac:chgData name="Sondre Hårstad" userId="896b90e4-5606-4b14-8526-9d92d18593e1" providerId="ADAL" clId="{05DB2525-483C-6C46-8506-B561BF9763BF}" dt="2024-03-13T07:28:37.851" v="201" actId="478"/>
          <ac:spMkLst>
            <pc:docMk/>
            <pc:sldMk cId="2823235859" sldId="267"/>
            <ac:spMk id="72" creationId="{5E54CACA-1A09-10C2-EE32-8F2C0E908B1B}"/>
          </ac:spMkLst>
        </pc:spChg>
        <pc:spChg chg="del">
          <ac:chgData name="Sondre Hårstad" userId="896b90e4-5606-4b14-8526-9d92d18593e1" providerId="ADAL" clId="{05DB2525-483C-6C46-8506-B561BF9763BF}" dt="2024-03-13T07:28:37.851" v="201" actId="478"/>
          <ac:spMkLst>
            <pc:docMk/>
            <pc:sldMk cId="2823235859" sldId="267"/>
            <ac:spMk id="73" creationId="{68DDE021-A38A-186A-1FD3-446AD4E670B6}"/>
          </ac:spMkLst>
        </pc:spChg>
        <pc:spChg chg="del">
          <ac:chgData name="Sondre Hårstad" userId="896b90e4-5606-4b14-8526-9d92d18593e1" providerId="ADAL" clId="{05DB2525-483C-6C46-8506-B561BF9763BF}" dt="2024-03-13T07:28:37.851" v="201" actId="478"/>
          <ac:spMkLst>
            <pc:docMk/>
            <pc:sldMk cId="2823235859" sldId="267"/>
            <ac:spMk id="74" creationId="{F537B285-BF46-4459-FA3C-F8CF6D1DB799}"/>
          </ac:spMkLst>
        </pc:spChg>
        <pc:spChg chg="add del mod">
          <ac:chgData name="Sondre Hårstad" userId="896b90e4-5606-4b14-8526-9d92d18593e1" providerId="ADAL" clId="{05DB2525-483C-6C46-8506-B561BF9763BF}" dt="2024-03-13T07:29:00.405" v="207" actId="478"/>
          <ac:spMkLst>
            <pc:docMk/>
            <pc:sldMk cId="2823235859" sldId="267"/>
            <ac:spMk id="75" creationId="{1D1FBD00-CDDF-E47E-2E4E-05E87FF19F9A}"/>
          </ac:spMkLst>
        </pc:spChg>
        <pc:spChg chg="add del mod">
          <ac:chgData name="Sondre Hårstad" userId="896b90e4-5606-4b14-8526-9d92d18593e1" providerId="ADAL" clId="{05DB2525-483C-6C46-8506-B561BF9763BF}" dt="2024-03-13T07:29:00.405" v="207" actId="478"/>
          <ac:spMkLst>
            <pc:docMk/>
            <pc:sldMk cId="2823235859" sldId="267"/>
            <ac:spMk id="78" creationId="{9A6C9DA4-97E1-CE45-F6D5-E9C2268B3151}"/>
          </ac:spMkLst>
        </pc:spChg>
        <pc:spChg chg="add del mod">
          <ac:chgData name="Sondre Hårstad" userId="896b90e4-5606-4b14-8526-9d92d18593e1" providerId="ADAL" clId="{05DB2525-483C-6C46-8506-B561BF9763BF}" dt="2024-03-13T07:29:03.400" v="210" actId="478"/>
          <ac:spMkLst>
            <pc:docMk/>
            <pc:sldMk cId="2823235859" sldId="267"/>
            <ac:spMk id="80" creationId="{0704BC11-E8F2-B5A8-831E-A511829F9DEA}"/>
          </ac:spMkLst>
        </pc:spChg>
        <pc:spChg chg="add mod">
          <ac:chgData name="Sondre Hårstad" userId="896b90e4-5606-4b14-8526-9d92d18593e1" providerId="ADAL" clId="{05DB2525-483C-6C46-8506-B561BF9763BF}" dt="2024-03-13T07:29:01.288" v="209"/>
          <ac:spMkLst>
            <pc:docMk/>
            <pc:sldMk cId="2823235859" sldId="267"/>
            <ac:spMk id="81" creationId="{5AB8F2B0-D891-C731-3582-B0956095B184}"/>
          </ac:spMkLst>
        </pc:spChg>
        <pc:spChg chg="add mod">
          <ac:chgData name="Sondre Hårstad" userId="896b90e4-5606-4b14-8526-9d92d18593e1" providerId="ADAL" clId="{05DB2525-483C-6C46-8506-B561BF9763BF}" dt="2024-03-13T07:29:00.685" v="208"/>
          <ac:spMkLst>
            <pc:docMk/>
            <pc:sldMk cId="2823235859" sldId="267"/>
            <ac:spMk id="82" creationId="{C94AEABD-1771-83DD-3EF7-F71FADC3EC28}"/>
          </ac:spMkLst>
        </pc:spChg>
        <pc:spChg chg="add mod">
          <ac:chgData name="Sondre Hårstad" userId="896b90e4-5606-4b14-8526-9d92d18593e1" providerId="ADAL" clId="{05DB2525-483C-6C46-8506-B561BF9763BF}" dt="2024-03-13T07:29:00.685" v="208"/>
          <ac:spMkLst>
            <pc:docMk/>
            <pc:sldMk cId="2823235859" sldId="267"/>
            <ac:spMk id="84" creationId="{A0F489ED-5F56-001E-65AC-239583C0933B}"/>
          </ac:spMkLst>
        </pc:spChg>
        <pc:spChg chg="add mod">
          <ac:chgData name="Sondre Hårstad" userId="896b90e4-5606-4b14-8526-9d92d18593e1" providerId="ADAL" clId="{05DB2525-483C-6C46-8506-B561BF9763BF}" dt="2024-03-13T07:29:00.685" v="208"/>
          <ac:spMkLst>
            <pc:docMk/>
            <pc:sldMk cId="2823235859" sldId="267"/>
            <ac:spMk id="86" creationId="{55F1A3DC-7DB9-6744-97BA-ECCB3797D922}"/>
          </ac:spMkLst>
        </pc:spChg>
        <pc:spChg chg="add mod">
          <ac:chgData name="Sondre Hårstad" userId="896b90e4-5606-4b14-8526-9d92d18593e1" providerId="ADAL" clId="{05DB2525-483C-6C46-8506-B561BF9763BF}" dt="2024-03-13T07:29:03.791" v="211"/>
          <ac:spMkLst>
            <pc:docMk/>
            <pc:sldMk cId="2823235859" sldId="267"/>
            <ac:spMk id="87" creationId="{382FA5A6-257B-F0A1-D54F-65651DC20033}"/>
          </ac:spMkLst>
        </pc:spChg>
        <pc:spChg chg="add mod">
          <ac:chgData name="Sondre Hårstad" userId="896b90e4-5606-4b14-8526-9d92d18593e1" providerId="ADAL" clId="{05DB2525-483C-6C46-8506-B561BF9763BF}" dt="2024-03-13T07:29:03.791" v="211"/>
          <ac:spMkLst>
            <pc:docMk/>
            <pc:sldMk cId="2823235859" sldId="267"/>
            <ac:spMk id="88" creationId="{A8E25B99-7B16-452B-5F4B-C1F7847F2413}"/>
          </ac:spMkLst>
        </pc:spChg>
        <pc:spChg chg="add mod">
          <ac:chgData name="Sondre Hårstad" userId="896b90e4-5606-4b14-8526-9d92d18593e1" providerId="ADAL" clId="{05DB2525-483C-6C46-8506-B561BF9763BF}" dt="2024-03-13T07:29:03.791" v="211"/>
          <ac:spMkLst>
            <pc:docMk/>
            <pc:sldMk cId="2823235859" sldId="267"/>
            <ac:spMk id="90" creationId="{7B5F138A-459C-7A74-DD23-2B2C1932586D}"/>
          </ac:spMkLst>
        </pc:spChg>
        <pc:spChg chg="add mod">
          <ac:chgData name="Sondre Hårstad" userId="896b90e4-5606-4b14-8526-9d92d18593e1" providerId="ADAL" clId="{05DB2525-483C-6C46-8506-B561BF9763BF}" dt="2024-03-13T07:29:03.791" v="211"/>
          <ac:spMkLst>
            <pc:docMk/>
            <pc:sldMk cId="2823235859" sldId="267"/>
            <ac:spMk id="92" creationId="{1F7BB4C5-2D7C-ADCE-E470-12CD0A9E547A}"/>
          </ac:spMkLst>
        </pc:spChg>
        <pc:picChg chg="add mod">
          <ac:chgData name="Sondre Hårstad" userId="896b90e4-5606-4b14-8526-9d92d18593e1" providerId="ADAL" clId="{05DB2525-483C-6C46-8506-B561BF9763BF}" dt="2024-03-13T07:28:38.095" v="202"/>
          <ac:picMkLst>
            <pc:docMk/>
            <pc:sldMk cId="2823235859" sldId="267"/>
            <ac:picMk id="10" creationId="{5DBFA246-1FF3-7B42-577F-410969C44497}"/>
          </ac:picMkLst>
        </pc:picChg>
        <pc:picChg chg="add mod">
          <ac:chgData name="Sondre Hårstad" userId="896b90e4-5606-4b14-8526-9d92d18593e1" providerId="ADAL" clId="{05DB2525-483C-6C46-8506-B561BF9763BF}" dt="2024-03-13T07:28:38.095" v="202"/>
          <ac:picMkLst>
            <pc:docMk/>
            <pc:sldMk cId="2823235859" sldId="267"/>
            <ac:picMk id="11" creationId="{B6D7B431-677B-BA50-33D6-11D36A8EF259}"/>
          </ac:picMkLst>
        </pc:picChg>
        <pc:picChg chg="add mod">
          <ac:chgData name="Sondre Hårstad" userId="896b90e4-5606-4b14-8526-9d92d18593e1" providerId="ADAL" clId="{05DB2525-483C-6C46-8506-B561BF9763BF}" dt="2024-03-13T07:28:38.095" v="202"/>
          <ac:picMkLst>
            <pc:docMk/>
            <pc:sldMk cId="2823235859" sldId="267"/>
            <ac:picMk id="12" creationId="{8480F83E-CA39-ACDD-893B-A09589F3B71A}"/>
          </ac:picMkLst>
        </pc:picChg>
        <pc:picChg chg="add mod">
          <ac:chgData name="Sondre Hårstad" userId="896b90e4-5606-4b14-8526-9d92d18593e1" providerId="ADAL" clId="{05DB2525-483C-6C46-8506-B561BF9763BF}" dt="2024-03-13T07:28:38.095" v="202"/>
          <ac:picMkLst>
            <pc:docMk/>
            <pc:sldMk cId="2823235859" sldId="267"/>
            <ac:picMk id="13" creationId="{B3BCA1E1-6C42-114C-58D6-2851C9CDF010}"/>
          </ac:picMkLst>
        </pc:picChg>
        <pc:picChg chg="add mod">
          <ac:chgData name="Sondre Hårstad" userId="896b90e4-5606-4b14-8526-9d92d18593e1" providerId="ADAL" clId="{05DB2525-483C-6C46-8506-B561BF9763BF}" dt="2024-03-13T07:28:38.095" v="202"/>
          <ac:picMkLst>
            <pc:docMk/>
            <pc:sldMk cId="2823235859" sldId="267"/>
            <ac:picMk id="14" creationId="{47CDAB6D-4D0F-C89E-8748-9C9542E201D2}"/>
          </ac:picMkLst>
        </pc:picChg>
        <pc:picChg chg="add mod">
          <ac:chgData name="Sondre Hårstad" userId="896b90e4-5606-4b14-8526-9d92d18593e1" providerId="ADAL" clId="{05DB2525-483C-6C46-8506-B561BF9763BF}" dt="2024-03-13T07:28:38.095" v="202"/>
          <ac:picMkLst>
            <pc:docMk/>
            <pc:sldMk cId="2823235859" sldId="267"/>
            <ac:picMk id="15" creationId="{DB3A8A8C-6331-B6B2-65FD-C8BEDEACB598}"/>
          </ac:picMkLst>
        </pc:picChg>
        <pc:picChg chg="add mod">
          <ac:chgData name="Sondre Hårstad" userId="896b90e4-5606-4b14-8526-9d92d18593e1" providerId="ADAL" clId="{05DB2525-483C-6C46-8506-B561BF9763BF}" dt="2024-03-13T07:28:38.095" v="202"/>
          <ac:picMkLst>
            <pc:docMk/>
            <pc:sldMk cId="2823235859" sldId="267"/>
            <ac:picMk id="16" creationId="{7105A08B-CA14-084C-9E94-9DA9BC0ABC23}"/>
          </ac:picMkLst>
        </pc:picChg>
        <pc:picChg chg="add mod">
          <ac:chgData name="Sondre Hårstad" userId="896b90e4-5606-4b14-8526-9d92d18593e1" providerId="ADAL" clId="{05DB2525-483C-6C46-8506-B561BF9763BF}" dt="2024-03-13T07:28:38.095" v="202"/>
          <ac:picMkLst>
            <pc:docMk/>
            <pc:sldMk cId="2823235859" sldId="267"/>
            <ac:picMk id="17" creationId="{4DF10ED5-0EE8-5DD2-14F3-CEC6BF72C785}"/>
          </ac:picMkLst>
        </pc:picChg>
        <pc:picChg chg="add mod">
          <ac:chgData name="Sondre Hårstad" userId="896b90e4-5606-4b14-8526-9d92d18593e1" providerId="ADAL" clId="{05DB2525-483C-6C46-8506-B561BF9763BF}" dt="2024-03-13T07:28:38.095" v="202"/>
          <ac:picMkLst>
            <pc:docMk/>
            <pc:sldMk cId="2823235859" sldId="267"/>
            <ac:picMk id="18" creationId="{A092F178-2655-E306-1254-A9EB5080C34D}"/>
          </ac:picMkLst>
        </pc:picChg>
        <pc:picChg chg="add mod">
          <ac:chgData name="Sondre Hårstad" userId="896b90e4-5606-4b14-8526-9d92d18593e1" providerId="ADAL" clId="{05DB2525-483C-6C46-8506-B561BF9763BF}" dt="2024-03-13T07:28:38.095" v="202"/>
          <ac:picMkLst>
            <pc:docMk/>
            <pc:sldMk cId="2823235859" sldId="267"/>
            <ac:picMk id="19" creationId="{E28581FB-47E9-FF24-5534-D96259446A59}"/>
          </ac:picMkLst>
        </pc:picChg>
        <pc:picChg chg="add mod">
          <ac:chgData name="Sondre Hårstad" userId="896b90e4-5606-4b14-8526-9d92d18593e1" providerId="ADAL" clId="{05DB2525-483C-6C46-8506-B561BF9763BF}" dt="2024-03-13T07:28:38.095" v="202"/>
          <ac:picMkLst>
            <pc:docMk/>
            <pc:sldMk cId="2823235859" sldId="267"/>
            <ac:picMk id="20" creationId="{6E4766B0-C7B1-1777-C8DE-6CF052E3DC6F}"/>
          </ac:picMkLst>
        </pc:picChg>
        <pc:picChg chg="add mod">
          <ac:chgData name="Sondre Hårstad" userId="896b90e4-5606-4b14-8526-9d92d18593e1" providerId="ADAL" clId="{05DB2525-483C-6C46-8506-B561BF9763BF}" dt="2024-03-13T07:28:38.095" v="202"/>
          <ac:picMkLst>
            <pc:docMk/>
            <pc:sldMk cId="2823235859" sldId="267"/>
            <ac:picMk id="23" creationId="{14326B22-A970-751F-1FF3-2EB7F8E0646B}"/>
          </ac:picMkLst>
        </pc:picChg>
        <pc:picChg chg="add mod">
          <ac:chgData name="Sondre Hårstad" userId="896b90e4-5606-4b14-8526-9d92d18593e1" providerId="ADAL" clId="{05DB2525-483C-6C46-8506-B561BF9763BF}" dt="2024-03-13T07:28:38.095" v="202"/>
          <ac:picMkLst>
            <pc:docMk/>
            <pc:sldMk cId="2823235859" sldId="267"/>
            <ac:picMk id="24" creationId="{C808A787-1A82-6268-FD67-044A889E450B}"/>
          </ac:picMkLst>
        </pc:picChg>
        <pc:picChg chg="add del mod">
          <ac:chgData name="Sondre Hårstad" userId="896b90e4-5606-4b14-8526-9d92d18593e1" providerId="ADAL" clId="{05DB2525-483C-6C46-8506-B561BF9763BF}" dt="2024-03-13T07:29:00.405" v="207" actId="478"/>
          <ac:picMkLst>
            <pc:docMk/>
            <pc:sldMk cId="2823235859" sldId="267"/>
            <ac:picMk id="30" creationId="{A0A0F12F-A013-BB56-3C8D-8C7DD0487DEA}"/>
          </ac:picMkLst>
        </pc:picChg>
        <pc:picChg chg="add del mod">
          <ac:chgData name="Sondre Hårstad" userId="896b90e4-5606-4b14-8526-9d92d18593e1" providerId="ADAL" clId="{05DB2525-483C-6C46-8506-B561BF9763BF}" dt="2024-03-13T07:29:00.405" v="207" actId="478"/>
          <ac:picMkLst>
            <pc:docMk/>
            <pc:sldMk cId="2823235859" sldId="267"/>
            <ac:picMk id="31" creationId="{8DC09F31-CDC4-F6A1-9859-75933164775C}"/>
          </ac:picMkLst>
        </pc:picChg>
        <pc:picChg chg="add del mod">
          <ac:chgData name="Sondre Hårstad" userId="896b90e4-5606-4b14-8526-9d92d18593e1" providerId="ADAL" clId="{05DB2525-483C-6C46-8506-B561BF9763BF}" dt="2024-03-13T07:29:00.405" v="207" actId="478"/>
          <ac:picMkLst>
            <pc:docMk/>
            <pc:sldMk cId="2823235859" sldId="267"/>
            <ac:picMk id="32" creationId="{44D1AB5B-07FD-D358-BA69-687E3D206BAB}"/>
          </ac:picMkLst>
        </pc:picChg>
        <pc:picChg chg="add del mod">
          <ac:chgData name="Sondre Hårstad" userId="896b90e4-5606-4b14-8526-9d92d18593e1" providerId="ADAL" clId="{05DB2525-483C-6C46-8506-B561BF9763BF}" dt="2024-03-13T07:29:00.405" v="207" actId="478"/>
          <ac:picMkLst>
            <pc:docMk/>
            <pc:sldMk cId="2823235859" sldId="267"/>
            <ac:picMk id="33" creationId="{E36FAA3E-F0C5-B700-7B26-9D86BA8ECBF7}"/>
          </ac:picMkLst>
        </pc:picChg>
        <pc:picChg chg="add del mod">
          <ac:chgData name="Sondre Hårstad" userId="896b90e4-5606-4b14-8526-9d92d18593e1" providerId="ADAL" clId="{05DB2525-483C-6C46-8506-B561BF9763BF}" dt="2024-03-13T07:29:00.405" v="207" actId="478"/>
          <ac:picMkLst>
            <pc:docMk/>
            <pc:sldMk cId="2823235859" sldId="267"/>
            <ac:picMk id="34" creationId="{61764749-A64A-ABA5-2B79-C4BCA8B8997C}"/>
          </ac:picMkLst>
        </pc:picChg>
        <pc:picChg chg="add del mod">
          <ac:chgData name="Sondre Hårstad" userId="896b90e4-5606-4b14-8526-9d92d18593e1" providerId="ADAL" clId="{05DB2525-483C-6C46-8506-B561BF9763BF}" dt="2024-03-13T07:29:00.405" v="207" actId="478"/>
          <ac:picMkLst>
            <pc:docMk/>
            <pc:sldMk cId="2823235859" sldId="267"/>
            <ac:picMk id="35" creationId="{7B64C79E-236A-FEC4-D8D0-16A35C47850A}"/>
          </ac:picMkLst>
        </pc:picChg>
        <pc:picChg chg="add del mod">
          <ac:chgData name="Sondre Hårstad" userId="896b90e4-5606-4b14-8526-9d92d18593e1" providerId="ADAL" clId="{05DB2525-483C-6C46-8506-B561BF9763BF}" dt="2024-03-13T07:29:00.405" v="207" actId="478"/>
          <ac:picMkLst>
            <pc:docMk/>
            <pc:sldMk cId="2823235859" sldId="267"/>
            <ac:picMk id="36" creationId="{F2548E5A-2218-67A9-2EF8-F8AFAF561173}"/>
          </ac:picMkLst>
        </pc:picChg>
        <pc:picChg chg="add del mod">
          <ac:chgData name="Sondre Hårstad" userId="896b90e4-5606-4b14-8526-9d92d18593e1" providerId="ADAL" clId="{05DB2525-483C-6C46-8506-B561BF9763BF}" dt="2024-03-13T07:29:00.405" v="207" actId="478"/>
          <ac:picMkLst>
            <pc:docMk/>
            <pc:sldMk cId="2823235859" sldId="267"/>
            <ac:picMk id="37" creationId="{80060D9D-E646-4819-2213-075D6F6D0F1F}"/>
          </ac:picMkLst>
        </pc:picChg>
        <pc:picChg chg="add del mod">
          <ac:chgData name="Sondre Hårstad" userId="896b90e4-5606-4b14-8526-9d92d18593e1" providerId="ADAL" clId="{05DB2525-483C-6C46-8506-B561BF9763BF}" dt="2024-03-13T07:29:00.405" v="207" actId="478"/>
          <ac:picMkLst>
            <pc:docMk/>
            <pc:sldMk cId="2823235859" sldId="267"/>
            <ac:picMk id="38" creationId="{3DA4928A-2100-294F-075E-5A45DC1478CA}"/>
          </ac:picMkLst>
        </pc:picChg>
        <pc:picChg chg="add del mod">
          <ac:chgData name="Sondre Hårstad" userId="896b90e4-5606-4b14-8526-9d92d18593e1" providerId="ADAL" clId="{05DB2525-483C-6C46-8506-B561BF9763BF}" dt="2024-03-13T07:29:00.405" v="207" actId="478"/>
          <ac:picMkLst>
            <pc:docMk/>
            <pc:sldMk cId="2823235859" sldId="267"/>
            <ac:picMk id="39" creationId="{0792A2CC-CE4D-B876-6F56-C2672AFF0007}"/>
          </ac:picMkLst>
        </pc:picChg>
        <pc:picChg chg="add del mod">
          <ac:chgData name="Sondre Hårstad" userId="896b90e4-5606-4b14-8526-9d92d18593e1" providerId="ADAL" clId="{05DB2525-483C-6C46-8506-B561BF9763BF}" dt="2024-03-13T07:29:00.405" v="207" actId="478"/>
          <ac:picMkLst>
            <pc:docMk/>
            <pc:sldMk cId="2823235859" sldId="267"/>
            <ac:picMk id="40" creationId="{E6BC926F-33B8-4791-C523-36745931B9FA}"/>
          </ac:picMkLst>
        </pc:picChg>
        <pc:picChg chg="del">
          <ac:chgData name="Sondre Hårstad" userId="896b90e4-5606-4b14-8526-9d92d18593e1" providerId="ADAL" clId="{05DB2525-483C-6C46-8506-B561BF9763BF}" dt="2024-03-13T07:28:37.851" v="201" actId="478"/>
          <ac:picMkLst>
            <pc:docMk/>
            <pc:sldMk cId="2823235859" sldId="267"/>
            <ac:picMk id="43" creationId="{CC67E3C1-BEEA-A30E-635A-AC7EEC5BA933}"/>
          </ac:picMkLst>
        </pc:picChg>
        <pc:picChg chg="del">
          <ac:chgData name="Sondre Hårstad" userId="896b90e4-5606-4b14-8526-9d92d18593e1" providerId="ADAL" clId="{05DB2525-483C-6C46-8506-B561BF9763BF}" dt="2024-03-13T07:28:37.851" v="201" actId="478"/>
          <ac:picMkLst>
            <pc:docMk/>
            <pc:sldMk cId="2823235859" sldId="267"/>
            <ac:picMk id="46" creationId="{93218E9F-86FC-69D5-30E3-97BFE85BEE22}"/>
          </ac:picMkLst>
        </pc:picChg>
        <pc:picChg chg="add del mod">
          <ac:chgData name="Sondre Hårstad" userId="896b90e4-5606-4b14-8526-9d92d18593e1" providerId="ADAL" clId="{05DB2525-483C-6C46-8506-B561BF9763BF}" dt="2024-03-13T07:29:00.405" v="207" actId="478"/>
          <ac:picMkLst>
            <pc:docMk/>
            <pc:sldMk cId="2823235859" sldId="267"/>
            <ac:picMk id="76" creationId="{B69E8C98-0E21-CB09-070D-9B6674903E15}"/>
          </ac:picMkLst>
        </pc:picChg>
        <pc:picChg chg="add del mod">
          <ac:chgData name="Sondre Hårstad" userId="896b90e4-5606-4b14-8526-9d92d18593e1" providerId="ADAL" clId="{05DB2525-483C-6C46-8506-B561BF9763BF}" dt="2024-03-13T07:29:00.405" v="207" actId="478"/>
          <ac:picMkLst>
            <pc:docMk/>
            <pc:sldMk cId="2823235859" sldId="267"/>
            <ac:picMk id="77" creationId="{FA2F6E20-E830-7B3B-F1D4-6D99D2CF1DFD}"/>
          </ac:picMkLst>
        </pc:picChg>
        <pc:picChg chg="add mod">
          <ac:chgData name="Sondre Hårstad" userId="896b90e4-5606-4b14-8526-9d92d18593e1" providerId="ADAL" clId="{05DB2525-483C-6C46-8506-B561BF9763BF}" dt="2024-03-13T07:29:00.685" v="208"/>
          <ac:picMkLst>
            <pc:docMk/>
            <pc:sldMk cId="2823235859" sldId="267"/>
            <ac:picMk id="83" creationId="{CE383DB3-E144-2E83-BA22-E3373610313C}"/>
          </ac:picMkLst>
        </pc:picChg>
        <pc:picChg chg="add mod">
          <ac:chgData name="Sondre Hårstad" userId="896b90e4-5606-4b14-8526-9d92d18593e1" providerId="ADAL" clId="{05DB2525-483C-6C46-8506-B561BF9763BF}" dt="2024-03-13T07:29:00.685" v="208"/>
          <ac:picMkLst>
            <pc:docMk/>
            <pc:sldMk cId="2823235859" sldId="267"/>
            <ac:picMk id="85" creationId="{578B354C-AE18-B8CC-AE44-0DE713732D8F}"/>
          </ac:picMkLst>
        </pc:picChg>
        <pc:picChg chg="add mod">
          <ac:chgData name="Sondre Hårstad" userId="896b90e4-5606-4b14-8526-9d92d18593e1" providerId="ADAL" clId="{05DB2525-483C-6C46-8506-B561BF9763BF}" dt="2024-03-13T07:29:03.791" v="211"/>
          <ac:picMkLst>
            <pc:docMk/>
            <pc:sldMk cId="2823235859" sldId="267"/>
            <ac:picMk id="89" creationId="{392BBAED-2609-4763-38C7-A20066562110}"/>
          </ac:picMkLst>
        </pc:picChg>
        <pc:picChg chg="add mod">
          <ac:chgData name="Sondre Hårstad" userId="896b90e4-5606-4b14-8526-9d92d18593e1" providerId="ADAL" clId="{05DB2525-483C-6C46-8506-B561BF9763BF}" dt="2024-03-13T07:29:03.791" v="211"/>
          <ac:picMkLst>
            <pc:docMk/>
            <pc:sldMk cId="2823235859" sldId="267"/>
            <ac:picMk id="91" creationId="{3E8167EA-D907-02C7-74EE-E4FC169CA192}"/>
          </ac:picMkLst>
        </pc:picChg>
      </pc:sldChg>
      <pc:sldChg chg="add">
        <pc:chgData name="Sondre Hårstad" userId="896b90e4-5606-4b14-8526-9d92d18593e1" providerId="ADAL" clId="{05DB2525-483C-6C46-8506-B561BF9763BF}" dt="2024-03-13T07:28:50.185" v="206"/>
        <pc:sldMkLst>
          <pc:docMk/>
          <pc:sldMk cId="3210904244" sldId="268"/>
        </pc:sldMkLst>
      </pc:sldChg>
      <pc:sldChg chg="addSp delSp modSp add mod ord">
        <pc:chgData name="Sondre Hårstad" userId="896b90e4-5606-4b14-8526-9d92d18593e1" providerId="ADAL" clId="{05DB2525-483C-6C46-8506-B561BF9763BF}" dt="2024-03-13T07:30:30.244" v="225" actId="20578"/>
        <pc:sldMkLst>
          <pc:docMk/>
          <pc:sldMk cId="645807675" sldId="269"/>
        </pc:sldMkLst>
        <pc:spChg chg="add del mod">
          <ac:chgData name="Sondre Hårstad" userId="896b90e4-5606-4b14-8526-9d92d18593e1" providerId="ADAL" clId="{05DB2525-483C-6C46-8506-B561BF9763BF}" dt="2024-03-13T07:29:25.031" v="220" actId="478"/>
          <ac:spMkLst>
            <pc:docMk/>
            <pc:sldMk cId="645807675" sldId="269"/>
            <ac:spMk id="3" creationId="{F9B65307-0630-76D9-9ED8-3786A3799B04}"/>
          </ac:spMkLst>
        </pc:spChg>
        <pc:spChg chg="add mod">
          <ac:chgData name="Sondre Hårstad" userId="896b90e4-5606-4b14-8526-9d92d18593e1" providerId="ADAL" clId="{05DB2525-483C-6C46-8506-B561BF9763BF}" dt="2024-03-13T07:29:21.239" v="217"/>
          <ac:spMkLst>
            <pc:docMk/>
            <pc:sldMk cId="645807675" sldId="269"/>
            <ac:spMk id="4" creationId="{A9F1C048-69DF-0A18-F418-22D2037EA428}"/>
          </ac:spMkLst>
        </pc:spChg>
        <pc:spChg chg="add mod">
          <ac:chgData name="Sondre Hårstad" userId="896b90e4-5606-4b14-8526-9d92d18593e1" providerId="ADAL" clId="{05DB2525-483C-6C46-8506-B561BF9763BF}" dt="2024-03-13T07:29:20.742" v="216"/>
          <ac:spMkLst>
            <pc:docMk/>
            <pc:sldMk cId="645807675" sldId="269"/>
            <ac:spMk id="5" creationId="{6522DA85-0E7B-C9DC-69B6-8C7136980001}"/>
          </ac:spMkLst>
        </pc:spChg>
        <pc:spChg chg="add mod">
          <ac:chgData name="Sondre Hårstad" userId="896b90e4-5606-4b14-8526-9d92d18593e1" providerId="ADAL" clId="{05DB2525-483C-6C46-8506-B561BF9763BF}" dt="2024-03-13T07:29:20.742" v="216"/>
          <ac:spMkLst>
            <pc:docMk/>
            <pc:sldMk cId="645807675" sldId="269"/>
            <ac:spMk id="6" creationId="{58C5A4BF-38FC-25D7-C9D9-B35BB0B41318}"/>
          </ac:spMkLst>
        </pc:spChg>
        <pc:spChg chg="add mod">
          <ac:chgData name="Sondre Hårstad" userId="896b90e4-5606-4b14-8526-9d92d18593e1" providerId="ADAL" clId="{05DB2525-483C-6C46-8506-B561BF9763BF}" dt="2024-03-13T07:29:20.742" v="216"/>
          <ac:spMkLst>
            <pc:docMk/>
            <pc:sldMk cId="645807675" sldId="269"/>
            <ac:spMk id="7" creationId="{6303650E-2A0A-E176-6A95-EA85DCF5AB66}"/>
          </ac:spMkLst>
        </pc:spChg>
        <pc:spChg chg="add mod">
          <ac:chgData name="Sondre Hårstad" userId="896b90e4-5606-4b14-8526-9d92d18593e1" providerId="ADAL" clId="{05DB2525-483C-6C46-8506-B561BF9763BF}" dt="2024-03-13T07:29:20.742" v="216"/>
          <ac:spMkLst>
            <pc:docMk/>
            <pc:sldMk cId="645807675" sldId="269"/>
            <ac:spMk id="8" creationId="{D106903A-FFF5-D29E-4387-513E2A8A8C0A}"/>
          </ac:spMkLst>
        </pc:spChg>
        <pc:spChg chg="add mod">
          <ac:chgData name="Sondre Hårstad" userId="896b90e4-5606-4b14-8526-9d92d18593e1" providerId="ADAL" clId="{05DB2525-483C-6C46-8506-B561BF9763BF}" dt="2024-03-13T07:29:20.742" v="216"/>
          <ac:spMkLst>
            <pc:docMk/>
            <pc:sldMk cId="645807675" sldId="269"/>
            <ac:spMk id="9" creationId="{16B2B0E0-8543-8308-620A-717DD267812C}"/>
          </ac:spMkLst>
        </pc:spChg>
        <pc:spChg chg="add mod">
          <ac:chgData name="Sondre Hårstad" userId="896b90e4-5606-4b14-8526-9d92d18593e1" providerId="ADAL" clId="{05DB2525-483C-6C46-8506-B561BF9763BF}" dt="2024-03-13T07:29:20.742" v="216"/>
          <ac:spMkLst>
            <pc:docMk/>
            <pc:sldMk cId="645807675" sldId="269"/>
            <ac:spMk id="10" creationId="{D96BF7B0-994B-3C43-1CA4-6B43F8289A95}"/>
          </ac:spMkLst>
        </pc:spChg>
        <pc:spChg chg="add mod">
          <ac:chgData name="Sondre Hårstad" userId="896b90e4-5606-4b14-8526-9d92d18593e1" providerId="ADAL" clId="{05DB2525-483C-6C46-8506-B561BF9763BF}" dt="2024-03-13T07:29:20.742" v="216"/>
          <ac:spMkLst>
            <pc:docMk/>
            <pc:sldMk cId="645807675" sldId="269"/>
            <ac:spMk id="11" creationId="{C25C8D04-4F19-6551-E696-03F07D891D45}"/>
          </ac:spMkLst>
        </pc:spChg>
        <pc:spChg chg="add mod">
          <ac:chgData name="Sondre Hårstad" userId="896b90e4-5606-4b14-8526-9d92d18593e1" providerId="ADAL" clId="{05DB2525-483C-6C46-8506-B561BF9763BF}" dt="2024-03-13T07:29:20.742" v="216"/>
          <ac:spMkLst>
            <pc:docMk/>
            <pc:sldMk cId="645807675" sldId="269"/>
            <ac:spMk id="12" creationId="{E361175D-CE56-E9D0-7F8C-65EFACD0A308}"/>
          </ac:spMkLst>
        </pc:spChg>
        <pc:spChg chg="add mod">
          <ac:chgData name="Sondre Hårstad" userId="896b90e4-5606-4b14-8526-9d92d18593e1" providerId="ADAL" clId="{05DB2525-483C-6C46-8506-B561BF9763BF}" dt="2024-03-13T07:29:20.742" v="216"/>
          <ac:spMkLst>
            <pc:docMk/>
            <pc:sldMk cId="645807675" sldId="269"/>
            <ac:spMk id="14" creationId="{F5046316-AE66-3685-BDB8-20F6A72BEC90}"/>
          </ac:spMkLst>
        </pc:spChg>
        <pc:spChg chg="add mod">
          <ac:chgData name="Sondre Hårstad" userId="896b90e4-5606-4b14-8526-9d92d18593e1" providerId="ADAL" clId="{05DB2525-483C-6C46-8506-B561BF9763BF}" dt="2024-03-13T07:29:20.742" v="216"/>
          <ac:spMkLst>
            <pc:docMk/>
            <pc:sldMk cId="645807675" sldId="269"/>
            <ac:spMk id="15" creationId="{85C8A87F-893D-18EB-45F7-660FC6AC646C}"/>
          </ac:spMkLst>
        </pc:spChg>
        <pc:spChg chg="add mod">
          <ac:chgData name="Sondre Hårstad" userId="896b90e4-5606-4b14-8526-9d92d18593e1" providerId="ADAL" clId="{05DB2525-483C-6C46-8506-B561BF9763BF}" dt="2024-03-13T07:29:20.742" v="216"/>
          <ac:spMkLst>
            <pc:docMk/>
            <pc:sldMk cId="645807675" sldId="269"/>
            <ac:spMk id="17" creationId="{56E62A0B-3804-8E80-1256-815DF9411DA9}"/>
          </ac:spMkLst>
        </pc:spChg>
        <pc:spChg chg="add mod">
          <ac:chgData name="Sondre Hårstad" userId="896b90e4-5606-4b14-8526-9d92d18593e1" providerId="ADAL" clId="{05DB2525-483C-6C46-8506-B561BF9763BF}" dt="2024-03-13T07:29:20.742" v="216"/>
          <ac:spMkLst>
            <pc:docMk/>
            <pc:sldMk cId="645807675" sldId="269"/>
            <ac:spMk id="18" creationId="{044A2E06-4500-F59B-EDC8-0ECD7C3DF917}"/>
          </ac:spMkLst>
        </pc:spChg>
        <pc:spChg chg="add mod">
          <ac:chgData name="Sondre Hårstad" userId="896b90e4-5606-4b14-8526-9d92d18593e1" providerId="ADAL" clId="{05DB2525-483C-6C46-8506-B561BF9763BF}" dt="2024-03-13T07:29:20.742" v="216"/>
          <ac:spMkLst>
            <pc:docMk/>
            <pc:sldMk cId="645807675" sldId="269"/>
            <ac:spMk id="19" creationId="{3B1B5E28-E489-4C73-3AE6-F2ACA7FA64C6}"/>
          </ac:spMkLst>
        </pc:spChg>
        <pc:spChg chg="add mod">
          <ac:chgData name="Sondre Hårstad" userId="896b90e4-5606-4b14-8526-9d92d18593e1" providerId="ADAL" clId="{05DB2525-483C-6C46-8506-B561BF9763BF}" dt="2024-03-13T07:29:20.742" v="216"/>
          <ac:spMkLst>
            <pc:docMk/>
            <pc:sldMk cId="645807675" sldId="269"/>
            <ac:spMk id="20" creationId="{B4EBCEB4-4F9B-3153-BA56-97E72ABC3982}"/>
          </ac:spMkLst>
        </pc:spChg>
        <pc:spChg chg="add mod">
          <ac:chgData name="Sondre Hårstad" userId="896b90e4-5606-4b14-8526-9d92d18593e1" providerId="ADAL" clId="{05DB2525-483C-6C46-8506-B561BF9763BF}" dt="2024-03-13T07:29:20.742" v="216"/>
          <ac:spMkLst>
            <pc:docMk/>
            <pc:sldMk cId="645807675" sldId="269"/>
            <ac:spMk id="21" creationId="{87EE7FAD-0EB3-165A-79DE-FD49B439B396}"/>
          </ac:spMkLst>
        </pc:spChg>
        <pc:spChg chg="add mod">
          <ac:chgData name="Sondre Hårstad" userId="896b90e4-5606-4b14-8526-9d92d18593e1" providerId="ADAL" clId="{05DB2525-483C-6C46-8506-B561BF9763BF}" dt="2024-03-13T07:29:20.742" v="216"/>
          <ac:spMkLst>
            <pc:docMk/>
            <pc:sldMk cId="645807675" sldId="269"/>
            <ac:spMk id="22" creationId="{8480DEAD-5CBA-006A-1948-1FC3177EB25E}"/>
          </ac:spMkLst>
        </pc:spChg>
        <pc:spChg chg="add mod">
          <ac:chgData name="Sondre Hårstad" userId="896b90e4-5606-4b14-8526-9d92d18593e1" providerId="ADAL" clId="{05DB2525-483C-6C46-8506-B561BF9763BF}" dt="2024-03-13T07:29:20.742" v="216"/>
          <ac:spMkLst>
            <pc:docMk/>
            <pc:sldMk cId="645807675" sldId="269"/>
            <ac:spMk id="23" creationId="{AF72C7DD-90C3-094A-9C0F-010E23496814}"/>
          </ac:spMkLst>
        </pc:spChg>
        <pc:spChg chg="add mod">
          <ac:chgData name="Sondre Hårstad" userId="896b90e4-5606-4b14-8526-9d92d18593e1" providerId="ADAL" clId="{05DB2525-483C-6C46-8506-B561BF9763BF}" dt="2024-03-13T07:29:20.742" v="216"/>
          <ac:spMkLst>
            <pc:docMk/>
            <pc:sldMk cId="645807675" sldId="269"/>
            <ac:spMk id="24" creationId="{8DEBC3A3-B4C7-7DB6-6516-C7C0EF778059}"/>
          </ac:spMkLst>
        </pc:spChg>
        <pc:spChg chg="add mod">
          <ac:chgData name="Sondre Hårstad" userId="896b90e4-5606-4b14-8526-9d92d18593e1" providerId="ADAL" clId="{05DB2525-483C-6C46-8506-B561BF9763BF}" dt="2024-03-13T07:29:20.742" v="216"/>
          <ac:spMkLst>
            <pc:docMk/>
            <pc:sldMk cId="645807675" sldId="269"/>
            <ac:spMk id="25" creationId="{D568E9F2-10EB-AFB4-6D9B-2455B53F3DDE}"/>
          </ac:spMkLst>
        </pc:spChg>
        <pc:spChg chg="add mod">
          <ac:chgData name="Sondre Hårstad" userId="896b90e4-5606-4b14-8526-9d92d18593e1" providerId="ADAL" clId="{05DB2525-483C-6C46-8506-B561BF9763BF}" dt="2024-03-13T07:29:20.742" v="216"/>
          <ac:spMkLst>
            <pc:docMk/>
            <pc:sldMk cId="645807675" sldId="269"/>
            <ac:spMk id="27" creationId="{73368365-88BE-B434-5CB6-CBA56041CD79}"/>
          </ac:spMkLst>
        </pc:spChg>
        <pc:spChg chg="add mod">
          <ac:chgData name="Sondre Hårstad" userId="896b90e4-5606-4b14-8526-9d92d18593e1" providerId="ADAL" clId="{05DB2525-483C-6C46-8506-B561BF9763BF}" dt="2024-03-13T07:29:20.742" v="216"/>
          <ac:spMkLst>
            <pc:docMk/>
            <pc:sldMk cId="645807675" sldId="269"/>
            <ac:spMk id="28" creationId="{F1D1C140-94A3-C7C4-CF03-4467F7A0E3B7}"/>
          </ac:spMkLst>
        </pc:spChg>
        <pc:spChg chg="add mod">
          <ac:chgData name="Sondre Hårstad" userId="896b90e4-5606-4b14-8526-9d92d18593e1" providerId="ADAL" clId="{05DB2525-483C-6C46-8506-B561BF9763BF}" dt="2024-03-13T07:29:23.774" v="219"/>
          <ac:spMkLst>
            <pc:docMk/>
            <pc:sldMk cId="645807675" sldId="269"/>
            <ac:spMk id="29" creationId="{F1938675-8693-B6CC-B65E-26A068641A2C}"/>
          </ac:spMkLst>
        </pc:spChg>
        <pc:spChg chg="add mod">
          <ac:chgData name="Sondre Hårstad" userId="896b90e4-5606-4b14-8526-9d92d18593e1" providerId="ADAL" clId="{05DB2525-483C-6C46-8506-B561BF9763BF}" dt="2024-03-13T07:29:22.865" v="218"/>
          <ac:spMkLst>
            <pc:docMk/>
            <pc:sldMk cId="645807675" sldId="269"/>
            <ac:spMk id="30" creationId="{E1C911CB-BB2A-11EF-AA07-20678FF21660}"/>
          </ac:spMkLst>
        </pc:spChg>
        <pc:spChg chg="add mod">
          <ac:chgData name="Sondre Hårstad" userId="896b90e4-5606-4b14-8526-9d92d18593e1" providerId="ADAL" clId="{05DB2525-483C-6C46-8506-B561BF9763BF}" dt="2024-03-13T07:29:22.865" v="218"/>
          <ac:spMkLst>
            <pc:docMk/>
            <pc:sldMk cId="645807675" sldId="269"/>
            <ac:spMk id="31" creationId="{95E0B114-1A78-1A96-9C17-2745211F8D08}"/>
          </ac:spMkLst>
        </pc:spChg>
        <pc:spChg chg="add mod">
          <ac:chgData name="Sondre Hårstad" userId="896b90e4-5606-4b14-8526-9d92d18593e1" providerId="ADAL" clId="{05DB2525-483C-6C46-8506-B561BF9763BF}" dt="2024-03-13T07:29:22.865" v="218"/>
          <ac:spMkLst>
            <pc:docMk/>
            <pc:sldMk cId="645807675" sldId="269"/>
            <ac:spMk id="32" creationId="{B09C4F0C-52D7-7185-B0D8-507A24B4DC5C}"/>
          </ac:spMkLst>
        </pc:spChg>
        <pc:spChg chg="add mod">
          <ac:chgData name="Sondre Hårstad" userId="896b90e4-5606-4b14-8526-9d92d18593e1" providerId="ADAL" clId="{05DB2525-483C-6C46-8506-B561BF9763BF}" dt="2024-03-13T07:29:22.865" v="218"/>
          <ac:spMkLst>
            <pc:docMk/>
            <pc:sldMk cId="645807675" sldId="269"/>
            <ac:spMk id="33" creationId="{01378AE0-CCC3-0566-C447-D82DB14AC4E3}"/>
          </ac:spMkLst>
        </pc:spChg>
        <pc:spChg chg="add mod">
          <ac:chgData name="Sondre Hårstad" userId="896b90e4-5606-4b14-8526-9d92d18593e1" providerId="ADAL" clId="{05DB2525-483C-6C46-8506-B561BF9763BF}" dt="2024-03-13T07:29:22.865" v="218"/>
          <ac:spMkLst>
            <pc:docMk/>
            <pc:sldMk cId="645807675" sldId="269"/>
            <ac:spMk id="34" creationId="{E8863553-7651-B5CE-D6DC-2524734BD246}"/>
          </ac:spMkLst>
        </pc:spChg>
        <pc:spChg chg="add mod">
          <ac:chgData name="Sondre Hårstad" userId="896b90e4-5606-4b14-8526-9d92d18593e1" providerId="ADAL" clId="{05DB2525-483C-6C46-8506-B561BF9763BF}" dt="2024-03-13T07:29:22.865" v="218"/>
          <ac:spMkLst>
            <pc:docMk/>
            <pc:sldMk cId="645807675" sldId="269"/>
            <ac:spMk id="35" creationId="{979D8094-D4F8-C649-BBD6-E74D3F7656DF}"/>
          </ac:spMkLst>
        </pc:spChg>
        <pc:spChg chg="add mod">
          <ac:chgData name="Sondre Hårstad" userId="896b90e4-5606-4b14-8526-9d92d18593e1" providerId="ADAL" clId="{05DB2525-483C-6C46-8506-B561BF9763BF}" dt="2024-03-13T07:29:22.865" v="218"/>
          <ac:spMkLst>
            <pc:docMk/>
            <pc:sldMk cId="645807675" sldId="269"/>
            <ac:spMk id="36" creationId="{AB2DABF9-6E07-525C-75AE-9DF685BEDD45}"/>
          </ac:spMkLst>
        </pc:spChg>
        <pc:spChg chg="add mod">
          <ac:chgData name="Sondre Hårstad" userId="896b90e4-5606-4b14-8526-9d92d18593e1" providerId="ADAL" clId="{05DB2525-483C-6C46-8506-B561BF9763BF}" dt="2024-03-13T07:29:22.865" v="218"/>
          <ac:spMkLst>
            <pc:docMk/>
            <pc:sldMk cId="645807675" sldId="269"/>
            <ac:spMk id="37" creationId="{AAF02064-25AC-19FB-0071-7F3149B6FA85}"/>
          </ac:spMkLst>
        </pc:spChg>
        <pc:spChg chg="add mod">
          <ac:chgData name="Sondre Hårstad" userId="896b90e4-5606-4b14-8526-9d92d18593e1" providerId="ADAL" clId="{05DB2525-483C-6C46-8506-B561BF9763BF}" dt="2024-03-13T07:29:22.865" v="218"/>
          <ac:spMkLst>
            <pc:docMk/>
            <pc:sldMk cId="645807675" sldId="269"/>
            <ac:spMk id="39" creationId="{12AA0638-66E9-7EEE-DBA4-55613A3AC51F}"/>
          </ac:spMkLst>
        </pc:spChg>
        <pc:spChg chg="add mod">
          <ac:chgData name="Sondre Hårstad" userId="896b90e4-5606-4b14-8526-9d92d18593e1" providerId="ADAL" clId="{05DB2525-483C-6C46-8506-B561BF9763BF}" dt="2024-03-13T07:29:22.865" v="218"/>
          <ac:spMkLst>
            <pc:docMk/>
            <pc:sldMk cId="645807675" sldId="269"/>
            <ac:spMk id="40" creationId="{762C9124-5ECE-FD3F-A380-E06FD7B6820D}"/>
          </ac:spMkLst>
        </pc:spChg>
        <pc:spChg chg="add mod">
          <ac:chgData name="Sondre Hårstad" userId="896b90e4-5606-4b14-8526-9d92d18593e1" providerId="ADAL" clId="{05DB2525-483C-6C46-8506-B561BF9763BF}" dt="2024-03-13T07:29:22.865" v="218"/>
          <ac:spMkLst>
            <pc:docMk/>
            <pc:sldMk cId="645807675" sldId="269"/>
            <ac:spMk id="42" creationId="{698DC944-8FB3-D42F-83E5-62AE96B1A534}"/>
          </ac:spMkLst>
        </pc:spChg>
        <pc:spChg chg="add mod">
          <ac:chgData name="Sondre Hårstad" userId="896b90e4-5606-4b14-8526-9d92d18593e1" providerId="ADAL" clId="{05DB2525-483C-6C46-8506-B561BF9763BF}" dt="2024-03-13T07:29:22.865" v="218"/>
          <ac:spMkLst>
            <pc:docMk/>
            <pc:sldMk cId="645807675" sldId="269"/>
            <ac:spMk id="43" creationId="{3C469590-D028-EC39-0603-6BD3B5DB2251}"/>
          </ac:spMkLst>
        </pc:spChg>
        <pc:spChg chg="add mod">
          <ac:chgData name="Sondre Hårstad" userId="896b90e4-5606-4b14-8526-9d92d18593e1" providerId="ADAL" clId="{05DB2525-483C-6C46-8506-B561BF9763BF}" dt="2024-03-13T07:29:22.865" v="218"/>
          <ac:spMkLst>
            <pc:docMk/>
            <pc:sldMk cId="645807675" sldId="269"/>
            <ac:spMk id="44" creationId="{B266379B-17AB-E3B7-D07B-878B7BFA1D4A}"/>
          </ac:spMkLst>
        </pc:spChg>
        <pc:spChg chg="add mod">
          <ac:chgData name="Sondre Hårstad" userId="896b90e4-5606-4b14-8526-9d92d18593e1" providerId="ADAL" clId="{05DB2525-483C-6C46-8506-B561BF9763BF}" dt="2024-03-13T07:29:22.865" v="218"/>
          <ac:spMkLst>
            <pc:docMk/>
            <pc:sldMk cId="645807675" sldId="269"/>
            <ac:spMk id="45" creationId="{8BE6D502-B95D-5ED4-892C-3498C3C44B7B}"/>
          </ac:spMkLst>
        </pc:spChg>
        <pc:spChg chg="add mod">
          <ac:chgData name="Sondre Hårstad" userId="896b90e4-5606-4b14-8526-9d92d18593e1" providerId="ADAL" clId="{05DB2525-483C-6C46-8506-B561BF9763BF}" dt="2024-03-13T07:29:22.865" v="218"/>
          <ac:spMkLst>
            <pc:docMk/>
            <pc:sldMk cId="645807675" sldId="269"/>
            <ac:spMk id="46" creationId="{35E53620-ACBD-F337-58BD-F5F8212719C3}"/>
          </ac:spMkLst>
        </pc:spChg>
        <pc:spChg chg="add mod">
          <ac:chgData name="Sondre Hårstad" userId="896b90e4-5606-4b14-8526-9d92d18593e1" providerId="ADAL" clId="{05DB2525-483C-6C46-8506-B561BF9763BF}" dt="2024-03-13T07:29:22.865" v="218"/>
          <ac:spMkLst>
            <pc:docMk/>
            <pc:sldMk cId="645807675" sldId="269"/>
            <ac:spMk id="47" creationId="{0DCEF91D-014C-E351-E7EA-700812D597C7}"/>
          </ac:spMkLst>
        </pc:spChg>
        <pc:spChg chg="add mod">
          <ac:chgData name="Sondre Hårstad" userId="896b90e4-5606-4b14-8526-9d92d18593e1" providerId="ADAL" clId="{05DB2525-483C-6C46-8506-B561BF9763BF}" dt="2024-03-13T07:29:22.865" v="218"/>
          <ac:spMkLst>
            <pc:docMk/>
            <pc:sldMk cId="645807675" sldId="269"/>
            <ac:spMk id="48" creationId="{0B87122A-5494-0EA0-8C27-9834DF4186F6}"/>
          </ac:spMkLst>
        </pc:spChg>
        <pc:spChg chg="add mod">
          <ac:chgData name="Sondre Hårstad" userId="896b90e4-5606-4b14-8526-9d92d18593e1" providerId="ADAL" clId="{05DB2525-483C-6C46-8506-B561BF9763BF}" dt="2024-03-13T07:29:22.865" v="218"/>
          <ac:spMkLst>
            <pc:docMk/>
            <pc:sldMk cId="645807675" sldId="269"/>
            <ac:spMk id="49" creationId="{C11AEFAB-E217-E1CB-BDCE-4CF93C0F09F2}"/>
          </ac:spMkLst>
        </pc:spChg>
        <pc:spChg chg="add mod">
          <ac:chgData name="Sondre Hårstad" userId="896b90e4-5606-4b14-8526-9d92d18593e1" providerId="ADAL" clId="{05DB2525-483C-6C46-8506-B561BF9763BF}" dt="2024-03-13T07:29:22.865" v="218"/>
          <ac:spMkLst>
            <pc:docMk/>
            <pc:sldMk cId="645807675" sldId="269"/>
            <ac:spMk id="50" creationId="{B29D7156-995A-8161-6780-BD444D568AA7}"/>
          </ac:spMkLst>
        </pc:spChg>
        <pc:spChg chg="add mod">
          <ac:chgData name="Sondre Hårstad" userId="896b90e4-5606-4b14-8526-9d92d18593e1" providerId="ADAL" clId="{05DB2525-483C-6C46-8506-B561BF9763BF}" dt="2024-03-13T07:29:22.865" v="218"/>
          <ac:spMkLst>
            <pc:docMk/>
            <pc:sldMk cId="645807675" sldId="269"/>
            <ac:spMk id="52" creationId="{4F086C32-083C-E4F3-37A2-4847CDF774E4}"/>
          </ac:spMkLst>
        </pc:spChg>
        <pc:spChg chg="add mod">
          <ac:chgData name="Sondre Hårstad" userId="896b90e4-5606-4b14-8526-9d92d18593e1" providerId="ADAL" clId="{05DB2525-483C-6C46-8506-B561BF9763BF}" dt="2024-03-13T07:29:22.865" v="218"/>
          <ac:spMkLst>
            <pc:docMk/>
            <pc:sldMk cId="645807675" sldId="269"/>
            <ac:spMk id="53" creationId="{1A24CBE7-59E5-540E-ED19-572F2CF05116}"/>
          </ac:spMkLst>
        </pc:spChg>
        <pc:spChg chg="add mod">
          <ac:chgData name="Sondre Hårstad" userId="896b90e4-5606-4b14-8526-9d92d18593e1" providerId="ADAL" clId="{05DB2525-483C-6C46-8506-B561BF9763BF}" dt="2024-03-13T07:29:25.451" v="221"/>
          <ac:spMkLst>
            <pc:docMk/>
            <pc:sldMk cId="645807675" sldId="269"/>
            <ac:spMk id="54" creationId="{D98E970F-C9C2-4A99-A8ED-07498CE77721}"/>
          </ac:spMkLst>
        </pc:spChg>
        <pc:spChg chg="add mod">
          <ac:chgData name="Sondre Hårstad" userId="896b90e4-5606-4b14-8526-9d92d18593e1" providerId="ADAL" clId="{05DB2525-483C-6C46-8506-B561BF9763BF}" dt="2024-03-13T07:29:25.451" v="221"/>
          <ac:spMkLst>
            <pc:docMk/>
            <pc:sldMk cId="645807675" sldId="269"/>
            <ac:spMk id="55" creationId="{F1BA7402-CFCD-70DD-C388-F94B206EE87D}"/>
          </ac:spMkLst>
        </pc:spChg>
        <pc:spChg chg="add mod">
          <ac:chgData name="Sondre Hårstad" userId="896b90e4-5606-4b14-8526-9d92d18593e1" providerId="ADAL" clId="{05DB2525-483C-6C46-8506-B561BF9763BF}" dt="2024-03-13T07:29:25.451" v="221"/>
          <ac:spMkLst>
            <pc:docMk/>
            <pc:sldMk cId="645807675" sldId="269"/>
            <ac:spMk id="56" creationId="{3686B884-704A-1FAE-EB4C-AB4B2BC4A417}"/>
          </ac:spMkLst>
        </pc:spChg>
        <pc:spChg chg="add mod">
          <ac:chgData name="Sondre Hårstad" userId="896b90e4-5606-4b14-8526-9d92d18593e1" providerId="ADAL" clId="{05DB2525-483C-6C46-8506-B561BF9763BF}" dt="2024-03-13T07:29:25.451" v="221"/>
          <ac:spMkLst>
            <pc:docMk/>
            <pc:sldMk cId="645807675" sldId="269"/>
            <ac:spMk id="57" creationId="{BB90AEAA-4F5F-3C5C-1329-C1B26791B5EB}"/>
          </ac:spMkLst>
        </pc:spChg>
        <pc:spChg chg="add mod">
          <ac:chgData name="Sondre Hårstad" userId="896b90e4-5606-4b14-8526-9d92d18593e1" providerId="ADAL" clId="{05DB2525-483C-6C46-8506-B561BF9763BF}" dt="2024-03-13T07:29:25.451" v="221"/>
          <ac:spMkLst>
            <pc:docMk/>
            <pc:sldMk cId="645807675" sldId="269"/>
            <ac:spMk id="58" creationId="{F64BA967-864A-9B4B-83B7-0DC4452429BB}"/>
          </ac:spMkLst>
        </pc:spChg>
        <pc:spChg chg="add mod">
          <ac:chgData name="Sondre Hårstad" userId="896b90e4-5606-4b14-8526-9d92d18593e1" providerId="ADAL" clId="{05DB2525-483C-6C46-8506-B561BF9763BF}" dt="2024-03-13T07:29:25.451" v="221"/>
          <ac:spMkLst>
            <pc:docMk/>
            <pc:sldMk cId="645807675" sldId="269"/>
            <ac:spMk id="59" creationId="{48FA5A64-8E5A-0F7C-700C-B5041D80335C}"/>
          </ac:spMkLst>
        </pc:spChg>
        <pc:spChg chg="add mod">
          <ac:chgData name="Sondre Hårstad" userId="896b90e4-5606-4b14-8526-9d92d18593e1" providerId="ADAL" clId="{05DB2525-483C-6C46-8506-B561BF9763BF}" dt="2024-03-13T07:29:25.451" v="221"/>
          <ac:spMkLst>
            <pc:docMk/>
            <pc:sldMk cId="645807675" sldId="269"/>
            <ac:spMk id="60" creationId="{FA896E95-69B9-60EF-177D-5D6279697E11}"/>
          </ac:spMkLst>
        </pc:spChg>
        <pc:spChg chg="add mod">
          <ac:chgData name="Sondre Hårstad" userId="896b90e4-5606-4b14-8526-9d92d18593e1" providerId="ADAL" clId="{05DB2525-483C-6C46-8506-B561BF9763BF}" dt="2024-03-13T07:29:25.451" v="221"/>
          <ac:spMkLst>
            <pc:docMk/>
            <pc:sldMk cId="645807675" sldId="269"/>
            <ac:spMk id="61" creationId="{DA80557D-951F-616B-E352-1F709BB9C3F0}"/>
          </ac:spMkLst>
        </pc:spChg>
        <pc:spChg chg="add mod">
          <ac:chgData name="Sondre Hårstad" userId="896b90e4-5606-4b14-8526-9d92d18593e1" providerId="ADAL" clId="{05DB2525-483C-6C46-8506-B561BF9763BF}" dt="2024-03-13T07:29:25.451" v="221"/>
          <ac:spMkLst>
            <pc:docMk/>
            <pc:sldMk cId="645807675" sldId="269"/>
            <ac:spMk id="62" creationId="{1A7B6911-3FDF-E00D-63F6-7182196D2664}"/>
          </ac:spMkLst>
        </pc:spChg>
        <pc:spChg chg="add mod">
          <ac:chgData name="Sondre Hårstad" userId="896b90e4-5606-4b14-8526-9d92d18593e1" providerId="ADAL" clId="{05DB2525-483C-6C46-8506-B561BF9763BF}" dt="2024-03-13T07:29:25.451" v="221"/>
          <ac:spMkLst>
            <pc:docMk/>
            <pc:sldMk cId="645807675" sldId="269"/>
            <ac:spMk id="64" creationId="{6F39DBF3-675D-ACED-F472-0BA56B49B39A}"/>
          </ac:spMkLst>
        </pc:spChg>
        <pc:spChg chg="add mod">
          <ac:chgData name="Sondre Hårstad" userId="896b90e4-5606-4b14-8526-9d92d18593e1" providerId="ADAL" clId="{05DB2525-483C-6C46-8506-B561BF9763BF}" dt="2024-03-13T07:29:25.451" v="221"/>
          <ac:spMkLst>
            <pc:docMk/>
            <pc:sldMk cId="645807675" sldId="269"/>
            <ac:spMk id="65" creationId="{5502B844-A2A1-F730-5E7D-6132E2BFD862}"/>
          </ac:spMkLst>
        </pc:spChg>
        <pc:spChg chg="add mod">
          <ac:chgData name="Sondre Hårstad" userId="896b90e4-5606-4b14-8526-9d92d18593e1" providerId="ADAL" clId="{05DB2525-483C-6C46-8506-B561BF9763BF}" dt="2024-03-13T07:29:25.451" v="221"/>
          <ac:spMkLst>
            <pc:docMk/>
            <pc:sldMk cId="645807675" sldId="269"/>
            <ac:spMk id="67" creationId="{4A3F09DD-D381-727F-87D1-E9B796D4C5C3}"/>
          </ac:spMkLst>
        </pc:spChg>
        <pc:spChg chg="add mod">
          <ac:chgData name="Sondre Hårstad" userId="896b90e4-5606-4b14-8526-9d92d18593e1" providerId="ADAL" clId="{05DB2525-483C-6C46-8506-B561BF9763BF}" dt="2024-03-13T07:29:25.451" v="221"/>
          <ac:spMkLst>
            <pc:docMk/>
            <pc:sldMk cId="645807675" sldId="269"/>
            <ac:spMk id="68" creationId="{221DFEDE-D296-5F6F-113D-F6B789E30330}"/>
          </ac:spMkLst>
        </pc:spChg>
        <pc:spChg chg="add mod">
          <ac:chgData name="Sondre Hårstad" userId="896b90e4-5606-4b14-8526-9d92d18593e1" providerId="ADAL" clId="{05DB2525-483C-6C46-8506-B561BF9763BF}" dt="2024-03-13T07:29:25.451" v="221"/>
          <ac:spMkLst>
            <pc:docMk/>
            <pc:sldMk cId="645807675" sldId="269"/>
            <ac:spMk id="69" creationId="{027699FA-B177-A7D8-F2B3-96898841BA90}"/>
          </ac:spMkLst>
        </pc:spChg>
        <pc:spChg chg="add mod">
          <ac:chgData name="Sondre Hårstad" userId="896b90e4-5606-4b14-8526-9d92d18593e1" providerId="ADAL" clId="{05DB2525-483C-6C46-8506-B561BF9763BF}" dt="2024-03-13T07:29:25.451" v="221"/>
          <ac:spMkLst>
            <pc:docMk/>
            <pc:sldMk cId="645807675" sldId="269"/>
            <ac:spMk id="70" creationId="{A955F787-DE59-8C3F-7D5F-BA7AAF32BBB5}"/>
          </ac:spMkLst>
        </pc:spChg>
        <pc:spChg chg="add mod">
          <ac:chgData name="Sondre Hårstad" userId="896b90e4-5606-4b14-8526-9d92d18593e1" providerId="ADAL" clId="{05DB2525-483C-6C46-8506-B561BF9763BF}" dt="2024-03-13T07:29:25.451" v="221"/>
          <ac:spMkLst>
            <pc:docMk/>
            <pc:sldMk cId="645807675" sldId="269"/>
            <ac:spMk id="71" creationId="{43E5C8E9-060A-509B-6896-9EB553671AD6}"/>
          </ac:spMkLst>
        </pc:spChg>
        <pc:spChg chg="add mod">
          <ac:chgData name="Sondre Hårstad" userId="896b90e4-5606-4b14-8526-9d92d18593e1" providerId="ADAL" clId="{05DB2525-483C-6C46-8506-B561BF9763BF}" dt="2024-03-13T07:29:25.451" v="221"/>
          <ac:spMkLst>
            <pc:docMk/>
            <pc:sldMk cId="645807675" sldId="269"/>
            <ac:spMk id="72" creationId="{81CEAB71-567D-1CF2-EE87-946549BB6C0C}"/>
          </ac:spMkLst>
        </pc:spChg>
        <pc:spChg chg="add mod">
          <ac:chgData name="Sondre Hårstad" userId="896b90e4-5606-4b14-8526-9d92d18593e1" providerId="ADAL" clId="{05DB2525-483C-6C46-8506-B561BF9763BF}" dt="2024-03-13T07:29:25.451" v="221"/>
          <ac:spMkLst>
            <pc:docMk/>
            <pc:sldMk cId="645807675" sldId="269"/>
            <ac:spMk id="73" creationId="{7EDBE0E5-8128-DC6C-57B5-F19374604E82}"/>
          </ac:spMkLst>
        </pc:spChg>
        <pc:spChg chg="add mod">
          <ac:chgData name="Sondre Hårstad" userId="896b90e4-5606-4b14-8526-9d92d18593e1" providerId="ADAL" clId="{05DB2525-483C-6C46-8506-B561BF9763BF}" dt="2024-03-13T07:29:25.451" v="221"/>
          <ac:spMkLst>
            <pc:docMk/>
            <pc:sldMk cId="645807675" sldId="269"/>
            <ac:spMk id="74" creationId="{770726B8-7326-1451-545E-B2604EE5C712}"/>
          </ac:spMkLst>
        </pc:spChg>
        <pc:spChg chg="add mod">
          <ac:chgData name="Sondre Hårstad" userId="896b90e4-5606-4b14-8526-9d92d18593e1" providerId="ADAL" clId="{05DB2525-483C-6C46-8506-B561BF9763BF}" dt="2024-03-13T07:29:25.451" v="221"/>
          <ac:spMkLst>
            <pc:docMk/>
            <pc:sldMk cId="645807675" sldId="269"/>
            <ac:spMk id="75" creationId="{CC4718BE-4A54-F372-17E9-3640CCE8FF14}"/>
          </ac:spMkLst>
        </pc:spChg>
        <pc:spChg chg="add mod">
          <ac:chgData name="Sondre Hårstad" userId="896b90e4-5606-4b14-8526-9d92d18593e1" providerId="ADAL" clId="{05DB2525-483C-6C46-8506-B561BF9763BF}" dt="2024-03-13T07:29:25.451" v="221"/>
          <ac:spMkLst>
            <pc:docMk/>
            <pc:sldMk cId="645807675" sldId="269"/>
            <ac:spMk id="77" creationId="{DFB523F7-522B-7FFA-C0F4-19B0440321E1}"/>
          </ac:spMkLst>
        </pc:spChg>
        <pc:spChg chg="add mod">
          <ac:chgData name="Sondre Hårstad" userId="896b90e4-5606-4b14-8526-9d92d18593e1" providerId="ADAL" clId="{05DB2525-483C-6C46-8506-B561BF9763BF}" dt="2024-03-13T07:29:25.451" v="221"/>
          <ac:spMkLst>
            <pc:docMk/>
            <pc:sldMk cId="645807675" sldId="269"/>
            <ac:spMk id="78" creationId="{B8452F1A-1E8C-01CF-CEB4-B43AC717F1CE}"/>
          </ac:spMkLst>
        </pc:spChg>
        <pc:spChg chg="del">
          <ac:chgData name="Sondre Hårstad" userId="896b90e4-5606-4b14-8526-9d92d18593e1" providerId="ADAL" clId="{05DB2525-483C-6C46-8506-B561BF9763BF}" dt="2024-03-13T07:29:20.475" v="215" actId="478"/>
          <ac:spMkLst>
            <pc:docMk/>
            <pc:sldMk cId="645807675" sldId="269"/>
            <ac:spMk id="87" creationId="{382FA5A6-257B-F0A1-D54F-65651DC20033}"/>
          </ac:spMkLst>
        </pc:spChg>
        <pc:spChg chg="del">
          <ac:chgData name="Sondre Hårstad" userId="896b90e4-5606-4b14-8526-9d92d18593e1" providerId="ADAL" clId="{05DB2525-483C-6C46-8506-B561BF9763BF}" dt="2024-03-13T07:29:17.531" v="213" actId="478"/>
          <ac:spMkLst>
            <pc:docMk/>
            <pc:sldMk cId="645807675" sldId="269"/>
            <ac:spMk id="88" creationId="{A8E25B99-7B16-452B-5F4B-C1F7847F2413}"/>
          </ac:spMkLst>
        </pc:spChg>
        <pc:spChg chg="del">
          <ac:chgData name="Sondre Hårstad" userId="896b90e4-5606-4b14-8526-9d92d18593e1" providerId="ADAL" clId="{05DB2525-483C-6C46-8506-B561BF9763BF}" dt="2024-03-13T07:29:17.531" v="213" actId="478"/>
          <ac:spMkLst>
            <pc:docMk/>
            <pc:sldMk cId="645807675" sldId="269"/>
            <ac:spMk id="90" creationId="{7B5F138A-459C-7A74-DD23-2B2C1932586D}"/>
          </ac:spMkLst>
        </pc:spChg>
        <pc:spChg chg="del">
          <ac:chgData name="Sondre Hårstad" userId="896b90e4-5606-4b14-8526-9d92d18593e1" providerId="ADAL" clId="{05DB2525-483C-6C46-8506-B561BF9763BF}" dt="2024-03-13T07:29:17.531" v="213" actId="478"/>
          <ac:spMkLst>
            <pc:docMk/>
            <pc:sldMk cId="645807675" sldId="269"/>
            <ac:spMk id="92" creationId="{1F7BB4C5-2D7C-ADCE-E470-12CD0A9E547A}"/>
          </ac:spMkLst>
        </pc:spChg>
        <pc:picChg chg="del">
          <ac:chgData name="Sondre Hårstad" userId="896b90e4-5606-4b14-8526-9d92d18593e1" providerId="ADAL" clId="{05DB2525-483C-6C46-8506-B561BF9763BF}" dt="2024-03-13T07:29:19.063" v="214" actId="478"/>
          <ac:picMkLst>
            <pc:docMk/>
            <pc:sldMk cId="645807675" sldId="269"/>
            <ac:picMk id="89" creationId="{392BBAED-2609-4763-38C7-A20066562110}"/>
          </ac:picMkLst>
        </pc:picChg>
        <pc:picChg chg="del">
          <ac:chgData name="Sondre Hårstad" userId="896b90e4-5606-4b14-8526-9d92d18593e1" providerId="ADAL" clId="{05DB2525-483C-6C46-8506-B561BF9763BF}" dt="2024-03-13T07:29:17.531" v="213" actId="478"/>
          <ac:picMkLst>
            <pc:docMk/>
            <pc:sldMk cId="645807675" sldId="269"/>
            <ac:picMk id="91" creationId="{3E8167EA-D907-02C7-74EE-E4FC169CA192}"/>
          </ac:picMkLst>
        </pc:picChg>
        <pc:cxnChg chg="add mod">
          <ac:chgData name="Sondre Hårstad" userId="896b90e4-5606-4b14-8526-9d92d18593e1" providerId="ADAL" clId="{05DB2525-483C-6C46-8506-B561BF9763BF}" dt="2024-03-13T07:29:20.742" v="216"/>
          <ac:cxnSpMkLst>
            <pc:docMk/>
            <pc:sldMk cId="645807675" sldId="269"/>
            <ac:cxnSpMk id="13" creationId="{39AF1C5A-DA76-2810-B133-A2126C5E4016}"/>
          </ac:cxnSpMkLst>
        </pc:cxnChg>
        <pc:cxnChg chg="add mod">
          <ac:chgData name="Sondre Hårstad" userId="896b90e4-5606-4b14-8526-9d92d18593e1" providerId="ADAL" clId="{05DB2525-483C-6C46-8506-B561BF9763BF}" dt="2024-03-13T07:29:20.742" v="216"/>
          <ac:cxnSpMkLst>
            <pc:docMk/>
            <pc:sldMk cId="645807675" sldId="269"/>
            <ac:cxnSpMk id="16" creationId="{6EF67D4C-A8B2-D851-6BE1-8C81367A6C1B}"/>
          </ac:cxnSpMkLst>
        </pc:cxnChg>
        <pc:cxnChg chg="add mod">
          <ac:chgData name="Sondre Hårstad" userId="896b90e4-5606-4b14-8526-9d92d18593e1" providerId="ADAL" clId="{05DB2525-483C-6C46-8506-B561BF9763BF}" dt="2024-03-13T07:29:20.742" v="216"/>
          <ac:cxnSpMkLst>
            <pc:docMk/>
            <pc:sldMk cId="645807675" sldId="269"/>
            <ac:cxnSpMk id="26" creationId="{C7C126DE-16A2-E03C-93D0-4CE4A7CD4596}"/>
          </ac:cxnSpMkLst>
        </pc:cxnChg>
        <pc:cxnChg chg="add mod">
          <ac:chgData name="Sondre Hårstad" userId="896b90e4-5606-4b14-8526-9d92d18593e1" providerId="ADAL" clId="{05DB2525-483C-6C46-8506-B561BF9763BF}" dt="2024-03-13T07:29:22.865" v="218"/>
          <ac:cxnSpMkLst>
            <pc:docMk/>
            <pc:sldMk cId="645807675" sldId="269"/>
            <ac:cxnSpMk id="38" creationId="{9CFD991B-A603-E22A-588F-7C60C7F05ACF}"/>
          </ac:cxnSpMkLst>
        </pc:cxnChg>
        <pc:cxnChg chg="add mod">
          <ac:chgData name="Sondre Hårstad" userId="896b90e4-5606-4b14-8526-9d92d18593e1" providerId="ADAL" clId="{05DB2525-483C-6C46-8506-B561BF9763BF}" dt="2024-03-13T07:29:22.865" v="218"/>
          <ac:cxnSpMkLst>
            <pc:docMk/>
            <pc:sldMk cId="645807675" sldId="269"/>
            <ac:cxnSpMk id="41" creationId="{69D630DD-953D-12BB-D7ED-913AF37F093C}"/>
          </ac:cxnSpMkLst>
        </pc:cxnChg>
        <pc:cxnChg chg="add mod">
          <ac:chgData name="Sondre Hårstad" userId="896b90e4-5606-4b14-8526-9d92d18593e1" providerId="ADAL" clId="{05DB2525-483C-6C46-8506-B561BF9763BF}" dt="2024-03-13T07:29:22.865" v="218"/>
          <ac:cxnSpMkLst>
            <pc:docMk/>
            <pc:sldMk cId="645807675" sldId="269"/>
            <ac:cxnSpMk id="51" creationId="{71199A39-D7EF-3375-61EF-324A30C6D81B}"/>
          </ac:cxnSpMkLst>
        </pc:cxnChg>
        <pc:cxnChg chg="add mod">
          <ac:chgData name="Sondre Hårstad" userId="896b90e4-5606-4b14-8526-9d92d18593e1" providerId="ADAL" clId="{05DB2525-483C-6C46-8506-B561BF9763BF}" dt="2024-03-13T07:29:25.451" v="221"/>
          <ac:cxnSpMkLst>
            <pc:docMk/>
            <pc:sldMk cId="645807675" sldId="269"/>
            <ac:cxnSpMk id="63" creationId="{B4C6AC6F-7AAF-1666-EE06-CC2F9F342446}"/>
          </ac:cxnSpMkLst>
        </pc:cxnChg>
        <pc:cxnChg chg="add mod">
          <ac:chgData name="Sondre Hårstad" userId="896b90e4-5606-4b14-8526-9d92d18593e1" providerId="ADAL" clId="{05DB2525-483C-6C46-8506-B561BF9763BF}" dt="2024-03-13T07:29:25.451" v="221"/>
          <ac:cxnSpMkLst>
            <pc:docMk/>
            <pc:sldMk cId="645807675" sldId="269"/>
            <ac:cxnSpMk id="66" creationId="{F2E3AE5A-1688-6449-6317-33E3833483C4}"/>
          </ac:cxnSpMkLst>
        </pc:cxnChg>
        <pc:cxnChg chg="add mod">
          <ac:chgData name="Sondre Hårstad" userId="896b90e4-5606-4b14-8526-9d92d18593e1" providerId="ADAL" clId="{05DB2525-483C-6C46-8506-B561BF9763BF}" dt="2024-03-13T07:29:25.451" v="221"/>
          <ac:cxnSpMkLst>
            <pc:docMk/>
            <pc:sldMk cId="645807675" sldId="269"/>
            <ac:cxnSpMk id="76" creationId="{D78DD810-3C95-2A46-0334-8819355358F6}"/>
          </ac:cxnSpMkLst>
        </pc:cxnChg>
      </pc:sldChg>
      <pc:sldChg chg="add del">
        <pc:chgData name="Sondre Hårstad" userId="896b90e4-5606-4b14-8526-9d92d18593e1" providerId="ADAL" clId="{05DB2525-483C-6C46-8506-B561BF9763BF}" dt="2024-03-13T07:30:25.377" v="223"/>
        <pc:sldMkLst>
          <pc:docMk/>
          <pc:sldMk cId="1785741734" sldId="270"/>
        </pc:sldMkLst>
      </pc:sldChg>
      <pc:sldChg chg="modSp new mod">
        <pc:chgData name="Sondre Hårstad" userId="896b90e4-5606-4b14-8526-9d92d18593e1" providerId="ADAL" clId="{05DB2525-483C-6C46-8506-B561BF9763BF}" dt="2024-03-13T07:30:43.899" v="241" actId="14100"/>
        <pc:sldMkLst>
          <pc:docMk/>
          <pc:sldMk cId="3702021474" sldId="270"/>
        </pc:sldMkLst>
        <pc:spChg chg="mod">
          <ac:chgData name="Sondre Hårstad" userId="896b90e4-5606-4b14-8526-9d92d18593e1" providerId="ADAL" clId="{05DB2525-483C-6C46-8506-B561BF9763BF}" dt="2024-03-13T07:30:33.611" v="237" actId="20577"/>
          <ac:spMkLst>
            <pc:docMk/>
            <pc:sldMk cId="3702021474" sldId="270"/>
            <ac:spMk id="2" creationId="{5F37471A-8896-907F-EC6E-5141F95D3C23}"/>
          </ac:spMkLst>
        </pc:spChg>
        <pc:spChg chg="mod">
          <ac:chgData name="Sondre Hårstad" userId="896b90e4-5606-4b14-8526-9d92d18593e1" providerId="ADAL" clId="{05DB2525-483C-6C46-8506-B561BF9763BF}" dt="2024-03-13T07:30:43.899" v="241" actId="14100"/>
          <ac:spMkLst>
            <pc:docMk/>
            <pc:sldMk cId="3702021474" sldId="270"/>
            <ac:spMk id="3" creationId="{49E4D0F3-7B10-266E-7603-687F9A548E2E}"/>
          </ac:spMkLst>
        </pc:spChg>
      </pc:sldChg>
      <pc:sldChg chg="addSp delSp modSp add mod">
        <pc:chgData name="Sondre Hårstad" userId="896b90e4-5606-4b14-8526-9d92d18593e1" providerId="ADAL" clId="{05DB2525-483C-6C46-8506-B561BF9763BF}" dt="2024-03-13T07:31:05.573" v="249"/>
        <pc:sldMkLst>
          <pc:docMk/>
          <pc:sldMk cId="2226467194" sldId="271"/>
        </pc:sldMkLst>
        <pc:spChg chg="add del mod">
          <ac:chgData name="Sondre Hårstad" userId="896b90e4-5606-4b14-8526-9d92d18593e1" providerId="ADAL" clId="{05DB2525-483C-6C46-8506-B561BF9763BF}" dt="2024-03-13T07:31:05.323" v="248" actId="478"/>
          <ac:spMkLst>
            <pc:docMk/>
            <pc:sldMk cId="2226467194" sldId="271"/>
            <ac:spMk id="3" creationId="{1DAC4055-7E0D-4E51-6F9C-B8E80915B41F}"/>
          </ac:spMkLst>
        </pc:spChg>
        <pc:spChg chg="add mod">
          <ac:chgData name="Sondre Hårstad" userId="896b90e4-5606-4b14-8526-9d92d18593e1" providerId="ADAL" clId="{05DB2525-483C-6C46-8506-B561BF9763BF}" dt="2024-03-13T07:31:03.841" v="247"/>
          <ac:spMkLst>
            <pc:docMk/>
            <pc:sldMk cId="2226467194" sldId="271"/>
            <ac:spMk id="4" creationId="{1B3253CE-B423-0FB3-B5F0-8DBAA01B6C39}"/>
          </ac:spMkLst>
        </pc:spChg>
        <pc:spChg chg="add mod">
          <ac:chgData name="Sondre Hårstad" userId="896b90e4-5606-4b14-8526-9d92d18593e1" providerId="ADAL" clId="{05DB2525-483C-6C46-8506-B561BF9763BF}" dt="2024-03-13T07:31:03.417" v="246"/>
          <ac:spMkLst>
            <pc:docMk/>
            <pc:sldMk cId="2226467194" sldId="271"/>
            <ac:spMk id="5" creationId="{6866B08D-7510-2D0D-1C04-8FF74D529ABB}"/>
          </ac:spMkLst>
        </pc:spChg>
        <pc:spChg chg="add mod">
          <ac:chgData name="Sondre Hårstad" userId="896b90e4-5606-4b14-8526-9d92d18593e1" providerId="ADAL" clId="{05DB2525-483C-6C46-8506-B561BF9763BF}" dt="2024-03-13T07:31:03.417" v="246"/>
          <ac:spMkLst>
            <pc:docMk/>
            <pc:sldMk cId="2226467194" sldId="271"/>
            <ac:spMk id="6" creationId="{0616C393-D9C8-EE9E-1019-088ED0560919}"/>
          </ac:spMkLst>
        </pc:spChg>
        <pc:spChg chg="add mod">
          <ac:chgData name="Sondre Hårstad" userId="896b90e4-5606-4b14-8526-9d92d18593e1" providerId="ADAL" clId="{05DB2525-483C-6C46-8506-B561BF9763BF}" dt="2024-03-13T07:31:03.417" v="246"/>
          <ac:spMkLst>
            <pc:docMk/>
            <pc:sldMk cId="2226467194" sldId="271"/>
            <ac:spMk id="8" creationId="{5F508C0C-4D53-F9D8-0AEA-83FE0119B83F}"/>
          </ac:spMkLst>
        </pc:spChg>
        <pc:spChg chg="add mod">
          <ac:chgData name="Sondre Hårstad" userId="896b90e4-5606-4b14-8526-9d92d18593e1" providerId="ADAL" clId="{05DB2525-483C-6C46-8506-B561BF9763BF}" dt="2024-03-13T07:31:03.417" v="246"/>
          <ac:spMkLst>
            <pc:docMk/>
            <pc:sldMk cId="2226467194" sldId="271"/>
            <ac:spMk id="12" creationId="{DA43969A-DFF1-F48A-341A-64A6FDAC1B32}"/>
          </ac:spMkLst>
        </pc:spChg>
        <pc:spChg chg="add mod">
          <ac:chgData name="Sondre Hårstad" userId="896b90e4-5606-4b14-8526-9d92d18593e1" providerId="ADAL" clId="{05DB2525-483C-6C46-8506-B561BF9763BF}" dt="2024-03-13T07:31:05.573" v="249"/>
          <ac:spMkLst>
            <pc:docMk/>
            <pc:sldMk cId="2226467194" sldId="271"/>
            <ac:spMk id="14" creationId="{D204226A-5E94-7907-6084-4478C96FEE31}"/>
          </ac:spMkLst>
        </pc:spChg>
        <pc:spChg chg="add mod">
          <ac:chgData name="Sondre Hårstad" userId="896b90e4-5606-4b14-8526-9d92d18593e1" providerId="ADAL" clId="{05DB2525-483C-6C46-8506-B561BF9763BF}" dt="2024-03-13T07:31:05.573" v="249"/>
          <ac:spMkLst>
            <pc:docMk/>
            <pc:sldMk cId="2226467194" sldId="271"/>
            <ac:spMk id="15" creationId="{C910CA5F-FC94-A01C-2F15-140BA802CC6D}"/>
          </ac:spMkLst>
        </pc:spChg>
        <pc:spChg chg="add mod">
          <ac:chgData name="Sondre Hårstad" userId="896b90e4-5606-4b14-8526-9d92d18593e1" providerId="ADAL" clId="{05DB2525-483C-6C46-8506-B561BF9763BF}" dt="2024-03-13T07:31:05.573" v="249"/>
          <ac:spMkLst>
            <pc:docMk/>
            <pc:sldMk cId="2226467194" sldId="271"/>
            <ac:spMk id="16" creationId="{3F0FFDB4-1C8F-2514-CEC4-15567DC55CC9}"/>
          </ac:spMkLst>
        </pc:spChg>
        <pc:spChg chg="add mod">
          <ac:chgData name="Sondre Hårstad" userId="896b90e4-5606-4b14-8526-9d92d18593e1" providerId="ADAL" clId="{05DB2525-483C-6C46-8506-B561BF9763BF}" dt="2024-03-13T07:31:05.573" v="249"/>
          <ac:spMkLst>
            <pc:docMk/>
            <pc:sldMk cId="2226467194" sldId="271"/>
            <ac:spMk id="18" creationId="{28F96829-BD16-0919-3614-594A02B8F0B3}"/>
          </ac:spMkLst>
        </pc:spChg>
        <pc:spChg chg="add mod">
          <ac:chgData name="Sondre Hårstad" userId="896b90e4-5606-4b14-8526-9d92d18593e1" providerId="ADAL" clId="{05DB2525-483C-6C46-8506-B561BF9763BF}" dt="2024-03-13T07:31:05.573" v="249"/>
          <ac:spMkLst>
            <pc:docMk/>
            <pc:sldMk cId="2226467194" sldId="271"/>
            <ac:spMk id="22" creationId="{13C445C8-FCC2-E63A-ECAB-50DAA7C4B2E2}"/>
          </ac:spMkLst>
        </pc:spChg>
        <pc:spChg chg="del">
          <ac:chgData name="Sondre Hårstad" userId="896b90e4-5606-4b14-8526-9d92d18593e1" providerId="ADAL" clId="{05DB2525-483C-6C46-8506-B561BF9763BF}" dt="2024-03-13T07:31:03.017" v="245" actId="478"/>
          <ac:spMkLst>
            <pc:docMk/>
            <pc:sldMk cId="2226467194" sldId="271"/>
            <ac:spMk id="87" creationId="{382FA5A6-257B-F0A1-D54F-65651DC20033}"/>
          </ac:spMkLst>
        </pc:spChg>
        <pc:spChg chg="del">
          <ac:chgData name="Sondre Hårstad" userId="896b90e4-5606-4b14-8526-9d92d18593e1" providerId="ADAL" clId="{05DB2525-483C-6C46-8506-B561BF9763BF}" dt="2024-03-13T07:31:03.017" v="245" actId="478"/>
          <ac:spMkLst>
            <pc:docMk/>
            <pc:sldMk cId="2226467194" sldId="271"/>
            <ac:spMk id="88" creationId="{A8E25B99-7B16-452B-5F4B-C1F7847F2413}"/>
          </ac:spMkLst>
        </pc:spChg>
        <pc:spChg chg="del">
          <ac:chgData name="Sondre Hårstad" userId="896b90e4-5606-4b14-8526-9d92d18593e1" providerId="ADAL" clId="{05DB2525-483C-6C46-8506-B561BF9763BF}" dt="2024-03-13T07:31:03.017" v="245" actId="478"/>
          <ac:spMkLst>
            <pc:docMk/>
            <pc:sldMk cId="2226467194" sldId="271"/>
            <ac:spMk id="90" creationId="{7B5F138A-459C-7A74-DD23-2B2C1932586D}"/>
          </ac:spMkLst>
        </pc:spChg>
        <pc:spChg chg="del">
          <ac:chgData name="Sondre Hårstad" userId="896b90e4-5606-4b14-8526-9d92d18593e1" providerId="ADAL" clId="{05DB2525-483C-6C46-8506-B561BF9763BF}" dt="2024-03-13T07:31:03.017" v="245" actId="478"/>
          <ac:spMkLst>
            <pc:docMk/>
            <pc:sldMk cId="2226467194" sldId="271"/>
            <ac:spMk id="92" creationId="{1F7BB4C5-2D7C-ADCE-E470-12CD0A9E547A}"/>
          </ac:spMkLst>
        </pc:spChg>
        <pc:picChg chg="add mod">
          <ac:chgData name="Sondre Hårstad" userId="896b90e4-5606-4b14-8526-9d92d18593e1" providerId="ADAL" clId="{05DB2525-483C-6C46-8506-B561BF9763BF}" dt="2024-03-13T07:31:03.417" v="246"/>
          <ac:picMkLst>
            <pc:docMk/>
            <pc:sldMk cId="2226467194" sldId="271"/>
            <ac:picMk id="7" creationId="{6D1668F5-B36F-0716-582E-6A3B873CAF53}"/>
          </ac:picMkLst>
        </pc:picChg>
        <pc:picChg chg="add mod">
          <ac:chgData name="Sondre Hårstad" userId="896b90e4-5606-4b14-8526-9d92d18593e1" providerId="ADAL" clId="{05DB2525-483C-6C46-8506-B561BF9763BF}" dt="2024-03-13T07:31:03.417" v="246"/>
          <ac:picMkLst>
            <pc:docMk/>
            <pc:sldMk cId="2226467194" sldId="271"/>
            <ac:picMk id="9" creationId="{91563AA6-0793-1DF6-5E5E-8340084EDD2E}"/>
          </ac:picMkLst>
        </pc:picChg>
        <pc:picChg chg="add mod">
          <ac:chgData name="Sondre Hårstad" userId="896b90e4-5606-4b14-8526-9d92d18593e1" providerId="ADAL" clId="{05DB2525-483C-6C46-8506-B561BF9763BF}" dt="2024-03-13T07:31:03.417" v="246"/>
          <ac:picMkLst>
            <pc:docMk/>
            <pc:sldMk cId="2226467194" sldId="271"/>
            <ac:picMk id="10" creationId="{E0DBF2B7-39B1-D071-0F43-A32FCFEBC0C4}"/>
          </ac:picMkLst>
        </pc:picChg>
        <pc:picChg chg="add mod">
          <ac:chgData name="Sondre Hårstad" userId="896b90e4-5606-4b14-8526-9d92d18593e1" providerId="ADAL" clId="{05DB2525-483C-6C46-8506-B561BF9763BF}" dt="2024-03-13T07:31:03.417" v="246"/>
          <ac:picMkLst>
            <pc:docMk/>
            <pc:sldMk cId="2226467194" sldId="271"/>
            <ac:picMk id="11" creationId="{3610A2F2-8A8E-8390-0676-E3FCDFFA380A}"/>
          </ac:picMkLst>
        </pc:picChg>
        <pc:picChg chg="add mod">
          <ac:chgData name="Sondre Hårstad" userId="896b90e4-5606-4b14-8526-9d92d18593e1" providerId="ADAL" clId="{05DB2525-483C-6C46-8506-B561BF9763BF}" dt="2024-03-13T07:31:03.417" v="246"/>
          <ac:picMkLst>
            <pc:docMk/>
            <pc:sldMk cId="2226467194" sldId="271"/>
            <ac:picMk id="13" creationId="{EEEB824A-C5F7-A007-3204-4C4704C71A35}"/>
          </ac:picMkLst>
        </pc:picChg>
        <pc:picChg chg="add mod">
          <ac:chgData name="Sondre Hårstad" userId="896b90e4-5606-4b14-8526-9d92d18593e1" providerId="ADAL" clId="{05DB2525-483C-6C46-8506-B561BF9763BF}" dt="2024-03-13T07:31:05.573" v="249"/>
          <ac:picMkLst>
            <pc:docMk/>
            <pc:sldMk cId="2226467194" sldId="271"/>
            <ac:picMk id="17" creationId="{B5BA0F25-C84C-7410-A040-450BBBA546DF}"/>
          </ac:picMkLst>
        </pc:picChg>
        <pc:picChg chg="add mod">
          <ac:chgData name="Sondre Hårstad" userId="896b90e4-5606-4b14-8526-9d92d18593e1" providerId="ADAL" clId="{05DB2525-483C-6C46-8506-B561BF9763BF}" dt="2024-03-13T07:31:05.573" v="249"/>
          <ac:picMkLst>
            <pc:docMk/>
            <pc:sldMk cId="2226467194" sldId="271"/>
            <ac:picMk id="19" creationId="{A62C3210-7267-816E-A326-7B8026848040}"/>
          </ac:picMkLst>
        </pc:picChg>
        <pc:picChg chg="add mod">
          <ac:chgData name="Sondre Hårstad" userId="896b90e4-5606-4b14-8526-9d92d18593e1" providerId="ADAL" clId="{05DB2525-483C-6C46-8506-B561BF9763BF}" dt="2024-03-13T07:31:05.573" v="249"/>
          <ac:picMkLst>
            <pc:docMk/>
            <pc:sldMk cId="2226467194" sldId="271"/>
            <ac:picMk id="20" creationId="{98259DC6-444B-F634-633D-BC611790AF23}"/>
          </ac:picMkLst>
        </pc:picChg>
        <pc:picChg chg="add mod">
          <ac:chgData name="Sondre Hårstad" userId="896b90e4-5606-4b14-8526-9d92d18593e1" providerId="ADAL" clId="{05DB2525-483C-6C46-8506-B561BF9763BF}" dt="2024-03-13T07:31:05.573" v="249"/>
          <ac:picMkLst>
            <pc:docMk/>
            <pc:sldMk cId="2226467194" sldId="271"/>
            <ac:picMk id="21" creationId="{AA560098-572B-11C2-9405-651EF9424A05}"/>
          </ac:picMkLst>
        </pc:picChg>
        <pc:picChg chg="add mod">
          <ac:chgData name="Sondre Hårstad" userId="896b90e4-5606-4b14-8526-9d92d18593e1" providerId="ADAL" clId="{05DB2525-483C-6C46-8506-B561BF9763BF}" dt="2024-03-13T07:31:05.573" v="249"/>
          <ac:picMkLst>
            <pc:docMk/>
            <pc:sldMk cId="2226467194" sldId="271"/>
            <ac:picMk id="23" creationId="{0ABE4DC7-2DB4-8B4C-8DF8-6EFAC0DC0790}"/>
          </ac:picMkLst>
        </pc:picChg>
        <pc:picChg chg="del">
          <ac:chgData name="Sondre Hårstad" userId="896b90e4-5606-4b14-8526-9d92d18593e1" providerId="ADAL" clId="{05DB2525-483C-6C46-8506-B561BF9763BF}" dt="2024-03-13T07:31:03.017" v="245" actId="478"/>
          <ac:picMkLst>
            <pc:docMk/>
            <pc:sldMk cId="2226467194" sldId="271"/>
            <ac:picMk id="89" creationId="{392BBAED-2609-4763-38C7-A20066562110}"/>
          </ac:picMkLst>
        </pc:picChg>
        <pc:picChg chg="del">
          <ac:chgData name="Sondre Hårstad" userId="896b90e4-5606-4b14-8526-9d92d18593e1" providerId="ADAL" clId="{05DB2525-483C-6C46-8506-B561BF9763BF}" dt="2024-03-13T07:31:03.017" v="245" actId="478"/>
          <ac:picMkLst>
            <pc:docMk/>
            <pc:sldMk cId="2226467194" sldId="271"/>
            <ac:picMk id="91" creationId="{3E8167EA-D907-02C7-74EE-E4FC169CA192}"/>
          </ac:picMkLst>
        </pc:picChg>
      </pc:sldChg>
      <pc:sldChg chg="add del">
        <pc:chgData name="Sondre Hårstad" userId="896b90e4-5606-4b14-8526-9d92d18593e1" providerId="ADAL" clId="{05DB2525-483C-6C46-8506-B561BF9763BF}" dt="2024-03-13T07:30:48.989" v="243"/>
        <pc:sldMkLst>
          <pc:docMk/>
          <pc:sldMk cId="2649643068" sldId="271"/>
        </pc:sldMkLst>
      </pc:sldChg>
      <pc:sldChg chg="addSp delSp modSp add mod">
        <pc:chgData name="Sondre Hårstad" userId="896b90e4-5606-4b14-8526-9d92d18593e1" providerId="ADAL" clId="{05DB2525-483C-6C46-8506-B561BF9763BF}" dt="2024-03-13T07:31:26.135" v="255"/>
        <pc:sldMkLst>
          <pc:docMk/>
          <pc:sldMk cId="32569152" sldId="272"/>
        </pc:sldMkLst>
        <pc:spChg chg="add del mod">
          <ac:chgData name="Sondre Hårstad" userId="896b90e4-5606-4b14-8526-9d92d18593e1" providerId="ADAL" clId="{05DB2525-483C-6C46-8506-B561BF9763BF}" dt="2024-03-13T07:31:25.753" v="254" actId="478"/>
          <ac:spMkLst>
            <pc:docMk/>
            <pc:sldMk cId="32569152" sldId="272"/>
            <ac:spMk id="3" creationId="{E699DF16-175D-9306-1EB2-C273D56AE49C}"/>
          </ac:spMkLst>
        </pc:spChg>
        <pc:spChg chg="add del mod">
          <ac:chgData name="Sondre Hårstad" userId="896b90e4-5606-4b14-8526-9d92d18593e1" providerId="ADAL" clId="{05DB2525-483C-6C46-8506-B561BF9763BF}" dt="2024-03-13T07:31:25.753" v="254" actId="478"/>
          <ac:spMkLst>
            <pc:docMk/>
            <pc:sldMk cId="32569152" sldId="272"/>
            <ac:spMk id="5" creationId="{135920BE-BB60-C6D4-E31B-8FEE6D61A6B7}"/>
          </ac:spMkLst>
        </pc:spChg>
        <pc:spChg chg="add mod">
          <ac:chgData name="Sondre Hårstad" userId="896b90e4-5606-4b14-8526-9d92d18593e1" providerId="ADAL" clId="{05DB2525-483C-6C46-8506-B561BF9763BF}" dt="2024-03-13T07:31:23.673" v="253"/>
          <ac:spMkLst>
            <pc:docMk/>
            <pc:sldMk cId="32569152" sldId="272"/>
            <ac:spMk id="6" creationId="{F855773B-7ABC-ED20-8EF9-87EE5013D808}"/>
          </ac:spMkLst>
        </pc:spChg>
        <pc:spChg chg="add mod">
          <ac:chgData name="Sondre Hårstad" userId="896b90e4-5606-4b14-8526-9d92d18593e1" providerId="ADAL" clId="{05DB2525-483C-6C46-8506-B561BF9763BF}" dt="2024-03-13T07:31:23.242" v="252"/>
          <ac:spMkLst>
            <pc:docMk/>
            <pc:sldMk cId="32569152" sldId="272"/>
            <ac:spMk id="7" creationId="{AAD2CE38-E92C-A078-2400-93BBDDA57AF9}"/>
          </ac:spMkLst>
        </pc:spChg>
        <pc:spChg chg="add mod">
          <ac:chgData name="Sondre Hårstad" userId="896b90e4-5606-4b14-8526-9d92d18593e1" providerId="ADAL" clId="{05DB2525-483C-6C46-8506-B561BF9763BF}" dt="2024-03-13T07:31:23.242" v="252"/>
          <ac:spMkLst>
            <pc:docMk/>
            <pc:sldMk cId="32569152" sldId="272"/>
            <ac:spMk id="8" creationId="{CCD2BDC7-DD99-5D17-F4AB-31AE1D0BE55E}"/>
          </ac:spMkLst>
        </pc:spChg>
        <pc:spChg chg="add mod">
          <ac:chgData name="Sondre Hårstad" userId="896b90e4-5606-4b14-8526-9d92d18593e1" providerId="ADAL" clId="{05DB2525-483C-6C46-8506-B561BF9763BF}" dt="2024-03-13T07:31:23.242" v="252"/>
          <ac:spMkLst>
            <pc:docMk/>
            <pc:sldMk cId="32569152" sldId="272"/>
            <ac:spMk id="9" creationId="{A9EC1DA6-63F2-CBB4-754D-F2A17FF7EC8F}"/>
          </ac:spMkLst>
        </pc:spChg>
        <pc:spChg chg="add mod">
          <ac:chgData name="Sondre Hårstad" userId="896b90e4-5606-4b14-8526-9d92d18593e1" providerId="ADAL" clId="{05DB2525-483C-6C46-8506-B561BF9763BF}" dt="2024-03-13T07:31:26.135" v="255"/>
          <ac:spMkLst>
            <pc:docMk/>
            <pc:sldMk cId="32569152" sldId="272"/>
            <ac:spMk id="10" creationId="{25147E65-22A5-3E61-E56F-2D4A04CEF864}"/>
          </ac:spMkLst>
        </pc:spChg>
        <pc:spChg chg="add mod">
          <ac:chgData name="Sondre Hårstad" userId="896b90e4-5606-4b14-8526-9d92d18593e1" providerId="ADAL" clId="{05DB2525-483C-6C46-8506-B561BF9763BF}" dt="2024-03-13T07:31:26.135" v="255"/>
          <ac:spMkLst>
            <pc:docMk/>
            <pc:sldMk cId="32569152" sldId="272"/>
            <ac:spMk id="11" creationId="{05D18833-2495-C486-0F33-4A446C142141}"/>
          </ac:spMkLst>
        </pc:spChg>
        <pc:spChg chg="add mod">
          <ac:chgData name="Sondre Hårstad" userId="896b90e4-5606-4b14-8526-9d92d18593e1" providerId="ADAL" clId="{05DB2525-483C-6C46-8506-B561BF9763BF}" dt="2024-03-13T07:31:26.135" v="255"/>
          <ac:spMkLst>
            <pc:docMk/>
            <pc:sldMk cId="32569152" sldId="272"/>
            <ac:spMk id="12" creationId="{E8AD3116-43E2-1986-F32D-48F8D96082A5}"/>
          </ac:spMkLst>
        </pc:spChg>
        <pc:spChg chg="add mod">
          <ac:chgData name="Sondre Hårstad" userId="896b90e4-5606-4b14-8526-9d92d18593e1" providerId="ADAL" clId="{05DB2525-483C-6C46-8506-B561BF9763BF}" dt="2024-03-13T07:31:26.135" v="255"/>
          <ac:spMkLst>
            <pc:docMk/>
            <pc:sldMk cId="32569152" sldId="272"/>
            <ac:spMk id="13" creationId="{30EE69AA-9BE1-BA95-3ACD-235A4CF8C83A}"/>
          </ac:spMkLst>
        </pc:spChg>
        <pc:spChg chg="del">
          <ac:chgData name="Sondre Hårstad" userId="896b90e4-5606-4b14-8526-9d92d18593e1" providerId="ADAL" clId="{05DB2525-483C-6C46-8506-B561BF9763BF}" dt="2024-03-13T07:31:22.844" v="251" actId="478"/>
          <ac:spMkLst>
            <pc:docMk/>
            <pc:sldMk cId="32569152" sldId="272"/>
            <ac:spMk id="14" creationId="{D204226A-5E94-7907-6084-4478C96FEE31}"/>
          </ac:spMkLst>
        </pc:spChg>
        <pc:spChg chg="del">
          <ac:chgData name="Sondre Hårstad" userId="896b90e4-5606-4b14-8526-9d92d18593e1" providerId="ADAL" clId="{05DB2525-483C-6C46-8506-B561BF9763BF}" dt="2024-03-13T07:31:22.844" v="251" actId="478"/>
          <ac:spMkLst>
            <pc:docMk/>
            <pc:sldMk cId="32569152" sldId="272"/>
            <ac:spMk id="15" creationId="{C910CA5F-FC94-A01C-2F15-140BA802CC6D}"/>
          </ac:spMkLst>
        </pc:spChg>
        <pc:spChg chg="del">
          <ac:chgData name="Sondre Hårstad" userId="896b90e4-5606-4b14-8526-9d92d18593e1" providerId="ADAL" clId="{05DB2525-483C-6C46-8506-B561BF9763BF}" dt="2024-03-13T07:31:22.844" v="251" actId="478"/>
          <ac:spMkLst>
            <pc:docMk/>
            <pc:sldMk cId="32569152" sldId="272"/>
            <ac:spMk id="16" creationId="{3F0FFDB4-1C8F-2514-CEC4-15567DC55CC9}"/>
          </ac:spMkLst>
        </pc:spChg>
        <pc:spChg chg="del">
          <ac:chgData name="Sondre Hårstad" userId="896b90e4-5606-4b14-8526-9d92d18593e1" providerId="ADAL" clId="{05DB2525-483C-6C46-8506-B561BF9763BF}" dt="2024-03-13T07:31:22.844" v="251" actId="478"/>
          <ac:spMkLst>
            <pc:docMk/>
            <pc:sldMk cId="32569152" sldId="272"/>
            <ac:spMk id="18" creationId="{28F96829-BD16-0919-3614-594A02B8F0B3}"/>
          </ac:spMkLst>
        </pc:spChg>
        <pc:spChg chg="del">
          <ac:chgData name="Sondre Hårstad" userId="896b90e4-5606-4b14-8526-9d92d18593e1" providerId="ADAL" clId="{05DB2525-483C-6C46-8506-B561BF9763BF}" dt="2024-03-13T07:31:22.844" v="251" actId="478"/>
          <ac:spMkLst>
            <pc:docMk/>
            <pc:sldMk cId="32569152" sldId="272"/>
            <ac:spMk id="22" creationId="{13C445C8-FCC2-E63A-ECAB-50DAA7C4B2E2}"/>
          </ac:spMkLst>
        </pc:spChg>
        <pc:picChg chg="del">
          <ac:chgData name="Sondre Hårstad" userId="896b90e4-5606-4b14-8526-9d92d18593e1" providerId="ADAL" clId="{05DB2525-483C-6C46-8506-B561BF9763BF}" dt="2024-03-13T07:31:22.844" v="251" actId="478"/>
          <ac:picMkLst>
            <pc:docMk/>
            <pc:sldMk cId="32569152" sldId="272"/>
            <ac:picMk id="17" creationId="{B5BA0F25-C84C-7410-A040-450BBBA546DF}"/>
          </ac:picMkLst>
        </pc:picChg>
        <pc:picChg chg="del">
          <ac:chgData name="Sondre Hårstad" userId="896b90e4-5606-4b14-8526-9d92d18593e1" providerId="ADAL" clId="{05DB2525-483C-6C46-8506-B561BF9763BF}" dt="2024-03-13T07:31:22.844" v="251" actId="478"/>
          <ac:picMkLst>
            <pc:docMk/>
            <pc:sldMk cId="32569152" sldId="272"/>
            <ac:picMk id="19" creationId="{A62C3210-7267-816E-A326-7B8026848040}"/>
          </ac:picMkLst>
        </pc:picChg>
        <pc:picChg chg="del">
          <ac:chgData name="Sondre Hårstad" userId="896b90e4-5606-4b14-8526-9d92d18593e1" providerId="ADAL" clId="{05DB2525-483C-6C46-8506-B561BF9763BF}" dt="2024-03-13T07:31:22.844" v="251" actId="478"/>
          <ac:picMkLst>
            <pc:docMk/>
            <pc:sldMk cId="32569152" sldId="272"/>
            <ac:picMk id="20" creationId="{98259DC6-444B-F634-633D-BC611790AF23}"/>
          </ac:picMkLst>
        </pc:picChg>
        <pc:picChg chg="del">
          <ac:chgData name="Sondre Hårstad" userId="896b90e4-5606-4b14-8526-9d92d18593e1" providerId="ADAL" clId="{05DB2525-483C-6C46-8506-B561BF9763BF}" dt="2024-03-13T07:31:22.844" v="251" actId="478"/>
          <ac:picMkLst>
            <pc:docMk/>
            <pc:sldMk cId="32569152" sldId="272"/>
            <ac:picMk id="21" creationId="{AA560098-572B-11C2-9405-651EF9424A05}"/>
          </ac:picMkLst>
        </pc:picChg>
        <pc:picChg chg="del">
          <ac:chgData name="Sondre Hårstad" userId="896b90e4-5606-4b14-8526-9d92d18593e1" providerId="ADAL" clId="{05DB2525-483C-6C46-8506-B561BF9763BF}" dt="2024-03-13T07:31:22.844" v="251" actId="478"/>
          <ac:picMkLst>
            <pc:docMk/>
            <pc:sldMk cId="32569152" sldId="272"/>
            <ac:picMk id="23" creationId="{0ABE4DC7-2DB4-8B4C-8DF8-6EFAC0DC0790}"/>
          </ac:picMkLst>
        </pc:picChg>
      </pc:sldChg>
      <pc:sldChg chg="addSp delSp modSp add mod">
        <pc:chgData name="Sondre Hårstad" userId="896b90e4-5606-4b14-8526-9d92d18593e1" providerId="ADAL" clId="{05DB2525-483C-6C46-8506-B561BF9763BF}" dt="2024-03-13T07:31:41.636" v="259"/>
        <pc:sldMkLst>
          <pc:docMk/>
          <pc:sldMk cId="2560771110" sldId="273"/>
        </pc:sldMkLst>
        <pc:spChg chg="add del mod">
          <ac:chgData name="Sondre Hårstad" userId="896b90e4-5606-4b14-8526-9d92d18593e1" providerId="ADAL" clId="{05DB2525-483C-6C46-8506-B561BF9763BF}" dt="2024-03-13T07:31:35.054" v="258" actId="478"/>
          <ac:spMkLst>
            <pc:docMk/>
            <pc:sldMk cId="2560771110" sldId="273"/>
            <ac:spMk id="3" creationId="{44D64069-F76E-684F-22B3-523636221E70}"/>
          </ac:spMkLst>
        </pc:spChg>
        <pc:spChg chg="add mod">
          <ac:chgData name="Sondre Hårstad" userId="896b90e4-5606-4b14-8526-9d92d18593e1" providerId="ADAL" clId="{05DB2525-483C-6C46-8506-B561BF9763BF}" dt="2024-03-13T07:31:41.636" v="259"/>
          <ac:spMkLst>
            <pc:docMk/>
            <pc:sldMk cId="2560771110" sldId="273"/>
            <ac:spMk id="4" creationId="{94FAE62B-BD65-0F9C-109E-9B257600F84C}"/>
          </ac:spMkLst>
        </pc:spChg>
        <pc:spChg chg="add mod">
          <ac:chgData name="Sondre Hårstad" userId="896b90e4-5606-4b14-8526-9d92d18593e1" providerId="ADAL" clId="{05DB2525-483C-6C46-8506-B561BF9763BF}" dt="2024-03-13T07:31:41.636" v="259"/>
          <ac:spMkLst>
            <pc:docMk/>
            <pc:sldMk cId="2560771110" sldId="273"/>
            <ac:spMk id="5" creationId="{244F4F7C-DB60-3173-DAC3-8B5B589648CD}"/>
          </ac:spMkLst>
        </pc:spChg>
        <pc:spChg chg="add mod">
          <ac:chgData name="Sondre Hårstad" userId="896b90e4-5606-4b14-8526-9d92d18593e1" providerId="ADAL" clId="{05DB2525-483C-6C46-8506-B561BF9763BF}" dt="2024-03-13T07:31:41.636" v="259"/>
          <ac:spMkLst>
            <pc:docMk/>
            <pc:sldMk cId="2560771110" sldId="273"/>
            <ac:spMk id="6" creationId="{C2AF416F-09C3-ACE8-F302-930EBAE8B449}"/>
          </ac:spMkLst>
        </pc:spChg>
        <pc:spChg chg="add mod">
          <ac:chgData name="Sondre Hårstad" userId="896b90e4-5606-4b14-8526-9d92d18593e1" providerId="ADAL" clId="{05DB2525-483C-6C46-8506-B561BF9763BF}" dt="2024-03-13T07:31:41.636" v="259"/>
          <ac:spMkLst>
            <pc:docMk/>
            <pc:sldMk cId="2560771110" sldId="273"/>
            <ac:spMk id="7" creationId="{C2B32420-E9C4-9D76-D3DD-018B2D888103}"/>
          </ac:spMkLst>
        </pc:spChg>
        <pc:spChg chg="add mod">
          <ac:chgData name="Sondre Hårstad" userId="896b90e4-5606-4b14-8526-9d92d18593e1" providerId="ADAL" clId="{05DB2525-483C-6C46-8506-B561BF9763BF}" dt="2024-03-13T07:31:41.636" v="259"/>
          <ac:spMkLst>
            <pc:docMk/>
            <pc:sldMk cId="2560771110" sldId="273"/>
            <ac:spMk id="8" creationId="{82CFCE33-761D-5F91-5AF8-4F5ABBD65EF5}"/>
          </ac:spMkLst>
        </pc:spChg>
        <pc:spChg chg="del">
          <ac:chgData name="Sondre Hårstad" userId="896b90e4-5606-4b14-8526-9d92d18593e1" providerId="ADAL" clId="{05DB2525-483C-6C46-8506-B561BF9763BF}" dt="2024-03-13T07:31:32.983" v="257" actId="478"/>
          <ac:spMkLst>
            <pc:docMk/>
            <pc:sldMk cId="2560771110" sldId="273"/>
            <ac:spMk id="10" creationId="{25147E65-22A5-3E61-E56F-2D4A04CEF864}"/>
          </ac:spMkLst>
        </pc:spChg>
        <pc:spChg chg="del">
          <ac:chgData name="Sondre Hårstad" userId="896b90e4-5606-4b14-8526-9d92d18593e1" providerId="ADAL" clId="{05DB2525-483C-6C46-8506-B561BF9763BF}" dt="2024-03-13T07:31:32.983" v="257" actId="478"/>
          <ac:spMkLst>
            <pc:docMk/>
            <pc:sldMk cId="2560771110" sldId="273"/>
            <ac:spMk id="11" creationId="{05D18833-2495-C486-0F33-4A446C142141}"/>
          </ac:spMkLst>
        </pc:spChg>
        <pc:spChg chg="del">
          <ac:chgData name="Sondre Hårstad" userId="896b90e4-5606-4b14-8526-9d92d18593e1" providerId="ADAL" clId="{05DB2525-483C-6C46-8506-B561BF9763BF}" dt="2024-03-13T07:31:32.983" v="257" actId="478"/>
          <ac:spMkLst>
            <pc:docMk/>
            <pc:sldMk cId="2560771110" sldId="273"/>
            <ac:spMk id="12" creationId="{E8AD3116-43E2-1986-F32D-48F8D96082A5}"/>
          </ac:spMkLst>
        </pc:spChg>
        <pc:spChg chg="del">
          <ac:chgData name="Sondre Hårstad" userId="896b90e4-5606-4b14-8526-9d92d18593e1" providerId="ADAL" clId="{05DB2525-483C-6C46-8506-B561BF9763BF}" dt="2024-03-13T07:31:32.983" v="257" actId="478"/>
          <ac:spMkLst>
            <pc:docMk/>
            <pc:sldMk cId="2560771110" sldId="273"/>
            <ac:spMk id="13" creationId="{30EE69AA-9BE1-BA95-3ACD-235A4CF8C83A}"/>
          </ac:spMkLst>
        </pc:spChg>
      </pc:sldChg>
      <pc:sldChg chg="addSp delSp modSp add mod">
        <pc:chgData name="Sondre Hårstad" userId="896b90e4-5606-4b14-8526-9d92d18593e1" providerId="ADAL" clId="{05DB2525-483C-6C46-8506-B561BF9763BF}" dt="2024-03-13T07:31:55.429" v="265"/>
        <pc:sldMkLst>
          <pc:docMk/>
          <pc:sldMk cId="167423363" sldId="274"/>
        </pc:sldMkLst>
        <pc:spChg chg="add del mod">
          <ac:chgData name="Sondre Hårstad" userId="896b90e4-5606-4b14-8526-9d92d18593e1" providerId="ADAL" clId="{05DB2525-483C-6C46-8506-B561BF9763BF}" dt="2024-03-13T07:31:55.183" v="264" actId="478"/>
          <ac:spMkLst>
            <pc:docMk/>
            <pc:sldMk cId="167423363" sldId="274"/>
            <ac:spMk id="3" creationId="{08135F2F-F492-6751-2C37-709FEDFADBC4}"/>
          </ac:spMkLst>
        </pc:spChg>
        <pc:spChg chg="del">
          <ac:chgData name="Sondre Hårstad" userId="896b90e4-5606-4b14-8526-9d92d18593e1" providerId="ADAL" clId="{05DB2525-483C-6C46-8506-B561BF9763BF}" dt="2024-03-13T07:31:53.117" v="261" actId="478"/>
          <ac:spMkLst>
            <pc:docMk/>
            <pc:sldMk cId="167423363" sldId="274"/>
            <ac:spMk id="4" creationId="{94FAE62B-BD65-0F9C-109E-9B257600F84C}"/>
          </ac:spMkLst>
        </pc:spChg>
        <pc:spChg chg="del">
          <ac:chgData name="Sondre Hårstad" userId="896b90e4-5606-4b14-8526-9d92d18593e1" providerId="ADAL" clId="{05DB2525-483C-6C46-8506-B561BF9763BF}" dt="2024-03-13T07:31:53.117" v="261" actId="478"/>
          <ac:spMkLst>
            <pc:docMk/>
            <pc:sldMk cId="167423363" sldId="274"/>
            <ac:spMk id="5" creationId="{244F4F7C-DB60-3173-DAC3-8B5B589648CD}"/>
          </ac:spMkLst>
        </pc:spChg>
        <pc:spChg chg="del">
          <ac:chgData name="Sondre Hårstad" userId="896b90e4-5606-4b14-8526-9d92d18593e1" providerId="ADAL" clId="{05DB2525-483C-6C46-8506-B561BF9763BF}" dt="2024-03-13T07:31:53.117" v="261" actId="478"/>
          <ac:spMkLst>
            <pc:docMk/>
            <pc:sldMk cId="167423363" sldId="274"/>
            <ac:spMk id="6" creationId="{C2AF416F-09C3-ACE8-F302-930EBAE8B449}"/>
          </ac:spMkLst>
        </pc:spChg>
        <pc:spChg chg="del">
          <ac:chgData name="Sondre Hårstad" userId="896b90e4-5606-4b14-8526-9d92d18593e1" providerId="ADAL" clId="{05DB2525-483C-6C46-8506-B561BF9763BF}" dt="2024-03-13T07:31:53.117" v="261" actId="478"/>
          <ac:spMkLst>
            <pc:docMk/>
            <pc:sldMk cId="167423363" sldId="274"/>
            <ac:spMk id="7" creationId="{C2B32420-E9C4-9D76-D3DD-018B2D888103}"/>
          </ac:spMkLst>
        </pc:spChg>
        <pc:spChg chg="del">
          <ac:chgData name="Sondre Hårstad" userId="896b90e4-5606-4b14-8526-9d92d18593e1" providerId="ADAL" clId="{05DB2525-483C-6C46-8506-B561BF9763BF}" dt="2024-03-13T07:31:53.117" v="261" actId="478"/>
          <ac:spMkLst>
            <pc:docMk/>
            <pc:sldMk cId="167423363" sldId="274"/>
            <ac:spMk id="8" creationId="{82CFCE33-761D-5F91-5AF8-4F5ABBD65EF5}"/>
          </ac:spMkLst>
        </pc:spChg>
        <pc:spChg chg="add mod">
          <ac:chgData name="Sondre Hårstad" userId="896b90e4-5606-4b14-8526-9d92d18593e1" providerId="ADAL" clId="{05DB2525-483C-6C46-8506-B561BF9763BF}" dt="2024-03-13T07:31:53.914" v="263"/>
          <ac:spMkLst>
            <pc:docMk/>
            <pc:sldMk cId="167423363" sldId="274"/>
            <ac:spMk id="9" creationId="{BC5BBB96-F220-E338-D2B9-C14434656FC7}"/>
          </ac:spMkLst>
        </pc:spChg>
        <pc:spChg chg="add mod">
          <ac:chgData name="Sondre Hårstad" userId="896b90e4-5606-4b14-8526-9d92d18593e1" providerId="ADAL" clId="{05DB2525-483C-6C46-8506-B561BF9763BF}" dt="2024-03-13T07:31:53.441" v="262"/>
          <ac:spMkLst>
            <pc:docMk/>
            <pc:sldMk cId="167423363" sldId="274"/>
            <ac:spMk id="10" creationId="{17FAD315-3408-599F-2DB5-952C5740847A}"/>
          </ac:spMkLst>
        </pc:spChg>
        <pc:spChg chg="add mod">
          <ac:chgData name="Sondre Hårstad" userId="896b90e4-5606-4b14-8526-9d92d18593e1" providerId="ADAL" clId="{05DB2525-483C-6C46-8506-B561BF9763BF}" dt="2024-03-13T07:31:53.441" v="262"/>
          <ac:spMkLst>
            <pc:docMk/>
            <pc:sldMk cId="167423363" sldId="274"/>
            <ac:spMk id="11" creationId="{0553A308-9516-FD71-9774-DDB09E501BA2}"/>
          </ac:spMkLst>
        </pc:spChg>
        <pc:spChg chg="add mod">
          <ac:chgData name="Sondre Hårstad" userId="896b90e4-5606-4b14-8526-9d92d18593e1" providerId="ADAL" clId="{05DB2525-483C-6C46-8506-B561BF9763BF}" dt="2024-03-13T07:31:53.441" v="262"/>
          <ac:spMkLst>
            <pc:docMk/>
            <pc:sldMk cId="167423363" sldId="274"/>
            <ac:spMk id="12" creationId="{90652A41-4E33-3BCF-F339-3E45467A653E}"/>
          </ac:spMkLst>
        </pc:spChg>
        <pc:spChg chg="add mod">
          <ac:chgData name="Sondre Hårstad" userId="896b90e4-5606-4b14-8526-9d92d18593e1" providerId="ADAL" clId="{05DB2525-483C-6C46-8506-B561BF9763BF}" dt="2024-03-13T07:31:53.441" v="262"/>
          <ac:spMkLst>
            <pc:docMk/>
            <pc:sldMk cId="167423363" sldId="274"/>
            <ac:spMk id="13" creationId="{4CE13E60-291E-7792-5561-66ACF4A447F1}"/>
          </ac:spMkLst>
        </pc:spChg>
        <pc:spChg chg="add mod">
          <ac:chgData name="Sondre Hårstad" userId="896b90e4-5606-4b14-8526-9d92d18593e1" providerId="ADAL" clId="{05DB2525-483C-6C46-8506-B561BF9763BF}" dt="2024-03-13T07:31:53.441" v="262"/>
          <ac:spMkLst>
            <pc:docMk/>
            <pc:sldMk cId="167423363" sldId="274"/>
            <ac:spMk id="14" creationId="{EF5E9AF3-CEC0-1ADB-F0D8-3FDB6A64C9E4}"/>
          </ac:spMkLst>
        </pc:spChg>
        <pc:spChg chg="add mod">
          <ac:chgData name="Sondre Hårstad" userId="896b90e4-5606-4b14-8526-9d92d18593e1" providerId="ADAL" clId="{05DB2525-483C-6C46-8506-B561BF9763BF}" dt="2024-03-13T07:31:55.429" v="265"/>
          <ac:spMkLst>
            <pc:docMk/>
            <pc:sldMk cId="167423363" sldId="274"/>
            <ac:spMk id="15" creationId="{4E92495D-7A87-0785-61F4-5BC3C55DCAD1}"/>
          </ac:spMkLst>
        </pc:spChg>
        <pc:spChg chg="add mod">
          <ac:chgData name="Sondre Hårstad" userId="896b90e4-5606-4b14-8526-9d92d18593e1" providerId="ADAL" clId="{05DB2525-483C-6C46-8506-B561BF9763BF}" dt="2024-03-13T07:31:55.429" v="265"/>
          <ac:spMkLst>
            <pc:docMk/>
            <pc:sldMk cId="167423363" sldId="274"/>
            <ac:spMk id="16" creationId="{3EDAFA21-D220-0100-3D0F-018B15D1242B}"/>
          </ac:spMkLst>
        </pc:spChg>
        <pc:spChg chg="add mod">
          <ac:chgData name="Sondre Hårstad" userId="896b90e4-5606-4b14-8526-9d92d18593e1" providerId="ADAL" clId="{05DB2525-483C-6C46-8506-B561BF9763BF}" dt="2024-03-13T07:31:55.429" v="265"/>
          <ac:spMkLst>
            <pc:docMk/>
            <pc:sldMk cId="167423363" sldId="274"/>
            <ac:spMk id="17" creationId="{8C5903B8-5257-906F-BB0F-C07C63CD8C03}"/>
          </ac:spMkLst>
        </pc:spChg>
        <pc:spChg chg="add mod">
          <ac:chgData name="Sondre Hårstad" userId="896b90e4-5606-4b14-8526-9d92d18593e1" providerId="ADAL" clId="{05DB2525-483C-6C46-8506-B561BF9763BF}" dt="2024-03-13T07:31:55.429" v="265"/>
          <ac:spMkLst>
            <pc:docMk/>
            <pc:sldMk cId="167423363" sldId="274"/>
            <ac:spMk id="18" creationId="{7E7E3A5F-076D-551B-23B7-D73D5255122C}"/>
          </ac:spMkLst>
        </pc:spChg>
        <pc:spChg chg="add mod">
          <ac:chgData name="Sondre Hårstad" userId="896b90e4-5606-4b14-8526-9d92d18593e1" providerId="ADAL" clId="{05DB2525-483C-6C46-8506-B561BF9763BF}" dt="2024-03-13T07:31:55.429" v="265"/>
          <ac:spMkLst>
            <pc:docMk/>
            <pc:sldMk cId="167423363" sldId="274"/>
            <ac:spMk id="19" creationId="{10EA1756-475B-6B35-B80E-D3F958CAE59B}"/>
          </ac:spMkLst>
        </pc:spChg>
        <pc:spChg chg="add mod">
          <ac:chgData name="Sondre Hårstad" userId="896b90e4-5606-4b14-8526-9d92d18593e1" providerId="ADAL" clId="{05DB2525-483C-6C46-8506-B561BF9763BF}" dt="2024-03-13T07:31:55.429" v="265"/>
          <ac:spMkLst>
            <pc:docMk/>
            <pc:sldMk cId="167423363" sldId="274"/>
            <ac:spMk id="20" creationId="{306280F2-7C69-35CE-BCB0-F5CEED27FCC1}"/>
          </ac:spMkLst>
        </pc:spChg>
      </pc:sldChg>
      <pc:sldChg chg="addSp delSp modSp add mod">
        <pc:chgData name="Sondre Hårstad" userId="896b90e4-5606-4b14-8526-9d92d18593e1" providerId="ADAL" clId="{05DB2525-483C-6C46-8506-B561BF9763BF}" dt="2024-03-13T07:32:12.759" v="271"/>
        <pc:sldMkLst>
          <pc:docMk/>
          <pc:sldMk cId="3265853883" sldId="275"/>
        </pc:sldMkLst>
        <pc:spChg chg="add del mod">
          <ac:chgData name="Sondre Hårstad" userId="896b90e4-5606-4b14-8526-9d92d18593e1" providerId="ADAL" clId="{05DB2525-483C-6C46-8506-B561BF9763BF}" dt="2024-03-13T07:32:12.381" v="270" actId="478"/>
          <ac:spMkLst>
            <pc:docMk/>
            <pc:sldMk cId="3265853883" sldId="275"/>
            <ac:spMk id="3" creationId="{C402EB26-C60F-065E-E940-5FFE975D3E1F}"/>
          </ac:spMkLst>
        </pc:spChg>
        <pc:spChg chg="add mod">
          <ac:chgData name="Sondre Hårstad" userId="896b90e4-5606-4b14-8526-9d92d18593e1" providerId="ADAL" clId="{05DB2525-483C-6C46-8506-B561BF9763BF}" dt="2024-03-13T07:32:10.714" v="269"/>
          <ac:spMkLst>
            <pc:docMk/>
            <pc:sldMk cId="3265853883" sldId="275"/>
            <ac:spMk id="4" creationId="{EF76A399-BAD9-C507-9266-110DC54A4115}"/>
          </ac:spMkLst>
        </pc:spChg>
        <pc:spChg chg="add mod">
          <ac:chgData name="Sondre Hårstad" userId="896b90e4-5606-4b14-8526-9d92d18593e1" providerId="ADAL" clId="{05DB2525-483C-6C46-8506-B561BF9763BF}" dt="2024-03-13T07:32:10.170" v="268"/>
          <ac:spMkLst>
            <pc:docMk/>
            <pc:sldMk cId="3265853883" sldId="275"/>
            <ac:spMk id="5" creationId="{715ABA89-52EF-85BA-01FE-5C508622D2AE}"/>
          </ac:spMkLst>
        </pc:spChg>
        <pc:spChg chg="add mod">
          <ac:chgData name="Sondre Hårstad" userId="896b90e4-5606-4b14-8526-9d92d18593e1" providerId="ADAL" clId="{05DB2525-483C-6C46-8506-B561BF9763BF}" dt="2024-03-13T07:32:10.170" v="268"/>
          <ac:spMkLst>
            <pc:docMk/>
            <pc:sldMk cId="3265853883" sldId="275"/>
            <ac:spMk id="6" creationId="{980A551C-A718-72B4-1E5E-5E5B43A5B78A}"/>
          </ac:spMkLst>
        </pc:spChg>
        <pc:spChg chg="add mod">
          <ac:chgData name="Sondre Hårstad" userId="896b90e4-5606-4b14-8526-9d92d18593e1" providerId="ADAL" clId="{05DB2525-483C-6C46-8506-B561BF9763BF}" dt="2024-03-13T07:32:10.170" v="268"/>
          <ac:spMkLst>
            <pc:docMk/>
            <pc:sldMk cId="3265853883" sldId="275"/>
            <ac:spMk id="7" creationId="{A564BA16-C589-113C-997D-5AA4B2602384}"/>
          </ac:spMkLst>
        </pc:spChg>
        <pc:spChg chg="add mod">
          <ac:chgData name="Sondre Hårstad" userId="896b90e4-5606-4b14-8526-9d92d18593e1" providerId="ADAL" clId="{05DB2525-483C-6C46-8506-B561BF9763BF}" dt="2024-03-13T07:32:10.170" v="268"/>
          <ac:spMkLst>
            <pc:docMk/>
            <pc:sldMk cId="3265853883" sldId="275"/>
            <ac:spMk id="8" creationId="{3E8DFF8F-35CC-E59D-11E7-246F5E8E3BA9}"/>
          </ac:spMkLst>
        </pc:spChg>
        <pc:spChg chg="add mod">
          <ac:chgData name="Sondre Hårstad" userId="896b90e4-5606-4b14-8526-9d92d18593e1" providerId="ADAL" clId="{05DB2525-483C-6C46-8506-B561BF9763BF}" dt="2024-03-13T07:32:10.170" v="268"/>
          <ac:spMkLst>
            <pc:docMk/>
            <pc:sldMk cId="3265853883" sldId="275"/>
            <ac:spMk id="9" creationId="{B5A101F4-7555-116C-3259-BA87C6C8E530}"/>
          </ac:spMkLst>
        </pc:spChg>
        <pc:spChg chg="add mod">
          <ac:chgData name="Sondre Hårstad" userId="896b90e4-5606-4b14-8526-9d92d18593e1" providerId="ADAL" clId="{05DB2525-483C-6C46-8506-B561BF9763BF}" dt="2024-03-13T07:32:10.170" v="268"/>
          <ac:spMkLst>
            <pc:docMk/>
            <pc:sldMk cId="3265853883" sldId="275"/>
            <ac:spMk id="10" creationId="{99767A1D-6D05-BC68-8904-752DAE8C431C}"/>
          </ac:spMkLst>
        </pc:spChg>
        <pc:spChg chg="add mod">
          <ac:chgData name="Sondre Hårstad" userId="896b90e4-5606-4b14-8526-9d92d18593e1" providerId="ADAL" clId="{05DB2525-483C-6C46-8506-B561BF9763BF}" dt="2024-03-13T07:32:10.170" v="268"/>
          <ac:spMkLst>
            <pc:docMk/>
            <pc:sldMk cId="3265853883" sldId="275"/>
            <ac:spMk id="11" creationId="{B9C6F779-6812-85B5-4DB1-DCAE6D0C22C8}"/>
          </ac:spMkLst>
        </pc:spChg>
        <pc:spChg chg="add mod">
          <ac:chgData name="Sondre Hårstad" userId="896b90e4-5606-4b14-8526-9d92d18593e1" providerId="ADAL" clId="{05DB2525-483C-6C46-8506-B561BF9763BF}" dt="2024-03-13T07:32:10.170" v="268"/>
          <ac:spMkLst>
            <pc:docMk/>
            <pc:sldMk cId="3265853883" sldId="275"/>
            <ac:spMk id="12" creationId="{B36E1E5E-C5F3-3847-39CC-E2C9121A488B}"/>
          </ac:spMkLst>
        </pc:spChg>
        <pc:spChg chg="add mod">
          <ac:chgData name="Sondre Hårstad" userId="896b90e4-5606-4b14-8526-9d92d18593e1" providerId="ADAL" clId="{05DB2525-483C-6C46-8506-B561BF9763BF}" dt="2024-03-13T07:32:12.759" v="271"/>
          <ac:spMkLst>
            <pc:docMk/>
            <pc:sldMk cId="3265853883" sldId="275"/>
            <ac:spMk id="13" creationId="{EC677FA2-0C09-0CE2-B0DB-DDCC739CE824}"/>
          </ac:spMkLst>
        </pc:spChg>
        <pc:spChg chg="add mod">
          <ac:chgData name="Sondre Hårstad" userId="896b90e4-5606-4b14-8526-9d92d18593e1" providerId="ADAL" clId="{05DB2525-483C-6C46-8506-B561BF9763BF}" dt="2024-03-13T07:32:12.759" v="271"/>
          <ac:spMkLst>
            <pc:docMk/>
            <pc:sldMk cId="3265853883" sldId="275"/>
            <ac:spMk id="14" creationId="{7D69F626-6C02-1516-B6F0-464317B53990}"/>
          </ac:spMkLst>
        </pc:spChg>
        <pc:spChg chg="del">
          <ac:chgData name="Sondre Hårstad" userId="896b90e4-5606-4b14-8526-9d92d18593e1" providerId="ADAL" clId="{05DB2525-483C-6C46-8506-B561BF9763BF}" dt="2024-03-13T07:32:09.829" v="267" actId="478"/>
          <ac:spMkLst>
            <pc:docMk/>
            <pc:sldMk cId="3265853883" sldId="275"/>
            <ac:spMk id="15" creationId="{4E92495D-7A87-0785-61F4-5BC3C55DCAD1}"/>
          </ac:spMkLst>
        </pc:spChg>
        <pc:spChg chg="del">
          <ac:chgData name="Sondre Hårstad" userId="896b90e4-5606-4b14-8526-9d92d18593e1" providerId="ADAL" clId="{05DB2525-483C-6C46-8506-B561BF9763BF}" dt="2024-03-13T07:32:09.829" v="267" actId="478"/>
          <ac:spMkLst>
            <pc:docMk/>
            <pc:sldMk cId="3265853883" sldId="275"/>
            <ac:spMk id="16" creationId="{3EDAFA21-D220-0100-3D0F-018B15D1242B}"/>
          </ac:spMkLst>
        </pc:spChg>
        <pc:spChg chg="del">
          <ac:chgData name="Sondre Hårstad" userId="896b90e4-5606-4b14-8526-9d92d18593e1" providerId="ADAL" clId="{05DB2525-483C-6C46-8506-B561BF9763BF}" dt="2024-03-13T07:32:09.829" v="267" actId="478"/>
          <ac:spMkLst>
            <pc:docMk/>
            <pc:sldMk cId="3265853883" sldId="275"/>
            <ac:spMk id="17" creationId="{8C5903B8-5257-906F-BB0F-C07C63CD8C03}"/>
          </ac:spMkLst>
        </pc:spChg>
        <pc:spChg chg="del">
          <ac:chgData name="Sondre Hårstad" userId="896b90e4-5606-4b14-8526-9d92d18593e1" providerId="ADAL" clId="{05DB2525-483C-6C46-8506-B561BF9763BF}" dt="2024-03-13T07:32:09.829" v="267" actId="478"/>
          <ac:spMkLst>
            <pc:docMk/>
            <pc:sldMk cId="3265853883" sldId="275"/>
            <ac:spMk id="18" creationId="{7E7E3A5F-076D-551B-23B7-D73D5255122C}"/>
          </ac:spMkLst>
        </pc:spChg>
        <pc:spChg chg="del">
          <ac:chgData name="Sondre Hårstad" userId="896b90e4-5606-4b14-8526-9d92d18593e1" providerId="ADAL" clId="{05DB2525-483C-6C46-8506-B561BF9763BF}" dt="2024-03-13T07:32:09.829" v="267" actId="478"/>
          <ac:spMkLst>
            <pc:docMk/>
            <pc:sldMk cId="3265853883" sldId="275"/>
            <ac:spMk id="19" creationId="{10EA1756-475B-6B35-B80E-D3F958CAE59B}"/>
          </ac:spMkLst>
        </pc:spChg>
        <pc:spChg chg="del">
          <ac:chgData name="Sondre Hårstad" userId="896b90e4-5606-4b14-8526-9d92d18593e1" providerId="ADAL" clId="{05DB2525-483C-6C46-8506-B561BF9763BF}" dt="2024-03-13T07:32:09.829" v="267" actId="478"/>
          <ac:spMkLst>
            <pc:docMk/>
            <pc:sldMk cId="3265853883" sldId="275"/>
            <ac:spMk id="20" creationId="{306280F2-7C69-35CE-BCB0-F5CEED27FCC1}"/>
          </ac:spMkLst>
        </pc:spChg>
        <pc:spChg chg="add mod">
          <ac:chgData name="Sondre Hårstad" userId="896b90e4-5606-4b14-8526-9d92d18593e1" providerId="ADAL" clId="{05DB2525-483C-6C46-8506-B561BF9763BF}" dt="2024-03-13T07:32:12.759" v="271"/>
          <ac:spMkLst>
            <pc:docMk/>
            <pc:sldMk cId="3265853883" sldId="275"/>
            <ac:spMk id="21" creationId="{83606D97-7F68-808C-B6B9-32B49F85CA57}"/>
          </ac:spMkLst>
        </pc:spChg>
        <pc:spChg chg="add mod">
          <ac:chgData name="Sondre Hårstad" userId="896b90e4-5606-4b14-8526-9d92d18593e1" providerId="ADAL" clId="{05DB2525-483C-6C46-8506-B561BF9763BF}" dt="2024-03-13T07:32:12.759" v="271"/>
          <ac:spMkLst>
            <pc:docMk/>
            <pc:sldMk cId="3265853883" sldId="275"/>
            <ac:spMk id="22" creationId="{DC0CB1DB-8F9A-53AC-4894-555DD2C71B61}"/>
          </ac:spMkLst>
        </pc:spChg>
        <pc:spChg chg="add mod">
          <ac:chgData name="Sondre Hårstad" userId="896b90e4-5606-4b14-8526-9d92d18593e1" providerId="ADAL" clId="{05DB2525-483C-6C46-8506-B561BF9763BF}" dt="2024-03-13T07:32:12.759" v="271"/>
          <ac:spMkLst>
            <pc:docMk/>
            <pc:sldMk cId="3265853883" sldId="275"/>
            <ac:spMk id="23" creationId="{A2A2CAD8-82BE-6A3D-3B55-7FDE7A981C98}"/>
          </ac:spMkLst>
        </pc:spChg>
        <pc:spChg chg="add mod">
          <ac:chgData name="Sondre Hårstad" userId="896b90e4-5606-4b14-8526-9d92d18593e1" providerId="ADAL" clId="{05DB2525-483C-6C46-8506-B561BF9763BF}" dt="2024-03-13T07:32:12.759" v="271"/>
          <ac:spMkLst>
            <pc:docMk/>
            <pc:sldMk cId="3265853883" sldId="275"/>
            <ac:spMk id="24" creationId="{F828AF1F-8BE7-1D5A-7428-4FC833376612}"/>
          </ac:spMkLst>
        </pc:spChg>
        <pc:spChg chg="add mod">
          <ac:chgData name="Sondre Hårstad" userId="896b90e4-5606-4b14-8526-9d92d18593e1" providerId="ADAL" clId="{05DB2525-483C-6C46-8506-B561BF9763BF}" dt="2024-03-13T07:32:12.759" v="271"/>
          <ac:spMkLst>
            <pc:docMk/>
            <pc:sldMk cId="3265853883" sldId="275"/>
            <ac:spMk id="25" creationId="{0D3BFC63-0E97-8CC2-FE90-30DDCEE7B3A9}"/>
          </ac:spMkLst>
        </pc:spChg>
        <pc:spChg chg="add mod">
          <ac:chgData name="Sondre Hårstad" userId="896b90e4-5606-4b14-8526-9d92d18593e1" providerId="ADAL" clId="{05DB2525-483C-6C46-8506-B561BF9763BF}" dt="2024-03-13T07:32:12.759" v="271"/>
          <ac:spMkLst>
            <pc:docMk/>
            <pc:sldMk cId="3265853883" sldId="275"/>
            <ac:spMk id="26" creationId="{52B92036-3890-6A00-3297-8291FE0E8AF8}"/>
          </ac:spMkLst>
        </pc:spChg>
        <pc:spChg chg="add mod">
          <ac:chgData name="Sondre Hårstad" userId="896b90e4-5606-4b14-8526-9d92d18593e1" providerId="ADAL" clId="{05DB2525-483C-6C46-8506-B561BF9763BF}" dt="2024-03-13T07:32:12.759" v="271"/>
          <ac:spMkLst>
            <pc:docMk/>
            <pc:sldMk cId="3265853883" sldId="275"/>
            <ac:spMk id="27" creationId="{F98FF868-68D3-4383-43AB-AA4D4E05D70A}"/>
          </ac:spMkLst>
        </pc:spChg>
      </pc:sldChg>
      <pc:sldChg chg="addSp delSp modSp add mod">
        <pc:chgData name="Sondre Hårstad" userId="896b90e4-5606-4b14-8526-9d92d18593e1" providerId="ADAL" clId="{05DB2525-483C-6C46-8506-B561BF9763BF}" dt="2024-03-13T07:33:53.367" v="275"/>
        <pc:sldMkLst>
          <pc:docMk/>
          <pc:sldMk cId="240856802" sldId="276"/>
        </pc:sldMkLst>
        <pc:spChg chg="add del mod">
          <ac:chgData name="Sondre Hårstad" userId="896b90e4-5606-4b14-8526-9d92d18593e1" providerId="ADAL" clId="{05DB2525-483C-6C46-8506-B561BF9763BF}" dt="2024-03-13T07:33:52.965" v="274" actId="478"/>
          <ac:spMkLst>
            <pc:docMk/>
            <pc:sldMk cId="240856802" sldId="276"/>
            <ac:spMk id="3" creationId="{2652C639-BD16-6CD4-8E38-8AAC93295E64}"/>
          </ac:spMkLst>
        </pc:spChg>
        <pc:spChg chg="add mod">
          <ac:chgData name="Sondre Hårstad" userId="896b90e4-5606-4b14-8526-9d92d18593e1" providerId="ADAL" clId="{05DB2525-483C-6C46-8506-B561BF9763BF}" dt="2024-03-13T07:33:53.367" v="275"/>
          <ac:spMkLst>
            <pc:docMk/>
            <pc:sldMk cId="240856802" sldId="276"/>
            <ac:spMk id="4" creationId="{141CA1AF-503E-EB8B-37BA-7A0A04C4455A}"/>
          </ac:spMkLst>
        </pc:spChg>
        <pc:spChg chg="del">
          <ac:chgData name="Sondre Hårstad" userId="896b90e4-5606-4b14-8526-9d92d18593e1" providerId="ADAL" clId="{05DB2525-483C-6C46-8506-B561BF9763BF}" dt="2024-03-13T07:33:50.388" v="273" actId="478"/>
          <ac:spMkLst>
            <pc:docMk/>
            <pc:sldMk cId="240856802" sldId="276"/>
            <ac:spMk id="13" creationId="{EC677FA2-0C09-0CE2-B0DB-DDCC739CE824}"/>
          </ac:spMkLst>
        </pc:spChg>
        <pc:spChg chg="del">
          <ac:chgData name="Sondre Hårstad" userId="896b90e4-5606-4b14-8526-9d92d18593e1" providerId="ADAL" clId="{05DB2525-483C-6C46-8506-B561BF9763BF}" dt="2024-03-13T07:33:50.388" v="273" actId="478"/>
          <ac:spMkLst>
            <pc:docMk/>
            <pc:sldMk cId="240856802" sldId="276"/>
            <ac:spMk id="14" creationId="{7D69F626-6C02-1516-B6F0-464317B53990}"/>
          </ac:spMkLst>
        </pc:spChg>
        <pc:spChg chg="mod">
          <ac:chgData name="Sondre Hårstad" userId="896b90e4-5606-4b14-8526-9d92d18593e1" providerId="ADAL" clId="{05DB2525-483C-6C46-8506-B561BF9763BF}" dt="2024-03-13T07:33:53.367" v="275"/>
          <ac:spMkLst>
            <pc:docMk/>
            <pc:sldMk cId="240856802" sldId="276"/>
            <ac:spMk id="19" creationId="{880C9525-B1AB-9497-F13C-6E830BD32CC2}"/>
          </ac:spMkLst>
        </pc:spChg>
        <pc:spChg chg="add mod">
          <ac:chgData name="Sondre Hårstad" userId="896b90e4-5606-4b14-8526-9d92d18593e1" providerId="ADAL" clId="{05DB2525-483C-6C46-8506-B561BF9763BF}" dt="2024-03-13T07:33:53.367" v="275"/>
          <ac:spMkLst>
            <pc:docMk/>
            <pc:sldMk cId="240856802" sldId="276"/>
            <ac:spMk id="20" creationId="{27D7842F-D722-3C4F-A9AD-B553C7894289}"/>
          </ac:spMkLst>
        </pc:spChg>
        <pc:spChg chg="del">
          <ac:chgData name="Sondre Hårstad" userId="896b90e4-5606-4b14-8526-9d92d18593e1" providerId="ADAL" clId="{05DB2525-483C-6C46-8506-B561BF9763BF}" dt="2024-03-13T07:33:50.388" v="273" actId="478"/>
          <ac:spMkLst>
            <pc:docMk/>
            <pc:sldMk cId="240856802" sldId="276"/>
            <ac:spMk id="21" creationId="{83606D97-7F68-808C-B6B9-32B49F85CA57}"/>
          </ac:spMkLst>
        </pc:spChg>
        <pc:spChg chg="del">
          <ac:chgData name="Sondre Hårstad" userId="896b90e4-5606-4b14-8526-9d92d18593e1" providerId="ADAL" clId="{05DB2525-483C-6C46-8506-B561BF9763BF}" dt="2024-03-13T07:33:50.388" v="273" actId="478"/>
          <ac:spMkLst>
            <pc:docMk/>
            <pc:sldMk cId="240856802" sldId="276"/>
            <ac:spMk id="22" creationId="{DC0CB1DB-8F9A-53AC-4894-555DD2C71B61}"/>
          </ac:spMkLst>
        </pc:spChg>
        <pc:spChg chg="del">
          <ac:chgData name="Sondre Hårstad" userId="896b90e4-5606-4b14-8526-9d92d18593e1" providerId="ADAL" clId="{05DB2525-483C-6C46-8506-B561BF9763BF}" dt="2024-03-13T07:33:50.388" v="273" actId="478"/>
          <ac:spMkLst>
            <pc:docMk/>
            <pc:sldMk cId="240856802" sldId="276"/>
            <ac:spMk id="23" creationId="{A2A2CAD8-82BE-6A3D-3B55-7FDE7A981C98}"/>
          </ac:spMkLst>
        </pc:spChg>
        <pc:spChg chg="del">
          <ac:chgData name="Sondre Hårstad" userId="896b90e4-5606-4b14-8526-9d92d18593e1" providerId="ADAL" clId="{05DB2525-483C-6C46-8506-B561BF9763BF}" dt="2024-03-13T07:33:50.388" v="273" actId="478"/>
          <ac:spMkLst>
            <pc:docMk/>
            <pc:sldMk cId="240856802" sldId="276"/>
            <ac:spMk id="24" creationId="{F828AF1F-8BE7-1D5A-7428-4FC833376612}"/>
          </ac:spMkLst>
        </pc:spChg>
        <pc:spChg chg="del">
          <ac:chgData name="Sondre Hårstad" userId="896b90e4-5606-4b14-8526-9d92d18593e1" providerId="ADAL" clId="{05DB2525-483C-6C46-8506-B561BF9763BF}" dt="2024-03-13T07:33:50.388" v="273" actId="478"/>
          <ac:spMkLst>
            <pc:docMk/>
            <pc:sldMk cId="240856802" sldId="276"/>
            <ac:spMk id="25" creationId="{0D3BFC63-0E97-8CC2-FE90-30DDCEE7B3A9}"/>
          </ac:spMkLst>
        </pc:spChg>
        <pc:spChg chg="del">
          <ac:chgData name="Sondre Hårstad" userId="896b90e4-5606-4b14-8526-9d92d18593e1" providerId="ADAL" clId="{05DB2525-483C-6C46-8506-B561BF9763BF}" dt="2024-03-13T07:33:50.388" v="273" actId="478"/>
          <ac:spMkLst>
            <pc:docMk/>
            <pc:sldMk cId="240856802" sldId="276"/>
            <ac:spMk id="26" creationId="{52B92036-3890-6A00-3297-8291FE0E8AF8}"/>
          </ac:spMkLst>
        </pc:spChg>
        <pc:spChg chg="del">
          <ac:chgData name="Sondre Hårstad" userId="896b90e4-5606-4b14-8526-9d92d18593e1" providerId="ADAL" clId="{05DB2525-483C-6C46-8506-B561BF9763BF}" dt="2024-03-13T07:33:50.388" v="273" actId="478"/>
          <ac:spMkLst>
            <pc:docMk/>
            <pc:sldMk cId="240856802" sldId="276"/>
            <ac:spMk id="27" creationId="{F98FF868-68D3-4383-43AB-AA4D4E05D70A}"/>
          </ac:spMkLst>
        </pc:spChg>
        <pc:grpChg chg="add mod">
          <ac:chgData name="Sondre Hårstad" userId="896b90e4-5606-4b14-8526-9d92d18593e1" providerId="ADAL" clId="{05DB2525-483C-6C46-8506-B561BF9763BF}" dt="2024-03-13T07:33:53.367" v="275"/>
          <ac:grpSpMkLst>
            <pc:docMk/>
            <pc:sldMk cId="240856802" sldId="276"/>
            <ac:grpSpMk id="10" creationId="{3DD87120-EA53-CB7A-8CD6-9952A1187304}"/>
          </ac:grpSpMkLst>
        </pc:grpChg>
        <pc:picChg chg="add mod">
          <ac:chgData name="Sondre Hårstad" userId="896b90e4-5606-4b14-8526-9d92d18593e1" providerId="ADAL" clId="{05DB2525-483C-6C46-8506-B561BF9763BF}" dt="2024-03-13T07:33:53.367" v="275"/>
          <ac:picMkLst>
            <pc:docMk/>
            <pc:sldMk cId="240856802" sldId="276"/>
            <ac:picMk id="5" creationId="{015FC6EE-A620-D6FD-056E-72C4A814515F}"/>
          </ac:picMkLst>
        </pc:picChg>
        <pc:picChg chg="add mod">
          <ac:chgData name="Sondre Hårstad" userId="896b90e4-5606-4b14-8526-9d92d18593e1" providerId="ADAL" clId="{05DB2525-483C-6C46-8506-B561BF9763BF}" dt="2024-03-13T07:33:53.367" v="275"/>
          <ac:picMkLst>
            <pc:docMk/>
            <pc:sldMk cId="240856802" sldId="276"/>
            <ac:picMk id="6" creationId="{C172B9E3-BD3C-5866-BD6D-8624CDAB14FD}"/>
          </ac:picMkLst>
        </pc:picChg>
        <pc:picChg chg="add mod">
          <ac:chgData name="Sondre Hårstad" userId="896b90e4-5606-4b14-8526-9d92d18593e1" providerId="ADAL" clId="{05DB2525-483C-6C46-8506-B561BF9763BF}" dt="2024-03-13T07:33:53.367" v="275"/>
          <ac:picMkLst>
            <pc:docMk/>
            <pc:sldMk cId="240856802" sldId="276"/>
            <ac:picMk id="7" creationId="{A9163A36-5CDC-69CB-497C-DFA366372D0F}"/>
          </ac:picMkLst>
        </pc:picChg>
        <pc:picChg chg="add mod">
          <ac:chgData name="Sondre Hårstad" userId="896b90e4-5606-4b14-8526-9d92d18593e1" providerId="ADAL" clId="{05DB2525-483C-6C46-8506-B561BF9763BF}" dt="2024-03-13T07:33:53.367" v="275"/>
          <ac:picMkLst>
            <pc:docMk/>
            <pc:sldMk cId="240856802" sldId="276"/>
            <ac:picMk id="8" creationId="{9C6CA6B2-8BC2-6096-485B-86C1DDA8BA5D}"/>
          </ac:picMkLst>
        </pc:picChg>
        <pc:picChg chg="add mod">
          <ac:chgData name="Sondre Hårstad" userId="896b90e4-5606-4b14-8526-9d92d18593e1" providerId="ADAL" clId="{05DB2525-483C-6C46-8506-B561BF9763BF}" dt="2024-03-13T07:33:53.367" v="275"/>
          <ac:picMkLst>
            <pc:docMk/>
            <pc:sldMk cId="240856802" sldId="276"/>
            <ac:picMk id="9" creationId="{CEE1AC11-4A37-9D9D-28B6-2AF6AC47FC67}"/>
          </ac:picMkLst>
        </pc:picChg>
        <pc:picChg chg="mod">
          <ac:chgData name="Sondre Hårstad" userId="896b90e4-5606-4b14-8526-9d92d18593e1" providerId="ADAL" clId="{05DB2525-483C-6C46-8506-B561BF9763BF}" dt="2024-03-13T07:33:53.367" v="275"/>
          <ac:picMkLst>
            <pc:docMk/>
            <pc:sldMk cId="240856802" sldId="276"/>
            <ac:picMk id="11" creationId="{97001978-DEE5-68F4-73DE-F39898F44FC1}"/>
          </ac:picMkLst>
        </pc:picChg>
        <pc:picChg chg="mod">
          <ac:chgData name="Sondre Hårstad" userId="896b90e4-5606-4b14-8526-9d92d18593e1" providerId="ADAL" clId="{05DB2525-483C-6C46-8506-B561BF9763BF}" dt="2024-03-13T07:33:53.367" v="275"/>
          <ac:picMkLst>
            <pc:docMk/>
            <pc:sldMk cId="240856802" sldId="276"/>
            <ac:picMk id="12" creationId="{AA76CFEE-77AA-206D-4C1E-F1298B400CF2}"/>
          </ac:picMkLst>
        </pc:picChg>
        <pc:picChg chg="mod">
          <ac:chgData name="Sondre Hårstad" userId="896b90e4-5606-4b14-8526-9d92d18593e1" providerId="ADAL" clId="{05DB2525-483C-6C46-8506-B561BF9763BF}" dt="2024-03-13T07:33:53.367" v="275"/>
          <ac:picMkLst>
            <pc:docMk/>
            <pc:sldMk cId="240856802" sldId="276"/>
            <ac:picMk id="15" creationId="{81AF5C60-23CA-1E32-B993-E7A122DEA2C0}"/>
          </ac:picMkLst>
        </pc:picChg>
        <pc:picChg chg="mod">
          <ac:chgData name="Sondre Hårstad" userId="896b90e4-5606-4b14-8526-9d92d18593e1" providerId="ADAL" clId="{05DB2525-483C-6C46-8506-B561BF9763BF}" dt="2024-03-13T07:33:53.367" v="275"/>
          <ac:picMkLst>
            <pc:docMk/>
            <pc:sldMk cId="240856802" sldId="276"/>
            <ac:picMk id="16" creationId="{588A77AF-D479-5DB0-EF2B-DD97DB94D25D}"/>
          </ac:picMkLst>
        </pc:picChg>
        <pc:picChg chg="mod">
          <ac:chgData name="Sondre Hårstad" userId="896b90e4-5606-4b14-8526-9d92d18593e1" providerId="ADAL" clId="{05DB2525-483C-6C46-8506-B561BF9763BF}" dt="2024-03-13T07:33:53.367" v="275"/>
          <ac:picMkLst>
            <pc:docMk/>
            <pc:sldMk cId="240856802" sldId="276"/>
            <ac:picMk id="17" creationId="{EF78F954-4084-CA99-9B6E-260BB79E0229}"/>
          </ac:picMkLst>
        </pc:picChg>
        <pc:picChg chg="mod">
          <ac:chgData name="Sondre Hårstad" userId="896b90e4-5606-4b14-8526-9d92d18593e1" providerId="ADAL" clId="{05DB2525-483C-6C46-8506-B561BF9763BF}" dt="2024-03-13T07:33:53.367" v="275"/>
          <ac:picMkLst>
            <pc:docMk/>
            <pc:sldMk cId="240856802" sldId="276"/>
            <ac:picMk id="18" creationId="{B66B9B04-4929-480B-AD80-32F8E4571EA3}"/>
          </ac:picMkLst>
        </pc:picChg>
      </pc:sldChg>
      <pc:sldChg chg="addSp delSp modSp add del mod">
        <pc:chgData name="Sondre Hårstad" userId="896b90e4-5606-4b14-8526-9d92d18593e1" providerId="ADAL" clId="{05DB2525-483C-6C46-8506-B561BF9763BF}" dt="2024-03-13T07:34:17.368" v="281" actId="2696"/>
        <pc:sldMkLst>
          <pc:docMk/>
          <pc:sldMk cId="820034595" sldId="277"/>
        </pc:sldMkLst>
        <pc:spChg chg="add del mod">
          <ac:chgData name="Sondre Hårstad" userId="896b90e4-5606-4b14-8526-9d92d18593e1" providerId="ADAL" clId="{05DB2525-483C-6C46-8506-B561BF9763BF}" dt="2024-03-13T07:34:13.665" v="279" actId="478"/>
          <ac:spMkLst>
            <pc:docMk/>
            <pc:sldMk cId="820034595" sldId="277"/>
            <ac:spMk id="3" creationId="{F80EF17A-05A4-AA80-8637-9E9706671535}"/>
          </ac:spMkLst>
        </pc:spChg>
        <pc:spChg chg="del">
          <ac:chgData name="Sondre Hårstad" userId="896b90e4-5606-4b14-8526-9d92d18593e1" providerId="ADAL" clId="{05DB2525-483C-6C46-8506-B561BF9763BF}" dt="2024-03-13T07:34:08.239" v="277" actId="478"/>
          <ac:spMkLst>
            <pc:docMk/>
            <pc:sldMk cId="820034595" sldId="277"/>
            <ac:spMk id="4" creationId="{141CA1AF-503E-EB8B-37BA-7A0A04C4455A}"/>
          </ac:spMkLst>
        </pc:spChg>
        <pc:spChg chg="del">
          <ac:chgData name="Sondre Hårstad" userId="896b90e4-5606-4b14-8526-9d92d18593e1" providerId="ADAL" clId="{05DB2525-483C-6C46-8506-B561BF9763BF}" dt="2024-03-13T07:34:08.239" v="277" actId="478"/>
          <ac:spMkLst>
            <pc:docMk/>
            <pc:sldMk cId="820034595" sldId="277"/>
            <ac:spMk id="20" creationId="{27D7842F-D722-3C4F-A9AD-B553C7894289}"/>
          </ac:spMkLst>
        </pc:spChg>
        <pc:grpChg chg="del">
          <ac:chgData name="Sondre Hårstad" userId="896b90e4-5606-4b14-8526-9d92d18593e1" providerId="ADAL" clId="{05DB2525-483C-6C46-8506-B561BF9763BF}" dt="2024-03-13T07:34:09.888" v="278" actId="478"/>
          <ac:grpSpMkLst>
            <pc:docMk/>
            <pc:sldMk cId="820034595" sldId="277"/>
            <ac:grpSpMk id="10" creationId="{3DD87120-EA53-CB7A-8CD6-9952A1187304}"/>
          </ac:grpSpMkLst>
        </pc:grpChg>
        <pc:picChg chg="del">
          <ac:chgData name="Sondre Hårstad" userId="896b90e4-5606-4b14-8526-9d92d18593e1" providerId="ADAL" clId="{05DB2525-483C-6C46-8506-B561BF9763BF}" dt="2024-03-13T07:34:08.239" v="277" actId="478"/>
          <ac:picMkLst>
            <pc:docMk/>
            <pc:sldMk cId="820034595" sldId="277"/>
            <ac:picMk id="5" creationId="{015FC6EE-A620-D6FD-056E-72C4A814515F}"/>
          </ac:picMkLst>
        </pc:picChg>
        <pc:picChg chg="del">
          <ac:chgData name="Sondre Hårstad" userId="896b90e4-5606-4b14-8526-9d92d18593e1" providerId="ADAL" clId="{05DB2525-483C-6C46-8506-B561BF9763BF}" dt="2024-03-13T07:34:08.239" v="277" actId="478"/>
          <ac:picMkLst>
            <pc:docMk/>
            <pc:sldMk cId="820034595" sldId="277"/>
            <ac:picMk id="6" creationId="{C172B9E3-BD3C-5866-BD6D-8624CDAB14FD}"/>
          </ac:picMkLst>
        </pc:picChg>
        <pc:picChg chg="del">
          <ac:chgData name="Sondre Hårstad" userId="896b90e4-5606-4b14-8526-9d92d18593e1" providerId="ADAL" clId="{05DB2525-483C-6C46-8506-B561BF9763BF}" dt="2024-03-13T07:34:08.239" v="277" actId="478"/>
          <ac:picMkLst>
            <pc:docMk/>
            <pc:sldMk cId="820034595" sldId="277"/>
            <ac:picMk id="7" creationId="{A9163A36-5CDC-69CB-497C-DFA366372D0F}"/>
          </ac:picMkLst>
        </pc:picChg>
        <pc:picChg chg="del">
          <ac:chgData name="Sondre Hårstad" userId="896b90e4-5606-4b14-8526-9d92d18593e1" providerId="ADAL" clId="{05DB2525-483C-6C46-8506-B561BF9763BF}" dt="2024-03-13T07:34:08.239" v="277" actId="478"/>
          <ac:picMkLst>
            <pc:docMk/>
            <pc:sldMk cId="820034595" sldId="277"/>
            <ac:picMk id="8" creationId="{9C6CA6B2-8BC2-6096-485B-86C1DDA8BA5D}"/>
          </ac:picMkLst>
        </pc:picChg>
        <pc:picChg chg="del">
          <ac:chgData name="Sondre Hårstad" userId="896b90e4-5606-4b14-8526-9d92d18593e1" providerId="ADAL" clId="{05DB2525-483C-6C46-8506-B561BF9763BF}" dt="2024-03-13T07:34:08.239" v="277" actId="478"/>
          <ac:picMkLst>
            <pc:docMk/>
            <pc:sldMk cId="820034595" sldId="277"/>
            <ac:picMk id="9" creationId="{CEE1AC11-4A37-9D9D-28B6-2AF6AC47FC67}"/>
          </ac:picMkLst>
        </pc:picChg>
      </pc:sldChg>
      <pc:sldChg chg="modSp add mod">
        <pc:chgData name="Sondre Hårstad" userId="896b90e4-5606-4b14-8526-9d92d18593e1" providerId="ADAL" clId="{05DB2525-483C-6C46-8506-B561BF9763BF}" dt="2024-03-13T11:17:30.224" v="2362" actId="14100"/>
        <pc:sldMkLst>
          <pc:docMk/>
          <pc:sldMk cId="1565441937" sldId="278"/>
        </pc:sldMkLst>
        <pc:spChg chg="mod">
          <ac:chgData name="Sondre Hårstad" userId="896b90e4-5606-4b14-8526-9d92d18593e1" providerId="ADAL" clId="{05DB2525-483C-6C46-8506-B561BF9763BF}" dt="2024-03-13T07:34:22.545" v="295" actId="20577"/>
          <ac:spMkLst>
            <pc:docMk/>
            <pc:sldMk cId="1565441937" sldId="278"/>
            <ac:spMk id="2" creationId="{5F37471A-8896-907F-EC6E-5141F95D3C23}"/>
          </ac:spMkLst>
        </pc:spChg>
        <pc:spChg chg="mod">
          <ac:chgData name="Sondre Hårstad" userId="896b90e4-5606-4b14-8526-9d92d18593e1" providerId="ADAL" clId="{05DB2525-483C-6C46-8506-B561BF9763BF}" dt="2024-03-13T11:17:30.224" v="2362" actId="14100"/>
          <ac:spMkLst>
            <pc:docMk/>
            <pc:sldMk cId="1565441937" sldId="278"/>
            <ac:spMk id="3" creationId="{49E4D0F3-7B10-266E-7603-687F9A548E2E}"/>
          </ac:spMkLst>
        </pc:spChg>
      </pc:sldChg>
      <pc:sldChg chg="addSp delSp modSp add mod">
        <pc:chgData name="Sondre Hårstad" userId="896b90e4-5606-4b14-8526-9d92d18593e1" providerId="ADAL" clId="{05DB2525-483C-6C46-8506-B561BF9763BF}" dt="2024-03-13T11:16:45.803" v="2324" actId="20577"/>
        <pc:sldMkLst>
          <pc:docMk/>
          <pc:sldMk cId="3724631118" sldId="279"/>
        </pc:sldMkLst>
        <pc:spChg chg="add del mod">
          <ac:chgData name="Sondre Hårstad" userId="896b90e4-5606-4b14-8526-9d92d18593e1" providerId="ADAL" clId="{05DB2525-483C-6C46-8506-B561BF9763BF}" dt="2024-03-13T07:41:09.193" v="299" actId="478"/>
          <ac:spMkLst>
            <pc:docMk/>
            <pc:sldMk cId="3724631118" sldId="279"/>
            <ac:spMk id="3" creationId="{9C8A7F89-436F-D7A9-3DB5-2A8BCED64464}"/>
          </ac:spMkLst>
        </pc:spChg>
        <pc:spChg chg="del">
          <ac:chgData name="Sondre Hårstad" userId="896b90e4-5606-4b14-8526-9d92d18593e1" providerId="ADAL" clId="{05DB2525-483C-6C46-8506-B561BF9763BF}" dt="2024-03-13T07:41:04.856" v="297" actId="478"/>
          <ac:spMkLst>
            <pc:docMk/>
            <pc:sldMk cId="3724631118" sldId="279"/>
            <ac:spMk id="4" creationId="{141CA1AF-503E-EB8B-37BA-7A0A04C4455A}"/>
          </ac:spMkLst>
        </pc:spChg>
        <pc:spChg chg="add mod">
          <ac:chgData name="Sondre Hårstad" userId="896b90e4-5606-4b14-8526-9d92d18593e1" providerId="ADAL" clId="{05DB2525-483C-6C46-8506-B561BF9763BF}" dt="2024-03-13T07:41:09.836" v="300"/>
          <ac:spMkLst>
            <pc:docMk/>
            <pc:sldMk cId="3724631118" sldId="279"/>
            <ac:spMk id="13" creationId="{AAC48FE7-E81D-6F1E-A5C2-7F9D3A91B89A}"/>
          </ac:spMkLst>
        </pc:spChg>
        <pc:spChg chg="add mod">
          <ac:chgData name="Sondre Hårstad" userId="896b90e4-5606-4b14-8526-9d92d18593e1" providerId="ADAL" clId="{05DB2525-483C-6C46-8506-B561BF9763BF}" dt="2024-03-13T11:16:45.803" v="2324" actId="20577"/>
          <ac:spMkLst>
            <pc:docMk/>
            <pc:sldMk cId="3724631118" sldId="279"/>
            <ac:spMk id="14" creationId="{7EA4ED50-B8D1-2F75-D1A6-FBD4221E8E94}"/>
          </ac:spMkLst>
        </pc:spChg>
        <pc:spChg chg="del">
          <ac:chgData name="Sondre Hårstad" userId="896b90e4-5606-4b14-8526-9d92d18593e1" providerId="ADAL" clId="{05DB2525-483C-6C46-8506-B561BF9763BF}" dt="2024-03-13T07:41:04.856" v="297" actId="478"/>
          <ac:spMkLst>
            <pc:docMk/>
            <pc:sldMk cId="3724631118" sldId="279"/>
            <ac:spMk id="20" creationId="{27D7842F-D722-3C4F-A9AD-B553C7894289}"/>
          </ac:spMkLst>
        </pc:spChg>
        <pc:spChg chg="add mod">
          <ac:chgData name="Sondre Hårstad" userId="896b90e4-5606-4b14-8526-9d92d18593e1" providerId="ADAL" clId="{05DB2525-483C-6C46-8506-B561BF9763BF}" dt="2024-03-13T07:41:09.836" v="300"/>
          <ac:spMkLst>
            <pc:docMk/>
            <pc:sldMk cId="3724631118" sldId="279"/>
            <ac:spMk id="21" creationId="{C9462A7E-1AD5-1D5B-C1B3-6B6DC5CC92C4}"/>
          </ac:spMkLst>
        </pc:spChg>
        <pc:spChg chg="add mod">
          <ac:chgData name="Sondre Hårstad" userId="896b90e4-5606-4b14-8526-9d92d18593e1" providerId="ADAL" clId="{05DB2525-483C-6C46-8506-B561BF9763BF}" dt="2024-03-13T07:41:09.836" v="300"/>
          <ac:spMkLst>
            <pc:docMk/>
            <pc:sldMk cId="3724631118" sldId="279"/>
            <ac:spMk id="22" creationId="{8412FA45-9E93-CC56-9CF8-2A8140BC860C}"/>
          </ac:spMkLst>
        </pc:spChg>
        <pc:spChg chg="add mod">
          <ac:chgData name="Sondre Hårstad" userId="896b90e4-5606-4b14-8526-9d92d18593e1" providerId="ADAL" clId="{05DB2525-483C-6C46-8506-B561BF9763BF}" dt="2024-03-13T07:41:09.836" v="300"/>
          <ac:spMkLst>
            <pc:docMk/>
            <pc:sldMk cId="3724631118" sldId="279"/>
            <ac:spMk id="23" creationId="{0D53AF92-0702-A6C3-2852-CBFD8CE05F1D}"/>
          </ac:spMkLst>
        </pc:spChg>
        <pc:spChg chg="add mod">
          <ac:chgData name="Sondre Hårstad" userId="896b90e4-5606-4b14-8526-9d92d18593e1" providerId="ADAL" clId="{05DB2525-483C-6C46-8506-B561BF9763BF}" dt="2024-03-13T07:41:09.836" v="300"/>
          <ac:spMkLst>
            <pc:docMk/>
            <pc:sldMk cId="3724631118" sldId="279"/>
            <ac:spMk id="24" creationId="{44D1FC14-BD53-CCB8-1B4E-EC26F5E9D966}"/>
          </ac:spMkLst>
        </pc:spChg>
        <pc:spChg chg="add mod">
          <ac:chgData name="Sondre Hårstad" userId="896b90e4-5606-4b14-8526-9d92d18593e1" providerId="ADAL" clId="{05DB2525-483C-6C46-8506-B561BF9763BF}" dt="2024-03-13T07:41:09.836" v="300"/>
          <ac:spMkLst>
            <pc:docMk/>
            <pc:sldMk cId="3724631118" sldId="279"/>
            <ac:spMk id="25" creationId="{CEA2330A-9F3E-96CA-AF14-B5039C2B8FE7}"/>
          </ac:spMkLst>
        </pc:spChg>
        <pc:spChg chg="add mod">
          <ac:chgData name="Sondre Hårstad" userId="896b90e4-5606-4b14-8526-9d92d18593e1" providerId="ADAL" clId="{05DB2525-483C-6C46-8506-B561BF9763BF}" dt="2024-03-13T07:41:09.836" v="300"/>
          <ac:spMkLst>
            <pc:docMk/>
            <pc:sldMk cId="3724631118" sldId="279"/>
            <ac:spMk id="26" creationId="{B23C6549-83AB-5AEC-8BC9-A6C575A03629}"/>
          </ac:spMkLst>
        </pc:spChg>
        <pc:spChg chg="add mod">
          <ac:chgData name="Sondre Hårstad" userId="896b90e4-5606-4b14-8526-9d92d18593e1" providerId="ADAL" clId="{05DB2525-483C-6C46-8506-B561BF9763BF}" dt="2024-03-13T07:41:09.836" v="300"/>
          <ac:spMkLst>
            <pc:docMk/>
            <pc:sldMk cId="3724631118" sldId="279"/>
            <ac:spMk id="27" creationId="{3D58F4DF-6E7D-A78C-DE6E-829CC61334ED}"/>
          </ac:spMkLst>
        </pc:spChg>
        <pc:spChg chg="add mod">
          <ac:chgData name="Sondre Hårstad" userId="896b90e4-5606-4b14-8526-9d92d18593e1" providerId="ADAL" clId="{05DB2525-483C-6C46-8506-B561BF9763BF}" dt="2024-03-13T07:41:09.836" v="300"/>
          <ac:spMkLst>
            <pc:docMk/>
            <pc:sldMk cId="3724631118" sldId="279"/>
            <ac:spMk id="28" creationId="{74C9760D-5214-1D1E-1433-F760028ADAA6}"/>
          </ac:spMkLst>
        </pc:spChg>
        <pc:spChg chg="add mod">
          <ac:chgData name="Sondre Hårstad" userId="896b90e4-5606-4b14-8526-9d92d18593e1" providerId="ADAL" clId="{05DB2525-483C-6C46-8506-B561BF9763BF}" dt="2024-03-13T07:41:09.836" v="300"/>
          <ac:spMkLst>
            <pc:docMk/>
            <pc:sldMk cId="3724631118" sldId="279"/>
            <ac:spMk id="29" creationId="{181C9510-9566-B6FB-C295-401CE3DC39CA}"/>
          </ac:spMkLst>
        </pc:spChg>
        <pc:grpChg chg="del">
          <ac:chgData name="Sondre Hårstad" userId="896b90e4-5606-4b14-8526-9d92d18593e1" providerId="ADAL" clId="{05DB2525-483C-6C46-8506-B561BF9763BF}" dt="2024-03-13T07:41:06.091" v="298" actId="478"/>
          <ac:grpSpMkLst>
            <pc:docMk/>
            <pc:sldMk cId="3724631118" sldId="279"/>
            <ac:grpSpMk id="10" creationId="{3DD87120-EA53-CB7A-8CD6-9952A1187304}"/>
          </ac:grpSpMkLst>
        </pc:grpChg>
        <pc:picChg chg="del">
          <ac:chgData name="Sondre Hårstad" userId="896b90e4-5606-4b14-8526-9d92d18593e1" providerId="ADAL" clId="{05DB2525-483C-6C46-8506-B561BF9763BF}" dt="2024-03-13T07:41:04.856" v="297" actId="478"/>
          <ac:picMkLst>
            <pc:docMk/>
            <pc:sldMk cId="3724631118" sldId="279"/>
            <ac:picMk id="5" creationId="{015FC6EE-A620-D6FD-056E-72C4A814515F}"/>
          </ac:picMkLst>
        </pc:picChg>
        <pc:picChg chg="del">
          <ac:chgData name="Sondre Hårstad" userId="896b90e4-5606-4b14-8526-9d92d18593e1" providerId="ADAL" clId="{05DB2525-483C-6C46-8506-B561BF9763BF}" dt="2024-03-13T07:41:04.856" v="297" actId="478"/>
          <ac:picMkLst>
            <pc:docMk/>
            <pc:sldMk cId="3724631118" sldId="279"/>
            <ac:picMk id="6" creationId="{C172B9E3-BD3C-5866-BD6D-8624CDAB14FD}"/>
          </ac:picMkLst>
        </pc:picChg>
        <pc:picChg chg="del">
          <ac:chgData name="Sondre Hårstad" userId="896b90e4-5606-4b14-8526-9d92d18593e1" providerId="ADAL" clId="{05DB2525-483C-6C46-8506-B561BF9763BF}" dt="2024-03-13T07:41:04.856" v="297" actId="478"/>
          <ac:picMkLst>
            <pc:docMk/>
            <pc:sldMk cId="3724631118" sldId="279"/>
            <ac:picMk id="7" creationId="{A9163A36-5CDC-69CB-497C-DFA366372D0F}"/>
          </ac:picMkLst>
        </pc:picChg>
        <pc:picChg chg="del">
          <ac:chgData name="Sondre Hårstad" userId="896b90e4-5606-4b14-8526-9d92d18593e1" providerId="ADAL" clId="{05DB2525-483C-6C46-8506-B561BF9763BF}" dt="2024-03-13T07:41:04.856" v="297" actId="478"/>
          <ac:picMkLst>
            <pc:docMk/>
            <pc:sldMk cId="3724631118" sldId="279"/>
            <ac:picMk id="8" creationId="{9C6CA6B2-8BC2-6096-485B-86C1DDA8BA5D}"/>
          </ac:picMkLst>
        </pc:picChg>
        <pc:picChg chg="del">
          <ac:chgData name="Sondre Hårstad" userId="896b90e4-5606-4b14-8526-9d92d18593e1" providerId="ADAL" clId="{05DB2525-483C-6C46-8506-B561BF9763BF}" dt="2024-03-13T07:41:04.856" v="297" actId="478"/>
          <ac:picMkLst>
            <pc:docMk/>
            <pc:sldMk cId="3724631118" sldId="279"/>
            <ac:picMk id="9" creationId="{CEE1AC11-4A37-9D9D-28B6-2AF6AC47FC67}"/>
          </ac:picMkLst>
        </pc:picChg>
        <pc:cxnChg chg="add mod">
          <ac:chgData name="Sondre Hårstad" userId="896b90e4-5606-4b14-8526-9d92d18593e1" providerId="ADAL" clId="{05DB2525-483C-6C46-8506-B561BF9763BF}" dt="2024-03-13T07:41:09.836" v="300"/>
          <ac:cxnSpMkLst>
            <pc:docMk/>
            <pc:sldMk cId="3724631118" sldId="279"/>
            <ac:cxnSpMk id="30" creationId="{ADF832C7-9FBF-0538-82A6-D547E04ECDC0}"/>
          </ac:cxnSpMkLst>
        </pc:cxnChg>
        <pc:cxnChg chg="add mod">
          <ac:chgData name="Sondre Hårstad" userId="896b90e4-5606-4b14-8526-9d92d18593e1" providerId="ADAL" clId="{05DB2525-483C-6C46-8506-B561BF9763BF}" dt="2024-03-13T07:41:09.836" v="300"/>
          <ac:cxnSpMkLst>
            <pc:docMk/>
            <pc:sldMk cId="3724631118" sldId="279"/>
            <ac:cxnSpMk id="31" creationId="{4D11B359-0EC0-D6E1-41FB-63875B7BC3C3}"/>
          </ac:cxnSpMkLst>
        </pc:cxnChg>
        <pc:cxnChg chg="add mod">
          <ac:chgData name="Sondre Hårstad" userId="896b90e4-5606-4b14-8526-9d92d18593e1" providerId="ADAL" clId="{05DB2525-483C-6C46-8506-B561BF9763BF}" dt="2024-03-13T07:41:09.836" v="300"/>
          <ac:cxnSpMkLst>
            <pc:docMk/>
            <pc:sldMk cId="3724631118" sldId="279"/>
            <ac:cxnSpMk id="32" creationId="{443CE1FE-2699-B894-5BBF-372AD59E389D}"/>
          </ac:cxnSpMkLst>
        </pc:cxnChg>
        <pc:cxnChg chg="add mod">
          <ac:chgData name="Sondre Hårstad" userId="896b90e4-5606-4b14-8526-9d92d18593e1" providerId="ADAL" clId="{05DB2525-483C-6C46-8506-B561BF9763BF}" dt="2024-03-13T07:41:09.836" v="300"/>
          <ac:cxnSpMkLst>
            <pc:docMk/>
            <pc:sldMk cId="3724631118" sldId="279"/>
            <ac:cxnSpMk id="33" creationId="{CACE9881-0A75-AC6F-5F88-401E1E2E7219}"/>
          </ac:cxnSpMkLst>
        </pc:cxnChg>
        <pc:cxnChg chg="add mod">
          <ac:chgData name="Sondre Hårstad" userId="896b90e4-5606-4b14-8526-9d92d18593e1" providerId="ADAL" clId="{05DB2525-483C-6C46-8506-B561BF9763BF}" dt="2024-03-13T07:41:09.836" v="300"/>
          <ac:cxnSpMkLst>
            <pc:docMk/>
            <pc:sldMk cId="3724631118" sldId="279"/>
            <ac:cxnSpMk id="34" creationId="{D03688B8-D198-99CF-5D8C-3A9E0C27C19C}"/>
          </ac:cxnSpMkLst>
        </pc:cxnChg>
        <pc:cxnChg chg="add mod">
          <ac:chgData name="Sondre Hårstad" userId="896b90e4-5606-4b14-8526-9d92d18593e1" providerId="ADAL" clId="{05DB2525-483C-6C46-8506-B561BF9763BF}" dt="2024-03-13T07:41:09.836" v="300"/>
          <ac:cxnSpMkLst>
            <pc:docMk/>
            <pc:sldMk cId="3724631118" sldId="279"/>
            <ac:cxnSpMk id="35" creationId="{7B958BD7-3C61-D08C-A859-57DB31636C05}"/>
          </ac:cxnSpMkLst>
        </pc:cxnChg>
        <pc:cxnChg chg="add mod">
          <ac:chgData name="Sondre Hårstad" userId="896b90e4-5606-4b14-8526-9d92d18593e1" providerId="ADAL" clId="{05DB2525-483C-6C46-8506-B561BF9763BF}" dt="2024-03-13T07:41:09.836" v="300"/>
          <ac:cxnSpMkLst>
            <pc:docMk/>
            <pc:sldMk cId="3724631118" sldId="279"/>
            <ac:cxnSpMk id="36" creationId="{F7E08903-0C35-6345-7E36-79CFB862ECBE}"/>
          </ac:cxnSpMkLst>
        </pc:cxnChg>
      </pc:sldChg>
      <pc:sldChg chg="addSp delSp modSp add del mod">
        <pc:chgData name="Sondre Hårstad" userId="896b90e4-5606-4b14-8526-9d92d18593e1" providerId="ADAL" clId="{05DB2525-483C-6C46-8506-B561BF9763BF}" dt="2024-03-13T07:47:40.464" v="379" actId="2696"/>
        <pc:sldMkLst>
          <pc:docMk/>
          <pc:sldMk cId="769238778" sldId="280"/>
        </pc:sldMkLst>
        <pc:spChg chg="add del mod">
          <ac:chgData name="Sondre Hårstad" userId="896b90e4-5606-4b14-8526-9d92d18593e1" providerId="ADAL" clId="{05DB2525-483C-6C46-8506-B561BF9763BF}" dt="2024-03-13T07:41:17.826" v="303" actId="478"/>
          <ac:spMkLst>
            <pc:docMk/>
            <pc:sldMk cId="769238778" sldId="280"/>
            <ac:spMk id="3" creationId="{DD90F966-BB2F-1E31-56C6-42BCD7DEC3EE}"/>
          </ac:spMkLst>
        </pc:spChg>
        <pc:spChg chg="add mod">
          <ac:chgData name="Sondre Hårstad" userId="896b90e4-5606-4b14-8526-9d92d18593e1" providerId="ADAL" clId="{05DB2525-483C-6C46-8506-B561BF9763BF}" dt="2024-03-13T07:41:24.719" v="304"/>
          <ac:spMkLst>
            <pc:docMk/>
            <pc:sldMk cId="769238778" sldId="280"/>
            <ac:spMk id="4" creationId="{BED89B39-8C9A-10CB-424E-2CD745DCC51E}"/>
          </ac:spMkLst>
        </pc:spChg>
        <pc:spChg chg="add mod">
          <ac:chgData name="Sondre Hårstad" userId="896b90e4-5606-4b14-8526-9d92d18593e1" providerId="ADAL" clId="{05DB2525-483C-6C46-8506-B561BF9763BF}" dt="2024-03-13T07:42:31.682" v="320" actId="207"/>
          <ac:spMkLst>
            <pc:docMk/>
            <pc:sldMk cId="769238778" sldId="280"/>
            <ac:spMk id="5" creationId="{31CE7B35-9BAF-4C3F-B313-A866B3FDA2D3}"/>
          </ac:spMkLst>
        </pc:spChg>
        <pc:spChg chg="add mod">
          <ac:chgData name="Sondre Hårstad" userId="896b90e4-5606-4b14-8526-9d92d18593e1" providerId="ADAL" clId="{05DB2525-483C-6C46-8506-B561BF9763BF}" dt="2024-03-13T07:42:56.658" v="326" actId="2085"/>
          <ac:spMkLst>
            <pc:docMk/>
            <pc:sldMk cId="769238778" sldId="280"/>
            <ac:spMk id="6" creationId="{29CF85D0-BFC2-00BC-23C3-4BF9E9C0BD0C}"/>
          </ac:spMkLst>
        </pc:spChg>
        <pc:spChg chg="add mod">
          <ac:chgData name="Sondre Hårstad" userId="896b90e4-5606-4b14-8526-9d92d18593e1" providerId="ADAL" clId="{05DB2525-483C-6C46-8506-B561BF9763BF}" dt="2024-03-13T07:42:56.658" v="326" actId="2085"/>
          <ac:spMkLst>
            <pc:docMk/>
            <pc:sldMk cId="769238778" sldId="280"/>
            <ac:spMk id="7" creationId="{640D4521-41A9-216C-5F89-1AFA47CD4B42}"/>
          </ac:spMkLst>
        </pc:spChg>
        <pc:spChg chg="add mod">
          <ac:chgData name="Sondre Hårstad" userId="896b90e4-5606-4b14-8526-9d92d18593e1" providerId="ADAL" clId="{05DB2525-483C-6C46-8506-B561BF9763BF}" dt="2024-03-13T07:42:56.658" v="326" actId="2085"/>
          <ac:spMkLst>
            <pc:docMk/>
            <pc:sldMk cId="769238778" sldId="280"/>
            <ac:spMk id="8" creationId="{5E8021E7-4116-73A7-0954-1206F746D191}"/>
          </ac:spMkLst>
        </pc:spChg>
        <pc:spChg chg="add mod">
          <ac:chgData name="Sondre Hårstad" userId="896b90e4-5606-4b14-8526-9d92d18593e1" providerId="ADAL" clId="{05DB2525-483C-6C46-8506-B561BF9763BF}" dt="2024-03-13T07:42:58.293" v="328" actId="1076"/>
          <ac:spMkLst>
            <pc:docMk/>
            <pc:sldMk cId="769238778" sldId="280"/>
            <ac:spMk id="12" creationId="{48B8DC68-77D1-FAC1-783F-F46907B08336}"/>
          </ac:spMkLst>
        </pc:spChg>
        <pc:spChg chg="del">
          <ac:chgData name="Sondre Hårstad" userId="896b90e4-5606-4b14-8526-9d92d18593e1" providerId="ADAL" clId="{05DB2525-483C-6C46-8506-B561BF9763BF}" dt="2024-03-13T07:41:15.571" v="302" actId="478"/>
          <ac:spMkLst>
            <pc:docMk/>
            <pc:sldMk cId="769238778" sldId="280"/>
            <ac:spMk id="13" creationId="{AAC48FE7-E81D-6F1E-A5C2-7F9D3A91B89A}"/>
          </ac:spMkLst>
        </pc:spChg>
        <pc:spChg chg="del">
          <ac:chgData name="Sondre Hårstad" userId="896b90e4-5606-4b14-8526-9d92d18593e1" providerId="ADAL" clId="{05DB2525-483C-6C46-8506-B561BF9763BF}" dt="2024-03-13T07:41:15.571" v="302" actId="478"/>
          <ac:spMkLst>
            <pc:docMk/>
            <pc:sldMk cId="769238778" sldId="280"/>
            <ac:spMk id="14" creationId="{7EA4ED50-B8D1-2F75-D1A6-FBD4221E8E94}"/>
          </ac:spMkLst>
        </pc:spChg>
        <pc:spChg chg="del">
          <ac:chgData name="Sondre Hårstad" userId="896b90e4-5606-4b14-8526-9d92d18593e1" providerId="ADAL" clId="{05DB2525-483C-6C46-8506-B561BF9763BF}" dt="2024-03-13T07:41:15.571" v="302" actId="478"/>
          <ac:spMkLst>
            <pc:docMk/>
            <pc:sldMk cId="769238778" sldId="280"/>
            <ac:spMk id="21" creationId="{C9462A7E-1AD5-1D5B-C1B3-6B6DC5CC92C4}"/>
          </ac:spMkLst>
        </pc:spChg>
        <pc:spChg chg="del">
          <ac:chgData name="Sondre Hårstad" userId="896b90e4-5606-4b14-8526-9d92d18593e1" providerId="ADAL" clId="{05DB2525-483C-6C46-8506-B561BF9763BF}" dt="2024-03-13T07:41:15.571" v="302" actId="478"/>
          <ac:spMkLst>
            <pc:docMk/>
            <pc:sldMk cId="769238778" sldId="280"/>
            <ac:spMk id="22" creationId="{8412FA45-9E93-CC56-9CF8-2A8140BC860C}"/>
          </ac:spMkLst>
        </pc:spChg>
        <pc:spChg chg="del">
          <ac:chgData name="Sondre Hårstad" userId="896b90e4-5606-4b14-8526-9d92d18593e1" providerId="ADAL" clId="{05DB2525-483C-6C46-8506-B561BF9763BF}" dt="2024-03-13T07:41:15.571" v="302" actId="478"/>
          <ac:spMkLst>
            <pc:docMk/>
            <pc:sldMk cId="769238778" sldId="280"/>
            <ac:spMk id="23" creationId="{0D53AF92-0702-A6C3-2852-CBFD8CE05F1D}"/>
          </ac:spMkLst>
        </pc:spChg>
        <pc:spChg chg="del">
          <ac:chgData name="Sondre Hårstad" userId="896b90e4-5606-4b14-8526-9d92d18593e1" providerId="ADAL" clId="{05DB2525-483C-6C46-8506-B561BF9763BF}" dt="2024-03-13T07:41:15.571" v="302" actId="478"/>
          <ac:spMkLst>
            <pc:docMk/>
            <pc:sldMk cId="769238778" sldId="280"/>
            <ac:spMk id="24" creationId="{44D1FC14-BD53-CCB8-1B4E-EC26F5E9D966}"/>
          </ac:spMkLst>
        </pc:spChg>
        <pc:spChg chg="del">
          <ac:chgData name="Sondre Hårstad" userId="896b90e4-5606-4b14-8526-9d92d18593e1" providerId="ADAL" clId="{05DB2525-483C-6C46-8506-B561BF9763BF}" dt="2024-03-13T07:41:15.571" v="302" actId="478"/>
          <ac:spMkLst>
            <pc:docMk/>
            <pc:sldMk cId="769238778" sldId="280"/>
            <ac:spMk id="25" creationId="{CEA2330A-9F3E-96CA-AF14-B5039C2B8FE7}"/>
          </ac:spMkLst>
        </pc:spChg>
        <pc:spChg chg="del">
          <ac:chgData name="Sondre Hårstad" userId="896b90e4-5606-4b14-8526-9d92d18593e1" providerId="ADAL" clId="{05DB2525-483C-6C46-8506-B561BF9763BF}" dt="2024-03-13T07:41:15.571" v="302" actId="478"/>
          <ac:spMkLst>
            <pc:docMk/>
            <pc:sldMk cId="769238778" sldId="280"/>
            <ac:spMk id="26" creationId="{B23C6549-83AB-5AEC-8BC9-A6C575A03629}"/>
          </ac:spMkLst>
        </pc:spChg>
        <pc:spChg chg="del">
          <ac:chgData name="Sondre Hårstad" userId="896b90e4-5606-4b14-8526-9d92d18593e1" providerId="ADAL" clId="{05DB2525-483C-6C46-8506-B561BF9763BF}" dt="2024-03-13T07:41:15.571" v="302" actId="478"/>
          <ac:spMkLst>
            <pc:docMk/>
            <pc:sldMk cId="769238778" sldId="280"/>
            <ac:spMk id="27" creationId="{3D58F4DF-6E7D-A78C-DE6E-829CC61334ED}"/>
          </ac:spMkLst>
        </pc:spChg>
        <pc:spChg chg="del">
          <ac:chgData name="Sondre Hårstad" userId="896b90e4-5606-4b14-8526-9d92d18593e1" providerId="ADAL" clId="{05DB2525-483C-6C46-8506-B561BF9763BF}" dt="2024-03-13T07:41:15.571" v="302" actId="478"/>
          <ac:spMkLst>
            <pc:docMk/>
            <pc:sldMk cId="769238778" sldId="280"/>
            <ac:spMk id="28" creationId="{74C9760D-5214-1D1E-1433-F760028ADAA6}"/>
          </ac:spMkLst>
        </pc:spChg>
        <pc:spChg chg="del">
          <ac:chgData name="Sondre Hårstad" userId="896b90e4-5606-4b14-8526-9d92d18593e1" providerId="ADAL" clId="{05DB2525-483C-6C46-8506-B561BF9763BF}" dt="2024-03-13T07:41:15.571" v="302" actId="478"/>
          <ac:spMkLst>
            <pc:docMk/>
            <pc:sldMk cId="769238778" sldId="280"/>
            <ac:spMk id="29" creationId="{181C9510-9566-B6FB-C295-401CE3DC39CA}"/>
          </ac:spMkLst>
        </pc:spChg>
        <pc:cxnChg chg="add mod">
          <ac:chgData name="Sondre Hårstad" userId="896b90e4-5606-4b14-8526-9d92d18593e1" providerId="ADAL" clId="{05DB2525-483C-6C46-8506-B561BF9763BF}" dt="2024-03-13T07:41:24.719" v="304"/>
          <ac:cxnSpMkLst>
            <pc:docMk/>
            <pc:sldMk cId="769238778" sldId="280"/>
            <ac:cxnSpMk id="9" creationId="{689C9B56-4252-DA89-0B35-2B57A060A921}"/>
          </ac:cxnSpMkLst>
        </pc:cxnChg>
        <pc:cxnChg chg="add mod">
          <ac:chgData name="Sondre Hårstad" userId="896b90e4-5606-4b14-8526-9d92d18593e1" providerId="ADAL" clId="{05DB2525-483C-6C46-8506-B561BF9763BF}" dt="2024-03-13T07:41:24.719" v="304"/>
          <ac:cxnSpMkLst>
            <pc:docMk/>
            <pc:sldMk cId="769238778" sldId="280"/>
            <ac:cxnSpMk id="10" creationId="{87B630E1-35E7-D79F-1C0D-05DDE8CBB98C}"/>
          </ac:cxnSpMkLst>
        </pc:cxnChg>
        <pc:cxnChg chg="add mod">
          <ac:chgData name="Sondre Hårstad" userId="896b90e4-5606-4b14-8526-9d92d18593e1" providerId="ADAL" clId="{05DB2525-483C-6C46-8506-B561BF9763BF}" dt="2024-03-13T07:41:24.719" v="304"/>
          <ac:cxnSpMkLst>
            <pc:docMk/>
            <pc:sldMk cId="769238778" sldId="280"/>
            <ac:cxnSpMk id="11" creationId="{945D7D47-6855-7605-2158-559F4E6E1E3B}"/>
          </ac:cxnSpMkLst>
        </pc:cxnChg>
        <pc:cxnChg chg="del mod">
          <ac:chgData name="Sondre Hårstad" userId="896b90e4-5606-4b14-8526-9d92d18593e1" providerId="ADAL" clId="{05DB2525-483C-6C46-8506-B561BF9763BF}" dt="2024-03-13T07:41:15.571" v="302" actId="478"/>
          <ac:cxnSpMkLst>
            <pc:docMk/>
            <pc:sldMk cId="769238778" sldId="280"/>
            <ac:cxnSpMk id="30" creationId="{ADF832C7-9FBF-0538-82A6-D547E04ECDC0}"/>
          </ac:cxnSpMkLst>
        </pc:cxnChg>
        <pc:cxnChg chg="del mod">
          <ac:chgData name="Sondre Hårstad" userId="896b90e4-5606-4b14-8526-9d92d18593e1" providerId="ADAL" clId="{05DB2525-483C-6C46-8506-B561BF9763BF}" dt="2024-03-13T07:41:15.571" v="302" actId="478"/>
          <ac:cxnSpMkLst>
            <pc:docMk/>
            <pc:sldMk cId="769238778" sldId="280"/>
            <ac:cxnSpMk id="31" creationId="{4D11B359-0EC0-D6E1-41FB-63875B7BC3C3}"/>
          </ac:cxnSpMkLst>
        </pc:cxnChg>
        <pc:cxnChg chg="del mod">
          <ac:chgData name="Sondre Hårstad" userId="896b90e4-5606-4b14-8526-9d92d18593e1" providerId="ADAL" clId="{05DB2525-483C-6C46-8506-B561BF9763BF}" dt="2024-03-13T07:41:15.571" v="302" actId="478"/>
          <ac:cxnSpMkLst>
            <pc:docMk/>
            <pc:sldMk cId="769238778" sldId="280"/>
            <ac:cxnSpMk id="32" creationId="{443CE1FE-2699-B894-5BBF-372AD59E389D}"/>
          </ac:cxnSpMkLst>
        </pc:cxnChg>
        <pc:cxnChg chg="del mod">
          <ac:chgData name="Sondre Hårstad" userId="896b90e4-5606-4b14-8526-9d92d18593e1" providerId="ADAL" clId="{05DB2525-483C-6C46-8506-B561BF9763BF}" dt="2024-03-13T07:41:15.571" v="302" actId="478"/>
          <ac:cxnSpMkLst>
            <pc:docMk/>
            <pc:sldMk cId="769238778" sldId="280"/>
            <ac:cxnSpMk id="33" creationId="{CACE9881-0A75-AC6F-5F88-401E1E2E7219}"/>
          </ac:cxnSpMkLst>
        </pc:cxnChg>
        <pc:cxnChg chg="del mod">
          <ac:chgData name="Sondre Hårstad" userId="896b90e4-5606-4b14-8526-9d92d18593e1" providerId="ADAL" clId="{05DB2525-483C-6C46-8506-B561BF9763BF}" dt="2024-03-13T07:41:15.571" v="302" actId="478"/>
          <ac:cxnSpMkLst>
            <pc:docMk/>
            <pc:sldMk cId="769238778" sldId="280"/>
            <ac:cxnSpMk id="34" creationId="{D03688B8-D198-99CF-5D8C-3A9E0C27C19C}"/>
          </ac:cxnSpMkLst>
        </pc:cxnChg>
        <pc:cxnChg chg="del mod">
          <ac:chgData name="Sondre Hårstad" userId="896b90e4-5606-4b14-8526-9d92d18593e1" providerId="ADAL" clId="{05DB2525-483C-6C46-8506-B561BF9763BF}" dt="2024-03-13T07:41:15.571" v="302" actId="478"/>
          <ac:cxnSpMkLst>
            <pc:docMk/>
            <pc:sldMk cId="769238778" sldId="280"/>
            <ac:cxnSpMk id="35" creationId="{7B958BD7-3C61-D08C-A859-57DB31636C05}"/>
          </ac:cxnSpMkLst>
        </pc:cxnChg>
        <pc:cxnChg chg="del">
          <ac:chgData name="Sondre Hårstad" userId="896b90e4-5606-4b14-8526-9d92d18593e1" providerId="ADAL" clId="{05DB2525-483C-6C46-8506-B561BF9763BF}" dt="2024-03-13T07:41:15.571" v="302" actId="478"/>
          <ac:cxnSpMkLst>
            <pc:docMk/>
            <pc:sldMk cId="769238778" sldId="280"/>
            <ac:cxnSpMk id="36" creationId="{F7E08903-0C35-6345-7E36-79CFB862ECBE}"/>
          </ac:cxnSpMkLst>
        </pc:cxnChg>
      </pc:sldChg>
      <pc:sldChg chg="modSp add mod ord setBg">
        <pc:chgData name="Sondre Hårstad" userId="896b90e4-5606-4b14-8526-9d92d18593e1" providerId="ADAL" clId="{05DB2525-483C-6C46-8506-B561BF9763BF}" dt="2024-03-13T11:16:40.901" v="2309" actId="20577"/>
        <pc:sldMkLst>
          <pc:docMk/>
          <pc:sldMk cId="673743241" sldId="281"/>
        </pc:sldMkLst>
        <pc:spChg chg="mod">
          <ac:chgData name="Sondre Hårstad" userId="896b90e4-5606-4b14-8526-9d92d18593e1" providerId="ADAL" clId="{05DB2525-483C-6C46-8506-B561BF9763BF}" dt="2024-03-13T11:16:40.901" v="2309" actId="20577"/>
          <ac:spMkLst>
            <pc:docMk/>
            <pc:sldMk cId="673743241" sldId="281"/>
            <ac:spMk id="4" creationId="{BED89B39-8C9A-10CB-424E-2CD745DCC51E}"/>
          </ac:spMkLst>
        </pc:spChg>
        <pc:spChg chg="mod">
          <ac:chgData name="Sondre Hårstad" userId="896b90e4-5606-4b14-8526-9d92d18593e1" providerId="ADAL" clId="{05DB2525-483C-6C46-8506-B561BF9763BF}" dt="2024-03-13T07:43:29.147" v="335" actId="207"/>
          <ac:spMkLst>
            <pc:docMk/>
            <pc:sldMk cId="673743241" sldId="281"/>
            <ac:spMk id="5" creationId="{31CE7B35-9BAF-4C3F-B313-A866B3FDA2D3}"/>
          </ac:spMkLst>
        </pc:spChg>
        <pc:spChg chg="mod">
          <ac:chgData name="Sondre Hårstad" userId="896b90e4-5606-4b14-8526-9d92d18593e1" providerId="ADAL" clId="{05DB2525-483C-6C46-8506-B561BF9763BF}" dt="2024-03-13T09:41:44.025" v="1299" actId="2711"/>
          <ac:spMkLst>
            <pc:docMk/>
            <pc:sldMk cId="673743241" sldId="281"/>
            <ac:spMk id="6" creationId="{29CF85D0-BFC2-00BC-23C3-4BF9E9C0BD0C}"/>
          </ac:spMkLst>
        </pc:spChg>
        <pc:spChg chg="mod">
          <ac:chgData name="Sondre Hårstad" userId="896b90e4-5606-4b14-8526-9d92d18593e1" providerId="ADAL" clId="{05DB2525-483C-6C46-8506-B561BF9763BF}" dt="2024-03-13T09:41:44.025" v="1299" actId="2711"/>
          <ac:spMkLst>
            <pc:docMk/>
            <pc:sldMk cId="673743241" sldId="281"/>
            <ac:spMk id="7" creationId="{640D4521-41A9-216C-5F89-1AFA47CD4B42}"/>
          </ac:spMkLst>
        </pc:spChg>
        <pc:spChg chg="mod">
          <ac:chgData name="Sondre Hårstad" userId="896b90e4-5606-4b14-8526-9d92d18593e1" providerId="ADAL" clId="{05DB2525-483C-6C46-8506-B561BF9763BF}" dt="2024-03-13T09:41:44.025" v="1299" actId="2711"/>
          <ac:spMkLst>
            <pc:docMk/>
            <pc:sldMk cId="673743241" sldId="281"/>
            <ac:spMk id="8" creationId="{5E8021E7-4116-73A7-0954-1206F746D191}"/>
          </ac:spMkLst>
        </pc:spChg>
      </pc:sldChg>
      <pc:sldChg chg="addSp delSp modSp add mod">
        <pc:chgData name="Sondre Hårstad" userId="896b90e4-5606-4b14-8526-9d92d18593e1" providerId="ADAL" clId="{05DB2525-483C-6C46-8506-B561BF9763BF}" dt="2024-03-13T11:16:15.072" v="2243" actId="20577"/>
        <pc:sldMkLst>
          <pc:docMk/>
          <pc:sldMk cId="1832100406" sldId="282"/>
        </pc:sldMkLst>
        <pc:spChg chg="add del mod">
          <ac:chgData name="Sondre Hårstad" userId="896b90e4-5606-4b14-8526-9d92d18593e1" providerId="ADAL" clId="{05DB2525-483C-6C46-8506-B561BF9763BF}" dt="2024-03-13T07:43:57.963" v="341" actId="478"/>
          <ac:spMkLst>
            <pc:docMk/>
            <pc:sldMk cId="1832100406" sldId="282"/>
            <ac:spMk id="3" creationId="{385CA019-191A-193D-4D93-8C0CD6BEF8EA}"/>
          </ac:spMkLst>
        </pc:spChg>
        <pc:spChg chg="del">
          <ac:chgData name="Sondre Hårstad" userId="896b90e4-5606-4b14-8526-9d92d18593e1" providerId="ADAL" clId="{05DB2525-483C-6C46-8506-B561BF9763BF}" dt="2024-03-13T07:43:53.896" v="340" actId="478"/>
          <ac:spMkLst>
            <pc:docMk/>
            <pc:sldMk cId="1832100406" sldId="282"/>
            <ac:spMk id="4" creationId="{BED89B39-8C9A-10CB-424E-2CD745DCC51E}"/>
          </ac:spMkLst>
        </pc:spChg>
        <pc:spChg chg="del">
          <ac:chgData name="Sondre Hårstad" userId="896b90e4-5606-4b14-8526-9d92d18593e1" providerId="ADAL" clId="{05DB2525-483C-6C46-8506-B561BF9763BF}" dt="2024-03-13T07:43:49.493" v="339" actId="478"/>
          <ac:spMkLst>
            <pc:docMk/>
            <pc:sldMk cId="1832100406" sldId="282"/>
            <ac:spMk id="5" creationId="{31CE7B35-9BAF-4C3F-B313-A866B3FDA2D3}"/>
          </ac:spMkLst>
        </pc:spChg>
        <pc:spChg chg="del">
          <ac:chgData name="Sondre Hårstad" userId="896b90e4-5606-4b14-8526-9d92d18593e1" providerId="ADAL" clId="{05DB2525-483C-6C46-8506-B561BF9763BF}" dt="2024-03-13T07:43:49.493" v="339" actId="478"/>
          <ac:spMkLst>
            <pc:docMk/>
            <pc:sldMk cId="1832100406" sldId="282"/>
            <ac:spMk id="6" creationId="{29CF85D0-BFC2-00BC-23C3-4BF9E9C0BD0C}"/>
          </ac:spMkLst>
        </pc:spChg>
        <pc:spChg chg="del">
          <ac:chgData name="Sondre Hårstad" userId="896b90e4-5606-4b14-8526-9d92d18593e1" providerId="ADAL" clId="{05DB2525-483C-6C46-8506-B561BF9763BF}" dt="2024-03-13T07:43:49.493" v="339" actId="478"/>
          <ac:spMkLst>
            <pc:docMk/>
            <pc:sldMk cId="1832100406" sldId="282"/>
            <ac:spMk id="7" creationId="{640D4521-41A9-216C-5F89-1AFA47CD4B42}"/>
          </ac:spMkLst>
        </pc:spChg>
        <pc:spChg chg="del">
          <ac:chgData name="Sondre Hårstad" userId="896b90e4-5606-4b14-8526-9d92d18593e1" providerId="ADAL" clId="{05DB2525-483C-6C46-8506-B561BF9763BF}" dt="2024-03-13T07:43:49.493" v="339" actId="478"/>
          <ac:spMkLst>
            <pc:docMk/>
            <pc:sldMk cId="1832100406" sldId="282"/>
            <ac:spMk id="8" creationId="{5E8021E7-4116-73A7-0954-1206F746D191}"/>
          </ac:spMkLst>
        </pc:spChg>
        <pc:spChg chg="del">
          <ac:chgData name="Sondre Hårstad" userId="896b90e4-5606-4b14-8526-9d92d18593e1" providerId="ADAL" clId="{05DB2525-483C-6C46-8506-B561BF9763BF}" dt="2024-03-13T07:43:53.896" v="340" actId="478"/>
          <ac:spMkLst>
            <pc:docMk/>
            <pc:sldMk cId="1832100406" sldId="282"/>
            <ac:spMk id="12" creationId="{48B8DC68-77D1-FAC1-783F-F46907B08336}"/>
          </ac:spMkLst>
        </pc:spChg>
        <pc:spChg chg="add del mod">
          <ac:chgData name="Sondre Hårstad" userId="896b90e4-5606-4b14-8526-9d92d18593e1" providerId="ADAL" clId="{05DB2525-483C-6C46-8506-B561BF9763BF}" dt="2024-03-13T07:44:29.289" v="346" actId="478"/>
          <ac:spMkLst>
            <pc:docMk/>
            <pc:sldMk cId="1832100406" sldId="282"/>
            <ac:spMk id="13" creationId="{77B09313-DFB9-530E-6E32-EEBB4C17C060}"/>
          </ac:spMkLst>
        </pc:spChg>
        <pc:spChg chg="add del mod">
          <ac:chgData name="Sondre Hårstad" userId="896b90e4-5606-4b14-8526-9d92d18593e1" providerId="ADAL" clId="{05DB2525-483C-6C46-8506-B561BF9763BF}" dt="2024-03-13T07:44:29.289" v="346" actId="478"/>
          <ac:spMkLst>
            <pc:docMk/>
            <pc:sldMk cId="1832100406" sldId="282"/>
            <ac:spMk id="14" creationId="{A85CB734-0507-28F5-4ACE-C71DEC9351FA}"/>
          </ac:spMkLst>
        </pc:spChg>
        <pc:spChg chg="add del mod">
          <ac:chgData name="Sondre Hårstad" userId="896b90e4-5606-4b14-8526-9d92d18593e1" providerId="ADAL" clId="{05DB2525-483C-6C46-8506-B561BF9763BF}" dt="2024-03-13T07:44:29.289" v="346" actId="478"/>
          <ac:spMkLst>
            <pc:docMk/>
            <pc:sldMk cId="1832100406" sldId="282"/>
            <ac:spMk id="16" creationId="{8F84233A-2BC3-E58E-2C58-DFDF4606FF17}"/>
          </ac:spMkLst>
        </pc:spChg>
        <pc:spChg chg="add del mod">
          <ac:chgData name="Sondre Hårstad" userId="896b90e4-5606-4b14-8526-9d92d18593e1" providerId="ADAL" clId="{05DB2525-483C-6C46-8506-B561BF9763BF}" dt="2024-03-13T07:44:29.289" v="346" actId="478"/>
          <ac:spMkLst>
            <pc:docMk/>
            <pc:sldMk cId="1832100406" sldId="282"/>
            <ac:spMk id="17" creationId="{6516E7E0-8C52-19DD-D1F5-B52C8D2BC693}"/>
          </ac:spMkLst>
        </pc:spChg>
        <pc:spChg chg="add del mod">
          <ac:chgData name="Sondre Hårstad" userId="896b90e4-5606-4b14-8526-9d92d18593e1" providerId="ADAL" clId="{05DB2525-483C-6C46-8506-B561BF9763BF}" dt="2024-03-13T07:44:29.289" v="346" actId="478"/>
          <ac:spMkLst>
            <pc:docMk/>
            <pc:sldMk cId="1832100406" sldId="282"/>
            <ac:spMk id="18" creationId="{8BD767E3-B3E1-330F-7B66-3AA12380197F}"/>
          </ac:spMkLst>
        </pc:spChg>
        <pc:spChg chg="add del mod">
          <ac:chgData name="Sondre Hårstad" userId="896b90e4-5606-4b14-8526-9d92d18593e1" providerId="ADAL" clId="{05DB2525-483C-6C46-8506-B561BF9763BF}" dt="2024-03-13T07:44:29.289" v="346" actId="478"/>
          <ac:spMkLst>
            <pc:docMk/>
            <pc:sldMk cId="1832100406" sldId="282"/>
            <ac:spMk id="19" creationId="{2792AF1F-3335-FC3B-7DD5-969973FC06B7}"/>
          </ac:spMkLst>
        </pc:spChg>
        <pc:spChg chg="add del mod">
          <ac:chgData name="Sondre Hårstad" userId="896b90e4-5606-4b14-8526-9d92d18593e1" providerId="ADAL" clId="{05DB2525-483C-6C46-8506-B561BF9763BF}" dt="2024-03-13T07:44:29.289" v="346" actId="478"/>
          <ac:spMkLst>
            <pc:docMk/>
            <pc:sldMk cId="1832100406" sldId="282"/>
            <ac:spMk id="20" creationId="{284B759E-01FE-4C01-ABC6-9232C5C25CED}"/>
          </ac:spMkLst>
        </pc:spChg>
        <pc:spChg chg="add del mod">
          <ac:chgData name="Sondre Hårstad" userId="896b90e4-5606-4b14-8526-9d92d18593e1" providerId="ADAL" clId="{05DB2525-483C-6C46-8506-B561BF9763BF}" dt="2024-03-13T07:44:29.289" v="346" actId="478"/>
          <ac:spMkLst>
            <pc:docMk/>
            <pc:sldMk cId="1832100406" sldId="282"/>
            <ac:spMk id="22" creationId="{CA26CC7B-0CE8-0D14-26C6-3AAE0D338DA7}"/>
          </ac:spMkLst>
        </pc:spChg>
        <pc:spChg chg="add del mod">
          <ac:chgData name="Sondre Hårstad" userId="896b90e4-5606-4b14-8526-9d92d18593e1" providerId="ADAL" clId="{05DB2525-483C-6C46-8506-B561BF9763BF}" dt="2024-03-13T07:44:29.289" v="346" actId="478"/>
          <ac:spMkLst>
            <pc:docMk/>
            <pc:sldMk cId="1832100406" sldId="282"/>
            <ac:spMk id="23" creationId="{F0AB66EC-FAAD-2823-1132-6644AFE06C32}"/>
          </ac:spMkLst>
        </pc:spChg>
        <pc:spChg chg="add del mod">
          <ac:chgData name="Sondre Hårstad" userId="896b90e4-5606-4b14-8526-9d92d18593e1" providerId="ADAL" clId="{05DB2525-483C-6C46-8506-B561BF9763BF}" dt="2024-03-13T07:44:29.289" v="346" actId="478"/>
          <ac:spMkLst>
            <pc:docMk/>
            <pc:sldMk cId="1832100406" sldId="282"/>
            <ac:spMk id="24" creationId="{957EB9A9-CABC-A6DB-CB2E-C81AB890E008}"/>
          </ac:spMkLst>
        </pc:spChg>
        <pc:spChg chg="add del mod">
          <ac:chgData name="Sondre Hårstad" userId="896b90e4-5606-4b14-8526-9d92d18593e1" providerId="ADAL" clId="{05DB2525-483C-6C46-8506-B561BF9763BF}" dt="2024-03-13T07:44:29.289" v="346" actId="478"/>
          <ac:spMkLst>
            <pc:docMk/>
            <pc:sldMk cId="1832100406" sldId="282"/>
            <ac:spMk id="30" creationId="{2B22B6B9-3CC5-09C9-1EBC-0816E9BCFEC0}"/>
          </ac:spMkLst>
        </pc:spChg>
        <pc:spChg chg="add del mod">
          <ac:chgData name="Sondre Hårstad" userId="896b90e4-5606-4b14-8526-9d92d18593e1" providerId="ADAL" clId="{05DB2525-483C-6C46-8506-B561BF9763BF}" dt="2024-03-13T07:44:29.289" v="346" actId="478"/>
          <ac:spMkLst>
            <pc:docMk/>
            <pc:sldMk cId="1832100406" sldId="282"/>
            <ac:spMk id="31" creationId="{1A86D268-C32C-734E-5F60-DB81DC93E753}"/>
          </ac:spMkLst>
        </pc:spChg>
        <pc:spChg chg="add del mod">
          <ac:chgData name="Sondre Hårstad" userId="896b90e4-5606-4b14-8526-9d92d18593e1" providerId="ADAL" clId="{05DB2525-483C-6C46-8506-B561BF9763BF}" dt="2024-03-13T07:44:29.289" v="346" actId="478"/>
          <ac:spMkLst>
            <pc:docMk/>
            <pc:sldMk cId="1832100406" sldId="282"/>
            <ac:spMk id="32" creationId="{5BD1D1E6-6A3D-F99E-5E3E-25ABE669D7EE}"/>
          </ac:spMkLst>
        </pc:spChg>
        <pc:spChg chg="add del mod">
          <ac:chgData name="Sondre Hårstad" userId="896b90e4-5606-4b14-8526-9d92d18593e1" providerId="ADAL" clId="{05DB2525-483C-6C46-8506-B561BF9763BF}" dt="2024-03-13T07:44:29.289" v="346" actId="478"/>
          <ac:spMkLst>
            <pc:docMk/>
            <pc:sldMk cId="1832100406" sldId="282"/>
            <ac:spMk id="33" creationId="{419C4AA7-E419-DA4D-341E-6F7FADB4B20F}"/>
          </ac:spMkLst>
        </pc:spChg>
        <pc:spChg chg="add del mod">
          <ac:chgData name="Sondre Hårstad" userId="896b90e4-5606-4b14-8526-9d92d18593e1" providerId="ADAL" clId="{05DB2525-483C-6C46-8506-B561BF9763BF}" dt="2024-03-13T07:44:29.289" v="346" actId="478"/>
          <ac:spMkLst>
            <pc:docMk/>
            <pc:sldMk cId="1832100406" sldId="282"/>
            <ac:spMk id="34" creationId="{9D711351-7D5E-E917-AB41-5EAD08EECE93}"/>
          </ac:spMkLst>
        </pc:spChg>
        <pc:spChg chg="add del mod">
          <ac:chgData name="Sondre Hårstad" userId="896b90e4-5606-4b14-8526-9d92d18593e1" providerId="ADAL" clId="{05DB2525-483C-6C46-8506-B561BF9763BF}" dt="2024-03-13T07:44:29.289" v="346" actId="478"/>
          <ac:spMkLst>
            <pc:docMk/>
            <pc:sldMk cId="1832100406" sldId="282"/>
            <ac:spMk id="35" creationId="{908B2470-E93B-BFB5-9FC1-2A0A22B6306D}"/>
          </ac:spMkLst>
        </pc:spChg>
        <pc:spChg chg="add del mod">
          <ac:chgData name="Sondre Hårstad" userId="896b90e4-5606-4b14-8526-9d92d18593e1" providerId="ADAL" clId="{05DB2525-483C-6C46-8506-B561BF9763BF}" dt="2024-03-13T07:44:29.289" v="346" actId="478"/>
          <ac:spMkLst>
            <pc:docMk/>
            <pc:sldMk cId="1832100406" sldId="282"/>
            <ac:spMk id="36" creationId="{249A28B7-F33B-4041-5417-56652BBED5A0}"/>
          </ac:spMkLst>
        </pc:spChg>
        <pc:spChg chg="add del mod">
          <ac:chgData name="Sondre Hårstad" userId="896b90e4-5606-4b14-8526-9d92d18593e1" providerId="ADAL" clId="{05DB2525-483C-6C46-8506-B561BF9763BF}" dt="2024-03-13T07:44:29.289" v="346" actId="478"/>
          <ac:spMkLst>
            <pc:docMk/>
            <pc:sldMk cId="1832100406" sldId="282"/>
            <ac:spMk id="37" creationId="{99777179-2AF6-5566-5609-59FE02CF12B2}"/>
          </ac:spMkLst>
        </pc:spChg>
        <pc:spChg chg="add del mod">
          <ac:chgData name="Sondre Hårstad" userId="896b90e4-5606-4b14-8526-9d92d18593e1" providerId="ADAL" clId="{05DB2525-483C-6C46-8506-B561BF9763BF}" dt="2024-03-13T07:44:29.289" v="346" actId="478"/>
          <ac:spMkLst>
            <pc:docMk/>
            <pc:sldMk cId="1832100406" sldId="282"/>
            <ac:spMk id="38" creationId="{76E6A0C8-EFB5-F609-FED7-3E52AB52B24B}"/>
          </ac:spMkLst>
        </pc:spChg>
        <pc:spChg chg="add del mod">
          <ac:chgData name="Sondre Hårstad" userId="896b90e4-5606-4b14-8526-9d92d18593e1" providerId="ADAL" clId="{05DB2525-483C-6C46-8506-B561BF9763BF}" dt="2024-03-13T07:44:29.289" v="346" actId="478"/>
          <ac:spMkLst>
            <pc:docMk/>
            <pc:sldMk cId="1832100406" sldId="282"/>
            <ac:spMk id="39" creationId="{2E4118D9-AA25-B3FC-B741-D97F8B949C44}"/>
          </ac:spMkLst>
        </pc:spChg>
        <pc:spChg chg="add del mod">
          <ac:chgData name="Sondre Hårstad" userId="896b90e4-5606-4b14-8526-9d92d18593e1" providerId="ADAL" clId="{05DB2525-483C-6C46-8506-B561BF9763BF}" dt="2024-03-13T07:44:31.714" v="349" actId="478"/>
          <ac:spMkLst>
            <pc:docMk/>
            <pc:sldMk cId="1832100406" sldId="282"/>
            <ac:spMk id="41" creationId="{D8E8EB41-061A-C783-94E4-B95F33273642}"/>
          </ac:spMkLst>
        </pc:spChg>
        <pc:spChg chg="add mod">
          <ac:chgData name="Sondre Hårstad" userId="896b90e4-5606-4b14-8526-9d92d18593e1" providerId="ADAL" clId="{05DB2525-483C-6C46-8506-B561BF9763BF}" dt="2024-03-13T07:44:30.268" v="348"/>
          <ac:spMkLst>
            <pc:docMk/>
            <pc:sldMk cId="1832100406" sldId="282"/>
            <ac:spMk id="42" creationId="{C5FDC203-8613-7CD5-9A05-EB157B74567A}"/>
          </ac:spMkLst>
        </pc:spChg>
        <pc:spChg chg="add mod">
          <ac:chgData name="Sondre Hårstad" userId="896b90e4-5606-4b14-8526-9d92d18593e1" providerId="ADAL" clId="{05DB2525-483C-6C46-8506-B561BF9763BF}" dt="2024-03-13T07:44:30.268" v="348"/>
          <ac:spMkLst>
            <pc:docMk/>
            <pc:sldMk cId="1832100406" sldId="282"/>
            <ac:spMk id="43" creationId="{02FDE22B-3D0C-BB80-648F-51B487FA5209}"/>
          </ac:spMkLst>
        </pc:spChg>
        <pc:spChg chg="add mod">
          <ac:chgData name="Sondre Hårstad" userId="896b90e4-5606-4b14-8526-9d92d18593e1" providerId="ADAL" clId="{05DB2525-483C-6C46-8506-B561BF9763BF}" dt="2024-03-13T07:44:29.645" v="347"/>
          <ac:spMkLst>
            <pc:docMk/>
            <pc:sldMk cId="1832100406" sldId="282"/>
            <ac:spMk id="44" creationId="{90CF07F7-3D3E-D928-6399-8BD24CAA3782}"/>
          </ac:spMkLst>
        </pc:spChg>
        <pc:spChg chg="add mod">
          <ac:chgData name="Sondre Hårstad" userId="896b90e4-5606-4b14-8526-9d92d18593e1" providerId="ADAL" clId="{05DB2525-483C-6C46-8506-B561BF9763BF}" dt="2024-03-13T07:44:29.645" v="347"/>
          <ac:spMkLst>
            <pc:docMk/>
            <pc:sldMk cId="1832100406" sldId="282"/>
            <ac:spMk id="45" creationId="{D37C1BBE-EF6C-9E7B-68CA-AD821891C5D3}"/>
          </ac:spMkLst>
        </pc:spChg>
        <pc:spChg chg="add mod">
          <ac:chgData name="Sondre Hårstad" userId="896b90e4-5606-4b14-8526-9d92d18593e1" providerId="ADAL" clId="{05DB2525-483C-6C46-8506-B561BF9763BF}" dt="2024-03-13T07:44:29.645" v="347"/>
          <ac:spMkLst>
            <pc:docMk/>
            <pc:sldMk cId="1832100406" sldId="282"/>
            <ac:spMk id="46" creationId="{FB671A3E-547C-9A7C-1DA1-BAB29C72BAA1}"/>
          </ac:spMkLst>
        </pc:spChg>
        <pc:spChg chg="add mod">
          <ac:chgData name="Sondre Hårstad" userId="896b90e4-5606-4b14-8526-9d92d18593e1" providerId="ADAL" clId="{05DB2525-483C-6C46-8506-B561BF9763BF}" dt="2024-03-13T07:44:29.645" v="347"/>
          <ac:spMkLst>
            <pc:docMk/>
            <pc:sldMk cId="1832100406" sldId="282"/>
            <ac:spMk id="47" creationId="{45E8BC99-695F-F215-0C45-7B6993CB0D76}"/>
          </ac:spMkLst>
        </pc:spChg>
        <pc:spChg chg="add mod">
          <ac:chgData name="Sondre Hårstad" userId="896b90e4-5606-4b14-8526-9d92d18593e1" providerId="ADAL" clId="{05DB2525-483C-6C46-8506-B561BF9763BF}" dt="2024-03-13T07:44:29.645" v="347"/>
          <ac:spMkLst>
            <pc:docMk/>
            <pc:sldMk cId="1832100406" sldId="282"/>
            <ac:spMk id="48" creationId="{51B73BCD-7DDE-8D9F-A0E9-D247192D92A9}"/>
          </ac:spMkLst>
        </pc:spChg>
        <pc:spChg chg="add mod">
          <ac:chgData name="Sondre Hårstad" userId="896b90e4-5606-4b14-8526-9d92d18593e1" providerId="ADAL" clId="{05DB2525-483C-6C46-8506-B561BF9763BF}" dt="2024-03-13T07:44:29.645" v="347"/>
          <ac:spMkLst>
            <pc:docMk/>
            <pc:sldMk cId="1832100406" sldId="282"/>
            <ac:spMk id="49" creationId="{45A8055E-3C79-9656-0340-07A2D3F6CF61}"/>
          </ac:spMkLst>
        </pc:spChg>
        <pc:spChg chg="add mod">
          <ac:chgData name="Sondre Hårstad" userId="896b90e4-5606-4b14-8526-9d92d18593e1" providerId="ADAL" clId="{05DB2525-483C-6C46-8506-B561BF9763BF}" dt="2024-03-13T07:44:29.645" v="347"/>
          <ac:spMkLst>
            <pc:docMk/>
            <pc:sldMk cId="1832100406" sldId="282"/>
            <ac:spMk id="50" creationId="{7E9303FC-99E3-058E-8353-E04F4AD18493}"/>
          </ac:spMkLst>
        </pc:spChg>
        <pc:spChg chg="add mod">
          <ac:chgData name="Sondre Hårstad" userId="896b90e4-5606-4b14-8526-9d92d18593e1" providerId="ADAL" clId="{05DB2525-483C-6C46-8506-B561BF9763BF}" dt="2024-03-13T07:44:29.645" v="347"/>
          <ac:spMkLst>
            <pc:docMk/>
            <pc:sldMk cId="1832100406" sldId="282"/>
            <ac:spMk id="51" creationId="{BE18D4D2-2F83-0F35-CFFB-090951FBB10B}"/>
          </ac:spMkLst>
        </pc:spChg>
        <pc:spChg chg="add mod">
          <ac:chgData name="Sondre Hårstad" userId="896b90e4-5606-4b14-8526-9d92d18593e1" providerId="ADAL" clId="{05DB2525-483C-6C46-8506-B561BF9763BF}" dt="2024-03-13T07:44:29.645" v="347"/>
          <ac:spMkLst>
            <pc:docMk/>
            <pc:sldMk cId="1832100406" sldId="282"/>
            <ac:spMk id="52" creationId="{6AFBA1FB-D502-3D98-91E3-DA661020AA8E}"/>
          </ac:spMkLst>
        </pc:spChg>
        <pc:spChg chg="add mod">
          <ac:chgData name="Sondre Hårstad" userId="896b90e4-5606-4b14-8526-9d92d18593e1" providerId="ADAL" clId="{05DB2525-483C-6C46-8506-B561BF9763BF}" dt="2024-03-13T07:44:29.645" v="347"/>
          <ac:spMkLst>
            <pc:docMk/>
            <pc:sldMk cId="1832100406" sldId="282"/>
            <ac:spMk id="53" creationId="{DCFB2759-0B8F-CF0B-795A-AE64FDD89C9B}"/>
          </ac:spMkLst>
        </pc:spChg>
        <pc:spChg chg="add mod">
          <ac:chgData name="Sondre Hårstad" userId="896b90e4-5606-4b14-8526-9d92d18593e1" providerId="ADAL" clId="{05DB2525-483C-6C46-8506-B561BF9763BF}" dt="2024-03-13T07:44:29.645" v="347"/>
          <ac:spMkLst>
            <pc:docMk/>
            <pc:sldMk cId="1832100406" sldId="282"/>
            <ac:spMk id="54" creationId="{44A0E585-0443-0B69-D1AA-9BB5CF9F670A}"/>
          </ac:spMkLst>
        </pc:spChg>
        <pc:spChg chg="add mod">
          <ac:chgData name="Sondre Hårstad" userId="896b90e4-5606-4b14-8526-9d92d18593e1" providerId="ADAL" clId="{05DB2525-483C-6C46-8506-B561BF9763BF}" dt="2024-03-13T07:44:29.645" v="347"/>
          <ac:spMkLst>
            <pc:docMk/>
            <pc:sldMk cId="1832100406" sldId="282"/>
            <ac:spMk id="55" creationId="{7B375C88-2160-FEC8-F5CB-84AF4D0A5A9B}"/>
          </ac:spMkLst>
        </pc:spChg>
        <pc:spChg chg="add mod">
          <ac:chgData name="Sondre Hårstad" userId="896b90e4-5606-4b14-8526-9d92d18593e1" providerId="ADAL" clId="{05DB2525-483C-6C46-8506-B561BF9763BF}" dt="2024-03-13T07:44:29.645" v="347"/>
          <ac:spMkLst>
            <pc:docMk/>
            <pc:sldMk cId="1832100406" sldId="282"/>
            <ac:spMk id="56" creationId="{CC28793C-3352-1437-C97F-FACB47AC87EA}"/>
          </ac:spMkLst>
        </pc:spChg>
        <pc:spChg chg="add mod">
          <ac:chgData name="Sondre Hårstad" userId="896b90e4-5606-4b14-8526-9d92d18593e1" providerId="ADAL" clId="{05DB2525-483C-6C46-8506-B561BF9763BF}" dt="2024-03-13T07:44:29.645" v="347"/>
          <ac:spMkLst>
            <pc:docMk/>
            <pc:sldMk cId="1832100406" sldId="282"/>
            <ac:spMk id="57" creationId="{C20BAA20-CE5C-6C6E-4DED-EADB46D83AC6}"/>
          </ac:spMkLst>
        </pc:spChg>
        <pc:spChg chg="add mod">
          <ac:chgData name="Sondre Hårstad" userId="896b90e4-5606-4b14-8526-9d92d18593e1" providerId="ADAL" clId="{05DB2525-483C-6C46-8506-B561BF9763BF}" dt="2024-03-13T07:44:29.645" v="347"/>
          <ac:spMkLst>
            <pc:docMk/>
            <pc:sldMk cId="1832100406" sldId="282"/>
            <ac:spMk id="58" creationId="{DB0C660F-B1B5-057E-9C8E-72476AC6E998}"/>
          </ac:spMkLst>
        </pc:spChg>
        <pc:spChg chg="add mod">
          <ac:chgData name="Sondre Hårstad" userId="896b90e4-5606-4b14-8526-9d92d18593e1" providerId="ADAL" clId="{05DB2525-483C-6C46-8506-B561BF9763BF}" dt="2024-03-13T07:44:29.645" v="347"/>
          <ac:spMkLst>
            <pc:docMk/>
            <pc:sldMk cId="1832100406" sldId="282"/>
            <ac:spMk id="59" creationId="{4C2F8D9A-9B7C-984A-EC31-6046F98DE600}"/>
          </ac:spMkLst>
        </pc:spChg>
        <pc:spChg chg="add mod">
          <ac:chgData name="Sondre Hårstad" userId="896b90e4-5606-4b14-8526-9d92d18593e1" providerId="ADAL" clId="{05DB2525-483C-6C46-8506-B561BF9763BF}" dt="2024-03-13T07:44:29.645" v="347"/>
          <ac:spMkLst>
            <pc:docMk/>
            <pc:sldMk cId="1832100406" sldId="282"/>
            <ac:spMk id="60" creationId="{38514D91-C64C-2F48-EAE6-5CAD0D0F715B}"/>
          </ac:spMkLst>
        </pc:spChg>
        <pc:spChg chg="add mod">
          <ac:chgData name="Sondre Hårstad" userId="896b90e4-5606-4b14-8526-9d92d18593e1" providerId="ADAL" clId="{05DB2525-483C-6C46-8506-B561BF9763BF}" dt="2024-03-13T07:44:29.645" v="347"/>
          <ac:spMkLst>
            <pc:docMk/>
            <pc:sldMk cId="1832100406" sldId="282"/>
            <ac:spMk id="61" creationId="{A934F39F-A890-E8E7-5D02-2426B2154427}"/>
          </ac:spMkLst>
        </pc:spChg>
        <pc:spChg chg="add mod">
          <ac:chgData name="Sondre Hårstad" userId="896b90e4-5606-4b14-8526-9d92d18593e1" providerId="ADAL" clId="{05DB2525-483C-6C46-8506-B561BF9763BF}" dt="2024-03-13T07:44:29.645" v="347"/>
          <ac:spMkLst>
            <pc:docMk/>
            <pc:sldMk cId="1832100406" sldId="282"/>
            <ac:spMk id="63" creationId="{99CCBD2A-77F8-6C27-6273-E61432EB77BE}"/>
          </ac:spMkLst>
        </pc:spChg>
        <pc:spChg chg="add mod">
          <ac:chgData name="Sondre Hårstad" userId="896b90e4-5606-4b14-8526-9d92d18593e1" providerId="ADAL" clId="{05DB2525-483C-6C46-8506-B561BF9763BF}" dt="2024-03-13T07:44:29.645" v="347"/>
          <ac:spMkLst>
            <pc:docMk/>
            <pc:sldMk cId="1832100406" sldId="282"/>
            <ac:spMk id="64" creationId="{E8BD63C0-F269-06A8-DE25-251BFFC99968}"/>
          </ac:spMkLst>
        </pc:spChg>
        <pc:spChg chg="add mod">
          <ac:chgData name="Sondre Hårstad" userId="896b90e4-5606-4b14-8526-9d92d18593e1" providerId="ADAL" clId="{05DB2525-483C-6C46-8506-B561BF9763BF}" dt="2024-03-13T07:44:29.645" v="347"/>
          <ac:spMkLst>
            <pc:docMk/>
            <pc:sldMk cId="1832100406" sldId="282"/>
            <ac:spMk id="65" creationId="{E95C5D01-E55F-E239-EAFA-D8CCFBF26367}"/>
          </ac:spMkLst>
        </pc:spChg>
        <pc:spChg chg="add mod">
          <ac:chgData name="Sondre Hårstad" userId="896b90e4-5606-4b14-8526-9d92d18593e1" providerId="ADAL" clId="{05DB2525-483C-6C46-8506-B561BF9763BF}" dt="2024-03-13T07:44:29.645" v="347"/>
          <ac:spMkLst>
            <pc:docMk/>
            <pc:sldMk cId="1832100406" sldId="282"/>
            <ac:spMk id="66" creationId="{9D4B7AE2-7E24-8A2E-C958-C3398709B879}"/>
          </ac:spMkLst>
        </pc:spChg>
        <pc:spChg chg="add mod">
          <ac:chgData name="Sondre Hårstad" userId="896b90e4-5606-4b14-8526-9d92d18593e1" providerId="ADAL" clId="{05DB2525-483C-6C46-8506-B561BF9763BF}" dt="2024-03-13T07:44:29.645" v="347"/>
          <ac:spMkLst>
            <pc:docMk/>
            <pc:sldMk cId="1832100406" sldId="282"/>
            <ac:spMk id="67" creationId="{2C479AE2-B081-6E94-AB3F-FBBBE51785AF}"/>
          </ac:spMkLst>
        </pc:spChg>
        <pc:spChg chg="add mod">
          <ac:chgData name="Sondre Hårstad" userId="896b90e4-5606-4b14-8526-9d92d18593e1" providerId="ADAL" clId="{05DB2525-483C-6C46-8506-B561BF9763BF}" dt="2024-03-13T07:44:29.645" v="347"/>
          <ac:spMkLst>
            <pc:docMk/>
            <pc:sldMk cId="1832100406" sldId="282"/>
            <ac:spMk id="68" creationId="{8984441D-BABE-5B9F-AE09-DD6A1ADFF23E}"/>
          </ac:spMkLst>
        </pc:spChg>
        <pc:spChg chg="add mod">
          <ac:chgData name="Sondre Hårstad" userId="896b90e4-5606-4b14-8526-9d92d18593e1" providerId="ADAL" clId="{05DB2525-483C-6C46-8506-B561BF9763BF}" dt="2024-03-13T08:10:56.892" v="796" actId="20577"/>
          <ac:spMkLst>
            <pc:docMk/>
            <pc:sldMk cId="1832100406" sldId="282"/>
            <ac:spMk id="69" creationId="{20026DC1-5DBE-A67D-7B61-0737854956A0}"/>
          </ac:spMkLst>
        </pc:spChg>
        <pc:spChg chg="add mod">
          <ac:chgData name="Sondre Hårstad" userId="896b90e4-5606-4b14-8526-9d92d18593e1" providerId="ADAL" clId="{05DB2525-483C-6C46-8506-B561BF9763BF}" dt="2024-03-13T11:16:15.072" v="2243" actId="20577"/>
          <ac:spMkLst>
            <pc:docMk/>
            <pc:sldMk cId="1832100406" sldId="282"/>
            <ac:spMk id="70" creationId="{E7953186-4388-DD72-4B94-FF91B1FDAB72}"/>
          </ac:spMkLst>
        </pc:spChg>
        <pc:spChg chg="add mod">
          <ac:chgData name="Sondre Hårstad" userId="896b90e4-5606-4b14-8526-9d92d18593e1" providerId="ADAL" clId="{05DB2525-483C-6C46-8506-B561BF9763BF}" dt="2024-03-13T07:44:31.977" v="350"/>
          <ac:spMkLst>
            <pc:docMk/>
            <pc:sldMk cId="1832100406" sldId="282"/>
            <ac:spMk id="71" creationId="{D2B20219-4DC8-C1F0-5190-867EC017E98B}"/>
          </ac:spMkLst>
        </pc:spChg>
        <pc:spChg chg="add mod">
          <ac:chgData name="Sondre Hårstad" userId="896b90e4-5606-4b14-8526-9d92d18593e1" providerId="ADAL" clId="{05DB2525-483C-6C46-8506-B561BF9763BF}" dt="2024-03-13T07:46:02.574" v="373" actId="14100"/>
          <ac:spMkLst>
            <pc:docMk/>
            <pc:sldMk cId="1832100406" sldId="282"/>
            <ac:spMk id="72" creationId="{3376A75F-F449-76FF-4F72-88791DF8E751}"/>
          </ac:spMkLst>
        </pc:spChg>
        <pc:spChg chg="add mod">
          <ac:chgData name="Sondre Hårstad" userId="896b90e4-5606-4b14-8526-9d92d18593e1" providerId="ADAL" clId="{05DB2525-483C-6C46-8506-B561BF9763BF}" dt="2024-03-13T07:44:31.977" v="350"/>
          <ac:spMkLst>
            <pc:docMk/>
            <pc:sldMk cId="1832100406" sldId="282"/>
            <ac:spMk id="73" creationId="{CC501C3C-2B6B-BAF0-11F7-CE779B9E3CFC}"/>
          </ac:spMkLst>
        </pc:spChg>
        <pc:spChg chg="add mod">
          <ac:chgData name="Sondre Hårstad" userId="896b90e4-5606-4b14-8526-9d92d18593e1" providerId="ADAL" clId="{05DB2525-483C-6C46-8506-B561BF9763BF}" dt="2024-03-13T07:46:25.172" v="378" actId="20577"/>
          <ac:spMkLst>
            <pc:docMk/>
            <pc:sldMk cId="1832100406" sldId="282"/>
            <ac:spMk id="74" creationId="{7A7BAC0F-6A9C-1FF8-6AC5-E0D681AF8BA3}"/>
          </ac:spMkLst>
        </pc:spChg>
        <pc:spChg chg="add mod">
          <ac:chgData name="Sondre Hårstad" userId="896b90e4-5606-4b14-8526-9d92d18593e1" providerId="ADAL" clId="{05DB2525-483C-6C46-8506-B561BF9763BF}" dt="2024-03-13T07:44:31.977" v="350"/>
          <ac:spMkLst>
            <pc:docMk/>
            <pc:sldMk cId="1832100406" sldId="282"/>
            <ac:spMk id="75" creationId="{48807679-1CC2-0C1A-BBE5-D1686E1EE2D3}"/>
          </ac:spMkLst>
        </pc:spChg>
        <pc:spChg chg="add mod">
          <ac:chgData name="Sondre Hårstad" userId="896b90e4-5606-4b14-8526-9d92d18593e1" providerId="ADAL" clId="{05DB2525-483C-6C46-8506-B561BF9763BF}" dt="2024-03-13T07:44:31.977" v="350"/>
          <ac:spMkLst>
            <pc:docMk/>
            <pc:sldMk cId="1832100406" sldId="282"/>
            <ac:spMk id="76" creationId="{E765E5E7-9F9E-6409-4280-755C34E1D492}"/>
          </ac:spMkLst>
        </pc:spChg>
        <pc:spChg chg="add mod">
          <ac:chgData name="Sondre Hårstad" userId="896b90e4-5606-4b14-8526-9d92d18593e1" providerId="ADAL" clId="{05DB2525-483C-6C46-8506-B561BF9763BF}" dt="2024-03-13T07:44:31.977" v="350"/>
          <ac:spMkLst>
            <pc:docMk/>
            <pc:sldMk cId="1832100406" sldId="282"/>
            <ac:spMk id="77" creationId="{BA0E4B57-90D8-AC26-ECA7-95FDA7D2207A}"/>
          </ac:spMkLst>
        </pc:spChg>
        <pc:spChg chg="add mod">
          <ac:chgData name="Sondre Hårstad" userId="896b90e4-5606-4b14-8526-9d92d18593e1" providerId="ADAL" clId="{05DB2525-483C-6C46-8506-B561BF9763BF}" dt="2024-03-13T07:44:31.977" v="350"/>
          <ac:spMkLst>
            <pc:docMk/>
            <pc:sldMk cId="1832100406" sldId="282"/>
            <ac:spMk id="78" creationId="{2BDA002C-8F75-1399-ADDC-633924433E79}"/>
          </ac:spMkLst>
        </pc:spChg>
        <pc:spChg chg="add mod">
          <ac:chgData name="Sondre Hårstad" userId="896b90e4-5606-4b14-8526-9d92d18593e1" providerId="ADAL" clId="{05DB2525-483C-6C46-8506-B561BF9763BF}" dt="2024-03-13T07:44:31.977" v="350"/>
          <ac:spMkLst>
            <pc:docMk/>
            <pc:sldMk cId="1832100406" sldId="282"/>
            <ac:spMk id="79" creationId="{FA7AD3BA-DDB4-DED9-A7EC-23ECD363B1F7}"/>
          </ac:spMkLst>
        </pc:spChg>
        <pc:spChg chg="add mod">
          <ac:chgData name="Sondre Hårstad" userId="896b90e4-5606-4b14-8526-9d92d18593e1" providerId="ADAL" clId="{05DB2525-483C-6C46-8506-B561BF9763BF}" dt="2024-03-13T07:44:31.977" v="350"/>
          <ac:spMkLst>
            <pc:docMk/>
            <pc:sldMk cId="1832100406" sldId="282"/>
            <ac:spMk id="80" creationId="{2F99C322-C014-22D7-1F88-7ACF603EE113}"/>
          </ac:spMkLst>
        </pc:spChg>
        <pc:spChg chg="add mod">
          <ac:chgData name="Sondre Hårstad" userId="896b90e4-5606-4b14-8526-9d92d18593e1" providerId="ADAL" clId="{05DB2525-483C-6C46-8506-B561BF9763BF}" dt="2024-03-13T07:44:31.977" v="350"/>
          <ac:spMkLst>
            <pc:docMk/>
            <pc:sldMk cId="1832100406" sldId="282"/>
            <ac:spMk id="81" creationId="{022359F1-8B21-5131-922F-3CCDFD12B51E}"/>
          </ac:spMkLst>
        </pc:spChg>
        <pc:spChg chg="add mod">
          <ac:chgData name="Sondre Hårstad" userId="896b90e4-5606-4b14-8526-9d92d18593e1" providerId="ADAL" clId="{05DB2525-483C-6C46-8506-B561BF9763BF}" dt="2024-03-13T07:46:07.686" v="375" actId="14100"/>
          <ac:spMkLst>
            <pc:docMk/>
            <pc:sldMk cId="1832100406" sldId="282"/>
            <ac:spMk id="82" creationId="{A00C74C9-6530-B448-3BD6-D8CB01F7F7BC}"/>
          </ac:spMkLst>
        </pc:spChg>
        <pc:spChg chg="add mod">
          <ac:chgData name="Sondre Hårstad" userId="896b90e4-5606-4b14-8526-9d92d18593e1" providerId="ADAL" clId="{05DB2525-483C-6C46-8506-B561BF9763BF}" dt="2024-03-13T07:44:54.635" v="353" actId="1076"/>
          <ac:spMkLst>
            <pc:docMk/>
            <pc:sldMk cId="1832100406" sldId="282"/>
            <ac:spMk id="83" creationId="{9FED10C1-0D48-9D74-04FD-93ED325BD76E}"/>
          </ac:spMkLst>
        </pc:spChg>
        <pc:spChg chg="add del mod">
          <ac:chgData name="Sondre Hårstad" userId="896b90e4-5606-4b14-8526-9d92d18593e1" providerId="ADAL" clId="{05DB2525-483C-6C46-8506-B561BF9763BF}" dt="2024-03-13T07:44:59.824" v="354" actId="478"/>
          <ac:spMkLst>
            <pc:docMk/>
            <pc:sldMk cId="1832100406" sldId="282"/>
            <ac:spMk id="84" creationId="{E6B1DD41-E2FB-9AC8-5595-C861BC125B9D}"/>
          </ac:spMkLst>
        </pc:spChg>
        <pc:spChg chg="add del mod">
          <ac:chgData name="Sondre Hårstad" userId="896b90e4-5606-4b14-8526-9d92d18593e1" providerId="ADAL" clId="{05DB2525-483C-6C46-8506-B561BF9763BF}" dt="2024-03-13T07:44:59.824" v="354" actId="478"/>
          <ac:spMkLst>
            <pc:docMk/>
            <pc:sldMk cId="1832100406" sldId="282"/>
            <ac:spMk id="85" creationId="{D1471BB3-DF1B-4C4B-73AA-CED6187842A2}"/>
          </ac:spMkLst>
        </pc:spChg>
        <pc:spChg chg="add del mod">
          <ac:chgData name="Sondre Hårstad" userId="896b90e4-5606-4b14-8526-9d92d18593e1" providerId="ADAL" clId="{05DB2525-483C-6C46-8506-B561BF9763BF}" dt="2024-03-13T07:44:59.824" v="354" actId="478"/>
          <ac:spMkLst>
            <pc:docMk/>
            <pc:sldMk cId="1832100406" sldId="282"/>
            <ac:spMk id="86" creationId="{2BA5619E-DA7F-0AF9-8574-65B2C4B670E5}"/>
          </ac:spMkLst>
        </pc:spChg>
        <pc:spChg chg="add del mod">
          <ac:chgData name="Sondre Hårstad" userId="896b90e4-5606-4b14-8526-9d92d18593e1" providerId="ADAL" clId="{05DB2525-483C-6C46-8506-B561BF9763BF}" dt="2024-03-13T07:44:59.824" v="354" actId="478"/>
          <ac:spMkLst>
            <pc:docMk/>
            <pc:sldMk cId="1832100406" sldId="282"/>
            <ac:spMk id="87" creationId="{D55F83DB-DA67-8E9D-F78A-8F36E7F95695}"/>
          </ac:spMkLst>
        </pc:spChg>
        <pc:spChg chg="add del mod">
          <ac:chgData name="Sondre Hårstad" userId="896b90e4-5606-4b14-8526-9d92d18593e1" providerId="ADAL" clId="{05DB2525-483C-6C46-8506-B561BF9763BF}" dt="2024-03-13T07:44:59.824" v="354" actId="478"/>
          <ac:spMkLst>
            <pc:docMk/>
            <pc:sldMk cId="1832100406" sldId="282"/>
            <ac:spMk id="88" creationId="{4AE13901-CF09-74C8-4C71-9F5B9DFF1734}"/>
          </ac:spMkLst>
        </pc:spChg>
        <pc:spChg chg="add mod">
          <ac:chgData name="Sondre Hårstad" userId="896b90e4-5606-4b14-8526-9d92d18593e1" providerId="ADAL" clId="{05DB2525-483C-6C46-8506-B561BF9763BF}" dt="2024-03-13T07:44:31.977" v="350"/>
          <ac:spMkLst>
            <pc:docMk/>
            <pc:sldMk cId="1832100406" sldId="282"/>
            <ac:spMk id="90" creationId="{E2F608A7-D62E-197F-C935-08308749B796}"/>
          </ac:spMkLst>
        </pc:spChg>
        <pc:spChg chg="add mod">
          <ac:chgData name="Sondre Hårstad" userId="896b90e4-5606-4b14-8526-9d92d18593e1" providerId="ADAL" clId="{05DB2525-483C-6C46-8506-B561BF9763BF}" dt="2024-03-13T07:44:31.977" v="350"/>
          <ac:spMkLst>
            <pc:docMk/>
            <pc:sldMk cId="1832100406" sldId="282"/>
            <ac:spMk id="91" creationId="{770DCBBE-E47B-54EA-0117-4A8F5E8B9DE4}"/>
          </ac:spMkLst>
        </pc:spChg>
        <pc:spChg chg="add mod">
          <ac:chgData name="Sondre Hårstad" userId="896b90e4-5606-4b14-8526-9d92d18593e1" providerId="ADAL" clId="{05DB2525-483C-6C46-8506-B561BF9763BF}" dt="2024-03-13T07:44:31.977" v="350"/>
          <ac:spMkLst>
            <pc:docMk/>
            <pc:sldMk cId="1832100406" sldId="282"/>
            <ac:spMk id="92" creationId="{5920C0F5-B4A9-50CE-B307-9739C30E86F4}"/>
          </ac:spMkLst>
        </pc:spChg>
        <pc:spChg chg="add mod">
          <ac:chgData name="Sondre Hårstad" userId="896b90e4-5606-4b14-8526-9d92d18593e1" providerId="ADAL" clId="{05DB2525-483C-6C46-8506-B561BF9763BF}" dt="2024-03-13T07:44:31.977" v="350"/>
          <ac:spMkLst>
            <pc:docMk/>
            <pc:sldMk cId="1832100406" sldId="282"/>
            <ac:spMk id="93" creationId="{91EAD98A-4113-A8A5-B7A8-D62025CB3A04}"/>
          </ac:spMkLst>
        </pc:spChg>
        <pc:spChg chg="add mod">
          <ac:chgData name="Sondre Hårstad" userId="896b90e4-5606-4b14-8526-9d92d18593e1" providerId="ADAL" clId="{05DB2525-483C-6C46-8506-B561BF9763BF}" dt="2024-03-13T07:44:31.977" v="350"/>
          <ac:spMkLst>
            <pc:docMk/>
            <pc:sldMk cId="1832100406" sldId="282"/>
            <ac:spMk id="94" creationId="{86011195-CBDE-4159-021D-125C70DAE286}"/>
          </ac:spMkLst>
        </pc:spChg>
        <pc:spChg chg="add mod">
          <ac:chgData name="Sondre Hårstad" userId="896b90e4-5606-4b14-8526-9d92d18593e1" providerId="ADAL" clId="{05DB2525-483C-6C46-8506-B561BF9763BF}" dt="2024-03-13T07:44:31.977" v="350"/>
          <ac:spMkLst>
            <pc:docMk/>
            <pc:sldMk cId="1832100406" sldId="282"/>
            <ac:spMk id="95" creationId="{F9D45F92-FE9A-02A8-CF5C-77A4D203C647}"/>
          </ac:spMkLst>
        </pc:spChg>
        <pc:spChg chg="add mod">
          <ac:chgData name="Sondre Hårstad" userId="896b90e4-5606-4b14-8526-9d92d18593e1" providerId="ADAL" clId="{05DB2525-483C-6C46-8506-B561BF9763BF}" dt="2024-03-13T07:45:20.461" v="361" actId="20577"/>
          <ac:spMkLst>
            <pc:docMk/>
            <pc:sldMk cId="1832100406" sldId="282"/>
            <ac:spMk id="96" creationId="{7A363988-8698-48AE-3713-E10F5A2B3C21}"/>
          </ac:spMkLst>
        </pc:spChg>
        <pc:spChg chg="add mod">
          <ac:chgData name="Sondre Hårstad" userId="896b90e4-5606-4b14-8526-9d92d18593e1" providerId="ADAL" clId="{05DB2525-483C-6C46-8506-B561BF9763BF}" dt="2024-03-13T07:45:22.326" v="363" actId="20577"/>
          <ac:spMkLst>
            <pc:docMk/>
            <pc:sldMk cId="1832100406" sldId="282"/>
            <ac:spMk id="97" creationId="{F26013D2-93CF-6BB5-72A4-FE90E6FD0678}"/>
          </ac:spMkLst>
        </pc:spChg>
        <pc:spChg chg="add mod">
          <ac:chgData name="Sondre Hårstad" userId="896b90e4-5606-4b14-8526-9d92d18593e1" providerId="ADAL" clId="{05DB2525-483C-6C46-8506-B561BF9763BF}" dt="2024-03-13T08:12:31.340" v="799" actId="1037"/>
          <ac:spMkLst>
            <pc:docMk/>
            <pc:sldMk cId="1832100406" sldId="282"/>
            <ac:spMk id="98" creationId="{F4C7E554-2A05-F4F7-F54A-F5275F0406B1}"/>
          </ac:spMkLst>
        </pc:spChg>
        <pc:spChg chg="add mod">
          <ac:chgData name="Sondre Hårstad" userId="896b90e4-5606-4b14-8526-9d92d18593e1" providerId="ADAL" clId="{05DB2525-483C-6C46-8506-B561BF9763BF}" dt="2024-03-13T07:45:26.192" v="367" actId="20577"/>
          <ac:spMkLst>
            <pc:docMk/>
            <pc:sldMk cId="1832100406" sldId="282"/>
            <ac:spMk id="99" creationId="{3B3BABB2-6613-9582-10E8-1675A7966E58}"/>
          </ac:spMkLst>
        </pc:spChg>
        <pc:spChg chg="add mod">
          <ac:chgData name="Sondre Hårstad" userId="896b90e4-5606-4b14-8526-9d92d18593e1" providerId="ADAL" clId="{05DB2525-483C-6C46-8506-B561BF9763BF}" dt="2024-03-13T07:45:28.265" v="369" actId="20577"/>
          <ac:spMkLst>
            <pc:docMk/>
            <pc:sldMk cId="1832100406" sldId="282"/>
            <ac:spMk id="100" creationId="{3A1AD701-CA60-FD6A-FBFC-E9D6586751EB}"/>
          </ac:spMkLst>
        </pc:spChg>
        <pc:spChg chg="add mod">
          <ac:chgData name="Sondre Hårstad" userId="896b90e4-5606-4b14-8526-9d92d18593e1" providerId="ADAL" clId="{05DB2525-483C-6C46-8506-B561BF9763BF}" dt="2024-03-13T07:46:19.842" v="376"/>
          <ac:spMkLst>
            <pc:docMk/>
            <pc:sldMk cId="1832100406" sldId="282"/>
            <ac:spMk id="101" creationId="{54D1B5B2-99A7-EFC6-251D-61836EDE6D3A}"/>
          </ac:spMkLst>
        </pc:spChg>
        <pc:cxnChg chg="del mod">
          <ac:chgData name="Sondre Hårstad" userId="896b90e4-5606-4b14-8526-9d92d18593e1" providerId="ADAL" clId="{05DB2525-483C-6C46-8506-B561BF9763BF}" dt="2024-03-13T07:43:49.493" v="339" actId="478"/>
          <ac:cxnSpMkLst>
            <pc:docMk/>
            <pc:sldMk cId="1832100406" sldId="282"/>
            <ac:cxnSpMk id="9" creationId="{689C9B56-4252-DA89-0B35-2B57A060A921}"/>
          </ac:cxnSpMkLst>
        </pc:cxnChg>
        <pc:cxnChg chg="del mod">
          <ac:chgData name="Sondre Hårstad" userId="896b90e4-5606-4b14-8526-9d92d18593e1" providerId="ADAL" clId="{05DB2525-483C-6C46-8506-B561BF9763BF}" dt="2024-03-13T07:43:49.493" v="339" actId="478"/>
          <ac:cxnSpMkLst>
            <pc:docMk/>
            <pc:sldMk cId="1832100406" sldId="282"/>
            <ac:cxnSpMk id="10" creationId="{87B630E1-35E7-D79F-1C0D-05DDE8CBB98C}"/>
          </ac:cxnSpMkLst>
        </pc:cxnChg>
        <pc:cxnChg chg="del mod">
          <ac:chgData name="Sondre Hårstad" userId="896b90e4-5606-4b14-8526-9d92d18593e1" providerId="ADAL" clId="{05DB2525-483C-6C46-8506-B561BF9763BF}" dt="2024-03-13T07:43:49.493" v="339" actId="478"/>
          <ac:cxnSpMkLst>
            <pc:docMk/>
            <pc:sldMk cId="1832100406" sldId="282"/>
            <ac:cxnSpMk id="11" creationId="{945D7D47-6855-7605-2158-559F4E6E1E3B}"/>
          </ac:cxnSpMkLst>
        </pc:cxnChg>
        <pc:cxnChg chg="add del mod">
          <ac:chgData name="Sondre Hårstad" userId="896b90e4-5606-4b14-8526-9d92d18593e1" providerId="ADAL" clId="{05DB2525-483C-6C46-8506-B561BF9763BF}" dt="2024-03-13T07:44:29.289" v="346" actId="478"/>
          <ac:cxnSpMkLst>
            <pc:docMk/>
            <pc:sldMk cId="1832100406" sldId="282"/>
            <ac:cxnSpMk id="15" creationId="{CE6B23D9-AAB9-C036-5133-0603DB050E60}"/>
          </ac:cxnSpMkLst>
        </pc:cxnChg>
        <pc:cxnChg chg="add del mod">
          <ac:chgData name="Sondre Hårstad" userId="896b90e4-5606-4b14-8526-9d92d18593e1" providerId="ADAL" clId="{05DB2525-483C-6C46-8506-B561BF9763BF}" dt="2024-03-13T07:44:29.289" v="346" actId="478"/>
          <ac:cxnSpMkLst>
            <pc:docMk/>
            <pc:sldMk cId="1832100406" sldId="282"/>
            <ac:cxnSpMk id="21" creationId="{81F15C4F-057A-D003-88C0-B398EA5F5B09}"/>
          </ac:cxnSpMkLst>
        </pc:cxnChg>
        <pc:cxnChg chg="add del mod">
          <ac:chgData name="Sondre Hårstad" userId="896b90e4-5606-4b14-8526-9d92d18593e1" providerId="ADAL" clId="{05DB2525-483C-6C46-8506-B561BF9763BF}" dt="2024-03-13T07:44:29.289" v="346" actId="478"/>
          <ac:cxnSpMkLst>
            <pc:docMk/>
            <pc:sldMk cId="1832100406" sldId="282"/>
            <ac:cxnSpMk id="25" creationId="{5285F837-CCB9-1578-413A-3ED1DE69123F}"/>
          </ac:cxnSpMkLst>
        </pc:cxnChg>
        <pc:cxnChg chg="add del mod">
          <ac:chgData name="Sondre Hårstad" userId="896b90e4-5606-4b14-8526-9d92d18593e1" providerId="ADAL" clId="{05DB2525-483C-6C46-8506-B561BF9763BF}" dt="2024-03-13T07:44:29.289" v="346" actId="478"/>
          <ac:cxnSpMkLst>
            <pc:docMk/>
            <pc:sldMk cId="1832100406" sldId="282"/>
            <ac:cxnSpMk id="26" creationId="{EA07F84F-371E-DD5F-2CD4-12B9E25BBF66}"/>
          </ac:cxnSpMkLst>
        </pc:cxnChg>
        <pc:cxnChg chg="add del mod">
          <ac:chgData name="Sondre Hårstad" userId="896b90e4-5606-4b14-8526-9d92d18593e1" providerId="ADAL" clId="{05DB2525-483C-6C46-8506-B561BF9763BF}" dt="2024-03-13T07:44:29.289" v="346" actId="478"/>
          <ac:cxnSpMkLst>
            <pc:docMk/>
            <pc:sldMk cId="1832100406" sldId="282"/>
            <ac:cxnSpMk id="27" creationId="{FCDCEDE8-DF9A-9D08-AEBE-549D853BEF21}"/>
          </ac:cxnSpMkLst>
        </pc:cxnChg>
        <pc:cxnChg chg="add del mod">
          <ac:chgData name="Sondre Hårstad" userId="896b90e4-5606-4b14-8526-9d92d18593e1" providerId="ADAL" clId="{05DB2525-483C-6C46-8506-B561BF9763BF}" dt="2024-03-13T07:44:29.289" v="346" actId="478"/>
          <ac:cxnSpMkLst>
            <pc:docMk/>
            <pc:sldMk cId="1832100406" sldId="282"/>
            <ac:cxnSpMk id="28" creationId="{BA9F5338-A927-0A5D-AF96-DFF61433C0D4}"/>
          </ac:cxnSpMkLst>
        </pc:cxnChg>
        <pc:cxnChg chg="add del mod">
          <ac:chgData name="Sondre Hårstad" userId="896b90e4-5606-4b14-8526-9d92d18593e1" providerId="ADAL" clId="{05DB2525-483C-6C46-8506-B561BF9763BF}" dt="2024-03-13T07:44:29.289" v="346" actId="478"/>
          <ac:cxnSpMkLst>
            <pc:docMk/>
            <pc:sldMk cId="1832100406" sldId="282"/>
            <ac:cxnSpMk id="29" creationId="{08AD612A-4CB4-DBBE-A0A5-3FA56F951490}"/>
          </ac:cxnSpMkLst>
        </pc:cxnChg>
        <pc:cxnChg chg="add mod">
          <ac:chgData name="Sondre Hårstad" userId="896b90e4-5606-4b14-8526-9d92d18593e1" providerId="ADAL" clId="{05DB2525-483C-6C46-8506-B561BF9763BF}" dt="2024-03-13T07:44:29.645" v="347"/>
          <ac:cxnSpMkLst>
            <pc:docMk/>
            <pc:sldMk cId="1832100406" sldId="282"/>
            <ac:cxnSpMk id="62" creationId="{320A7560-A308-15FE-AACC-2D9F004AE415}"/>
          </ac:cxnSpMkLst>
        </pc:cxnChg>
        <pc:cxnChg chg="add mod">
          <ac:chgData name="Sondre Hårstad" userId="896b90e4-5606-4b14-8526-9d92d18593e1" providerId="ADAL" clId="{05DB2525-483C-6C46-8506-B561BF9763BF}" dt="2024-03-13T07:44:31.977" v="350"/>
          <ac:cxnSpMkLst>
            <pc:docMk/>
            <pc:sldMk cId="1832100406" sldId="282"/>
            <ac:cxnSpMk id="89" creationId="{078CF88B-A3F7-053A-7673-3896295E9AD8}"/>
          </ac:cxnSpMkLst>
        </pc:cxnChg>
      </pc:sldChg>
      <pc:sldChg chg="delSp modSp add del mod">
        <pc:chgData name="Sondre Hårstad" userId="896b90e4-5606-4b14-8526-9d92d18593e1" providerId="ADAL" clId="{05DB2525-483C-6C46-8506-B561BF9763BF}" dt="2024-03-13T08:15:01.426" v="834" actId="2696"/>
        <pc:sldMkLst>
          <pc:docMk/>
          <pc:sldMk cId="498102863" sldId="283"/>
        </pc:sldMkLst>
        <pc:spChg chg="mod">
          <ac:chgData name="Sondre Hårstad" userId="896b90e4-5606-4b14-8526-9d92d18593e1" providerId="ADAL" clId="{05DB2525-483C-6C46-8506-B561BF9763BF}" dt="2024-03-13T08:11:00.619" v="797" actId="20577"/>
          <ac:spMkLst>
            <pc:docMk/>
            <pc:sldMk cId="498102863" sldId="283"/>
            <ac:spMk id="13" creationId="{77B09313-DFB9-530E-6E32-EEBB4C17C060}"/>
          </ac:spMkLst>
        </pc:spChg>
        <pc:spChg chg="del">
          <ac:chgData name="Sondre Hårstad" userId="896b90e4-5606-4b14-8526-9d92d18593e1" providerId="ADAL" clId="{05DB2525-483C-6C46-8506-B561BF9763BF}" dt="2024-03-13T08:14:36.202" v="832" actId="478"/>
          <ac:spMkLst>
            <pc:docMk/>
            <pc:sldMk cId="498102863" sldId="283"/>
            <ac:spMk id="16" creationId="{8F84233A-2BC3-E58E-2C58-DFDF4606FF17}"/>
          </ac:spMkLst>
        </pc:spChg>
        <pc:spChg chg="del">
          <ac:chgData name="Sondre Hårstad" userId="896b90e4-5606-4b14-8526-9d92d18593e1" providerId="ADAL" clId="{05DB2525-483C-6C46-8506-B561BF9763BF}" dt="2024-03-13T08:14:36.202" v="832" actId="478"/>
          <ac:spMkLst>
            <pc:docMk/>
            <pc:sldMk cId="498102863" sldId="283"/>
            <ac:spMk id="17" creationId="{6516E7E0-8C52-19DD-D1F5-B52C8D2BC693}"/>
          </ac:spMkLst>
        </pc:spChg>
        <pc:spChg chg="del">
          <ac:chgData name="Sondre Hårstad" userId="896b90e4-5606-4b14-8526-9d92d18593e1" providerId="ADAL" clId="{05DB2525-483C-6C46-8506-B561BF9763BF}" dt="2024-03-13T08:14:36.202" v="832" actId="478"/>
          <ac:spMkLst>
            <pc:docMk/>
            <pc:sldMk cId="498102863" sldId="283"/>
            <ac:spMk id="18" creationId="{8BD767E3-B3E1-330F-7B66-3AA12380197F}"/>
          </ac:spMkLst>
        </pc:spChg>
        <pc:spChg chg="del">
          <ac:chgData name="Sondre Hårstad" userId="896b90e4-5606-4b14-8526-9d92d18593e1" providerId="ADAL" clId="{05DB2525-483C-6C46-8506-B561BF9763BF}" dt="2024-03-13T08:14:36.202" v="832" actId="478"/>
          <ac:spMkLst>
            <pc:docMk/>
            <pc:sldMk cId="498102863" sldId="283"/>
            <ac:spMk id="19" creationId="{2792AF1F-3335-FC3B-7DD5-969973FC06B7}"/>
          </ac:spMkLst>
        </pc:spChg>
        <pc:spChg chg="del">
          <ac:chgData name="Sondre Hårstad" userId="896b90e4-5606-4b14-8526-9d92d18593e1" providerId="ADAL" clId="{05DB2525-483C-6C46-8506-B561BF9763BF}" dt="2024-03-13T08:14:36.202" v="832" actId="478"/>
          <ac:spMkLst>
            <pc:docMk/>
            <pc:sldMk cId="498102863" sldId="283"/>
            <ac:spMk id="20" creationId="{284B759E-01FE-4C01-ABC6-9232C5C25CED}"/>
          </ac:spMkLst>
        </pc:spChg>
        <pc:spChg chg="del">
          <ac:chgData name="Sondre Hårstad" userId="896b90e4-5606-4b14-8526-9d92d18593e1" providerId="ADAL" clId="{05DB2525-483C-6C46-8506-B561BF9763BF}" dt="2024-03-13T08:14:36.202" v="832" actId="478"/>
          <ac:spMkLst>
            <pc:docMk/>
            <pc:sldMk cId="498102863" sldId="283"/>
            <ac:spMk id="22" creationId="{CA26CC7B-0CE8-0D14-26C6-3AAE0D338DA7}"/>
          </ac:spMkLst>
        </pc:spChg>
        <pc:spChg chg="del">
          <ac:chgData name="Sondre Hårstad" userId="896b90e4-5606-4b14-8526-9d92d18593e1" providerId="ADAL" clId="{05DB2525-483C-6C46-8506-B561BF9763BF}" dt="2024-03-13T08:14:36.202" v="832" actId="478"/>
          <ac:spMkLst>
            <pc:docMk/>
            <pc:sldMk cId="498102863" sldId="283"/>
            <ac:spMk id="23" creationId="{F0AB66EC-FAAD-2823-1132-6644AFE06C32}"/>
          </ac:spMkLst>
        </pc:spChg>
        <pc:spChg chg="del">
          <ac:chgData name="Sondre Hårstad" userId="896b90e4-5606-4b14-8526-9d92d18593e1" providerId="ADAL" clId="{05DB2525-483C-6C46-8506-B561BF9763BF}" dt="2024-03-13T08:14:36.202" v="832" actId="478"/>
          <ac:spMkLst>
            <pc:docMk/>
            <pc:sldMk cId="498102863" sldId="283"/>
            <ac:spMk id="24" creationId="{957EB9A9-CABC-A6DB-CB2E-C81AB890E008}"/>
          </ac:spMkLst>
        </pc:spChg>
        <pc:spChg chg="del">
          <ac:chgData name="Sondre Hårstad" userId="896b90e4-5606-4b14-8526-9d92d18593e1" providerId="ADAL" clId="{05DB2525-483C-6C46-8506-B561BF9763BF}" dt="2024-03-13T08:14:36.202" v="832" actId="478"/>
          <ac:spMkLst>
            <pc:docMk/>
            <pc:sldMk cId="498102863" sldId="283"/>
            <ac:spMk id="30" creationId="{2B22B6B9-3CC5-09C9-1EBC-0816E9BCFEC0}"/>
          </ac:spMkLst>
        </pc:spChg>
        <pc:spChg chg="del">
          <ac:chgData name="Sondre Hårstad" userId="896b90e4-5606-4b14-8526-9d92d18593e1" providerId="ADAL" clId="{05DB2525-483C-6C46-8506-B561BF9763BF}" dt="2024-03-13T08:14:36.202" v="832" actId="478"/>
          <ac:spMkLst>
            <pc:docMk/>
            <pc:sldMk cId="498102863" sldId="283"/>
            <ac:spMk id="31" creationId="{1A86D268-C32C-734E-5F60-DB81DC93E753}"/>
          </ac:spMkLst>
        </pc:spChg>
        <pc:spChg chg="del">
          <ac:chgData name="Sondre Hårstad" userId="896b90e4-5606-4b14-8526-9d92d18593e1" providerId="ADAL" clId="{05DB2525-483C-6C46-8506-B561BF9763BF}" dt="2024-03-13T08:14:36.202" v="832" actId="478"/>
          <ac:spMkLst>
            <pc:docMk/>
            <pc:sldMk cId="498102863" sldId="283"/>
            <ac:spMk id="32" creationId="{5BD1D1E6-6A3D-F99E-5E3E-25ABE669D7EE}"/>
          </ac:spMkLst>
        </pc:spChg>
        <pc:spChg chg="del">
          <ac:chgData name="Sondre Hårstad" userId="896b90e4-5606-4b14-8526-9d92d18593e1" providerId="ADAL" clId="{05DB2525-483C-6C46-8506-B561BF9763BF}" dt="2024-03-13T08:14:36.202" v="832" actId="478"/>
          <ac:spMkLst>
            <pc:docMk/>
            <pc:sldMk cId="498102863" sldId="283"/>
            <ac:spMk id="33" creationId="{419C4AA7-E419-DA4D-341E-6F7FADB4B20F}"/>
          </ac:spMkLst>
        </pc:spChg>
        <pc:spChg chg="del">
          <ac:chgData name="Sondre Hårstad" userId="896b90e4-5606-4b14-8526-9d92d18593e1" providerId="ADAL" clId="{05DB2525-483C-6C46-8506-B561BF9763BF}" dt="2024-03-13T08:14:36.202" v="832" actId="478"/>
          <ac:spMkLst>
            <pc:docMk/>
            <pc:sldMk cId="498102863" sldId="283"/>
            <ac:spMk id="34" creationId="{9D711351-7D5E-E917-AB41-5EAD08EECE93}"/>
          </ac:spMkLst>
        </pc:spChg>
        <pc:spChg chg="del">
          <ac:chgData name="Sondre Hårstad" userId="896b90e4-5606-4b14-8526-9d92d18593e1" providerId="ADAL" clId="{05DB2525-483C-6C46-8506-B561BF9763BF}" dt="2024-03-13T08:14:36.202" v="832" actId="478"/>
          <ac:spMkLst>
            <pc:docMk/>
            <pc:sldMk cId="498102863" sldId="283"/>
            <ac:spMk id="35" creationId="{908B2470-E93B-BFB5-9FC1-2A0A22B6306D}"/>
          </ac:spMkLst>
        </pc:spChg>
        <pc:spChg chg="del">
          <ac:chgData name="Sondre Hårstad" userId="896b90e4-5606-4b14-8526-9d92d18593e1" providerId="ADAL" clId="{05DB2525-483C-6C46-8506-B561BF9763BF}" dt="2024-03-13T08:14:36.202" v="832" actId="478"/>
          <ac:spMkLst>
            <pc:docMk/>
            <pc:sldMk cId="498102863" sldId="283"/>
            <ac:spMk id="36" creationId="{249A28B7-F33B-4041-5417-56652BBED5A0}"/>
          </ac:spMkLst>
        </pc:spChg>
        <pc:spChg chg="del">
          <ac:chgData name="Sondre Hårstad" userId="896b90e4-5606-4b14-8526-9d92d18593e1" providerId="ADAL" clId="{05DB2525-483C-6C46-8506-B561BF9763BF}" dt="2024-03-13T08:14:36.202" v="832" actId="478"/>
          <ac:spMkLst>
            <pc:docMk/>
            <pc:sldMk cId="498102863" sldId="283"/>
            <ac:spMk id="37" creationId="{99777179-2AF6-5566-5609-59FE02CF12B2}"/>
          </ac:spMkLst>
        </pc:spChg>
        <pc:spChg chg="del">
          <ac:chgData name="Sondre Hårstad" userId="896b90e4-5606-4b14-8526-9d92d18593e1" providerId="ADAL" clId="{05DB2525-483C-6C46-8506-B561BF9763BF}" dt="2024-03-13T08:14:36.202" v="832" actId="478"/>
          <ac:spMkLst>
            <pc:docMk/>
            <pc:sldMk cId="498102863" sldId="283"/>
            <ac:spMk id="38" creationId="{76E6A0C8-EFB5-F609-FED7-3E52AB52B24B}"/>
          </ac:spMkLst>
        </pc:spChg>
        <pc:spChg chg="del">
          <ac:chgData name="Sondre Hårstad" userId="896b90e4-5606-4b14-8526-9d92d18593e1" providerId="ADAL" clId="{05DB2525-483C-6C46-8506-B561BF9763BF}" dt="2024-03-13T08:14:36.202" v="832" actId="478"/>
          <ac:spMkLst>
            <pc:docMk/>
            <pc:sldMk cId="498102863" sldId="283"/>
            <ac:spMk id="39" creationId="{2E4118D9-AA25-B3FC-B741-D97F8B949C44}"/>
          </ac:spMkLst>
        </pc:spChg>
        <pc:cxnChg chg="del">
          <ac:chgData name="Sondre Hårstad" userId="896b90e4-5606-4b14-8526-9d92d18593e1" providerId="ADAL" clId="{05DB2525-483C-6C46-8506-B561BF9763BF}" dt="2024-03-13T08:14:36.202" v="832" actId="478"/>
          <ac:cxnSpMkLst>
            <pc:docMk/>
            <pc:sldMk cId="498102863" sldId="283"/>
            <ac:cxnSpMk id="15" creationId="{CE6B23D9-AAB9-C036-5133-0603DB050E60}"/>
          </ac:cxnSpMkLst>
        </pc:cxnChg>
        <pc:cxnChg chg="del mod">
          <ac:chgData name="Sondre Hårstad" userId="896b90e4-5606-4b14-8526-9d92d18593e1" providerId="ADAL" clId="{05DB2525-483C-6C46-8506-B561BF9763BF}" dt="2024-03-13T08:14:36.202" v="832" actId="478"/>
          <ac:cxnSpMkLst>
            <pc:docMk/>
            <pc:sldMk cId="498102863" sldId="283"/>
            <ac:cxnSpMk id="21" creationId="{81F15C4F-057A-D003-88C0-B398EA5F5B09}"/>
          </ac:cxnSpMkLst>
        </pc:cxnChg>
        <pc:cxnChg chg="del mod">
          <ac:chgData name="Sondre Hårstad" userId="896b90e4-5606-4b14-8526-9d92d18593e1" providerId="ADAL" clId="{05DB2525-483C-6C46-8506-B561BF9763BF}" dt="2024-03-13T08:14:36.202" v="832" actId="478"/>
          <ac:cxnSpMkLst>
            <pc:docMk/>
            <pc:sldMk cId="498102863" sldId="283"/>
            <ac:cxnSpMk id="25" creationId="{5285F837-CCB9-1578-413A-3ED1DE69123F}"/>
          </ac:cxnSpMkLst>
        </pc:cxnChg>
        <pc:cxnChg chg="del mod">
          <ac:chgData name="Sondre Hårstad" userId="896b90e4-5606-4b14-8526-9d92d18593e1" providerId="ADAL" clId="{05DB2525-483C-6C46-8506-B561BF9763BF}" dt="2024-03-13T08:14:36.202" v="832" actId="478"/>
          <ac:cxnSpMkLst>
            <pc:docMk/>
            <pc:sldMk cId="498102863" sldId="283"/>
            <ac:cxnSpMk id="26" creationId="{EA07F84F-371E-DD5F-2CD4-12B9E25BBF66}"/>
          </ac:cxnSpMkLst>
        </pc:cxnChg>
        <pc:cxnChg chg="del mod">
          <ac:chgData name="Sondre Hårstad" userId="896b90e4-5606-4b14-8526-9d92d18593e1" providerId="ADAL" clId="{05DB2525-483C-6C46-8506-B561BF9763BF}" dt="2024-03-13T08:14:36.202" v="832" actId="478"/>
          <ac:cxnSpMkLst>
            <pc:docMk/>
            <pc:sldMk cId="498102863" sldId="283"/>
            <ac:cxnSpMk id="27" creationId="{FCDCEDE8-DF9A-9D08-AEBE-549D853BEF21}"/>
          </ac:cxnSpMkLst>
        </pc:cxnChg>
        <pc:cxnChg chg="del mod">
          <ac:chgData name="Sondre Hårstad" userId="896b90e4-5606-4b14-8526-9d92d18593e1" providerId="ADAL" clId="{05DB2525-483C-6C46-8506-B561BF9763BF}" dt="2024-03-13T08:14:36.202" v="832" actId="478"/>
          <ac:cxnSpMkLst>
            <pc:docMk/>
            <pc:sldMk cId="498102863" sldId="283"/>
            <ac:cxnSpMk id="28" creationId="{BA9F5338-A927-0A5D-AF96-DFF61433C0D4}"/>
          </ac:cxnSpMkLst>
        </pc:cxnChg>
        <pc:cxnChg chg="del mod">
          <ac:chgData name="Sondre Hårstad" userId="896b90e4-5606-4b14-8526-9d92d18593e1" providerId="ADAL" clId="{05DB2525-483C-6C46-8506-B561BF9763BF}" dt="2024-03-13T08:14:36.202" v="832" actId="478"/>
          <ac:cxnSpMkLst>
            <pc:docMk/>
            <pc:sldMk cId="498102863" sldId="283"/>
            <ac:cxnSpMk id="29" creationId="{08AD612A-4CB4-DBBE-A0A5-3FA56F951490}"/>
          </ac:cxnSpMkLst>
        </pc:cxnChg>
      </pc:sldChg>
      <pc:sldChg chg="addSp delSp modSp add mod setBg">
        <pc:chgData name="Sondre Hårstad" userId="896b90e4-5606-4b14-8526-9d92d18593e1" providerId="ADAL" clId="{05DB2525-483C-6C46-8506-B561BF9763BF}" dt="2024-03-13T11:16:24.132" v="2273" actId="20577"/>
        <pc:sldMkLst>
          <pc:docMk/>
          <pc:sldMk cId="2375032346" sldId="284"/>
        </pc:sldMkLst>
        <pc:spChg chg="add del mod">
          <ac:chgData name="Sondre Hårstad" userId="896b90e4-5606-4b14-8526-9d92d18593e1" providerId="ADAL" clId="{05DB2525-483C-6C46-8506-B561BF9763BF}" dt="2024-03-13T07:47:52.238" v="385" actId="478"/>
          <ac:spMkLst>
            <pc:docMk/>
            <pc:sldMk cId="2375032346" sldId="284"/>
            <ac:spMk id="3" creationId="{4E717EEB-90C9-A93A-A0E1-B7873282B272}"/>
          </ac:spMkLst>
        </pc:spChg>
        <pc:spChg chg="del">
          <ac:chgData name="Sondre Hårstad" userId="896b90e4-5606-4b14-8526-9d92d18593e1" providerId="ADAL" clId="{05DB2525-483C-6C46-8506-B561BF9763BF}" dt="2024-03-13T07:47:44.836" v="381" actId="478"/>
          <ac:spMkLst>
            <pc:docMk/>
            <pc:sldMk cId="2375032346" sldId="284"/>
            <ac:spMk id="4" creationId="{BED89B39-8C9A-10CB-424E-2CD745DCC51E}"/>
          </ac:spMkLst>
        </pc:spChg>
        <pc:spChg chg="del">
          <ac:chgData name="Sondre Hårstad" userId="896b90e4-5606-4b14-8526-9d92d18593e1" providerId="ADAL" clId="{05DB2525-483C-6C46-8506-B561BF9763BF}" dt="2024-03-13T07:47:44.836" v="381" actId="478"/>
          <ac:spMkLst>
            <pc:docMk/>
            <pc:sldMk cId="2375032346" sldId="284"/>
            <ac:spMk id="5" creationId="{31CE7B35-9BAF-4C3F-B313-A866B3FDA2D3}"/>
          </ac:spMkLst>
        </pc:spChg>
        <pc:spChg chg="del">
          <ac:chgData name="Sondre Hårstad" userId="896b90e4-5606-4b14-8526-9d92d18593e1" providerId="ADAL" clId="{05DB2525-483C-6C46-8506-B561BF9763BF}" dt="2024-03-13T07:47:44.836" v="381" actId="478"/>
          <ac:spMkLst>
            <pc:docMk/>
            <pc:sldMk cId="2375032346" sldId="284"/>
            <ac:spMk id="6" creationId="{29CF85D0-BFC2-00BC-23C3-4BF9E9C0BD0C}"/>
          </ac:spMkLst>
        </pc:spChg>
        <pc:spChg chg="del">
          <ac:chgData name="Sondre Hårstad" userId="896b90e4-5606-4b14-8526-9d92d18593e1" providerId="ADAL" clId="{05DB2525-483C-6C46-8506-B561BF9763BF}" dt="2024-03-13T07:47:44.836" v="381" actId="478"/>
          <ac:spMkLst>
            <pc:docMk/>
            <pc:sldMk cId="2375032346" sldId="284"/>
            <ac:spMk id="7" creationId="{640D4521-41A9-216C-5F89-1AFA47CD4B42}"/>
          </ac:spMkLst>
        </pc:spChg>
        <pc:spChg chg="del">
          <ac:chgData name="Sondre Hårstad" userId="896b90e4-5606-4b14-8526-9d92d18593e1" providerId="ADAL" clId="{05DB2525-483C-6C46-8506-B561BF9763BF}" dt="2024-03-13T07:47:44.836" v="381" actId="478"/>
          <ac:spMkLst>
            <pc:docMk/>
            <pc:sldMk cId="2375032346" sldId="284"/>
            <ac:spMk id="8" creationId="{5E8021E7-4116-73A7-0954-1206F746D191}"/>
          </ac:spMkLst>
        </pc:spChg>
        <pc:spChg chg="del">
          <ac:chgData name="Sondre Hårstad" userId="896b90e4-5606-4b14-8526-9d92d18593e1" providerId="ADAL" clId="{05DB2525-483C-6C46-8506-B561BF9763BF}" dt="2024-03-13T07:47:44.836" v="381" actId="478"/>
          <ac:spMkLst>
            <pc:docMk/>
            <pc:sldMk cId="2375032346" sldId="284"/>
            <ac:spMk id="12" creationId="{48B8DC68-77D1-FAC1-783F-F46907B08336}"/>
          </ac:spMkLst>
        </pc:spChg>
        <pc:spChg chg="add mod">
          <ac:chgData name="Sondre Hårstad" userId="896b90e4-5606-4b14-8526-9d92d18593e1" providerId="ADAL" clId="{05DB2525-483C-6C46-8506-B561BF9763BF}" dt="2024-03-13T08:07:30.911" v="751" actId="1035"/>
          <ac:spMkLst>
            <pc:docMk/>
            <pc:sldMk cId="2375032346" sldId="284"/>
            <ac:spMk id="13" creationId="{587A144F-2FAF-3C06-AE41-D58E1E3F7CBF}"/>
          </ac:spMkLst>
        </pc:spChg>
        <pc:spChg chg="add mod">
          <ac:chgData name="Sondre Hårstad" userId="896b90e4-5606-4b14-8526-9d92d18593e1" providerId="ADAL" clId="{05DB2525-483C-6C46-8506-B561BF9763BF}" dt="2024-03-13T08:07:30.911" v="751" actId="1035"/>
          <ac:spMkLst>
            <pc:docMk/>
            <pc:sldMk cId="2375032346" sldId="284"/>
            <ac:spMk id="14" creationId="{60F02A9E-4672-E42D-5CC0-0BAB02D33BA2}"/>
          </ac:spMkLst>
        </pc:spChg>
        <pc:spChg chg="add del mod">
          <ac:chgData name="Sondre Hårstad" userId="896b90e4-5606-4b14-8526-9d92d18593e1" providerId="ADAL" clId="{05DB2525-483C-6C46-8506-B561BF9763BF}" dt="2024-03-13T07:48:30.883" v="390" actId="478"/>
          <ac:spMkLst>
            <pc:docMk/>
            <pc:sldMk cId="2375032346" sldId="284"/>
            <ac:spMk id="15" creationId="{E2F7E8C4-3556-4CEF-2B85-396C15C0C560}"/>
          </ac:spMkLst>
        </pc:spChg>
        <pc:spChg chg="add del mod">
          <ac:chgData name="Sondre Hårstad" userId="896b90e4-5606-4b14-8526-9d92d18593e1" providerId="ADAL" clId="{05DB2525-483C-6C46-8506-B561BF9763BF}" dt="2024-03-13T07:47:55.508" v="386" actId="478"/>
          <ac:spMkLst>
            <pc:docMk/>
            <pc:sldMk cId="2375032346" sldId="284"/>
            <ac:spMk id="16" creationId="{AEC81961-9ED9-240C-78FF-FD7F7CCF66A6}"/>
          </ac:spMkLst>
        </pc:spChg>
        <pc:spChg chg="add mod">
          <ac:chgData name="Sondre Hårstad" userId="896b90e4-5606-4b14-8526-9d92d18593e1" providerId="ADAL" clId="{05DB2525-483C-6C46-8506-B561BF9763BF}" dt="2024-03-13T08:07:30.911" v="751" actId="1035"/>
          <ac:spMkLst>
            <pc:docMk/>
            <pc:sldMk cId="2375032346" sldId="284"/>
            <ac:spMk id="17" creationId="{E6133FC1-B483-5FAC-0927-DB3B2C751AF5}"/>
          </ac:spMkLst>
        </pc:spChg>
        <pc:spChg chg="add mod">
          <ac:chgData name="Sondre Hårstad" userId="896b90e4-5606-4b14-8526-9d92d18593e1" providerId="ADAL" clId="{05DB2525-483C-6C46-8506-B561BF9763BF}" dt="2024-03-13T08:07:30.911" v="751" actId="1035"/>
          <ac:spMkLst>
            <pc:docMk/>
            <pc:sldMk cId="2375032346" sldId="284"/>
            <ac:spMk id="18" creationId="{4D4D735E-E7D8-6CEB-3C50-3D52288BC746}"/>
          </ac:spMkLst>
        </pc:spChg>
        <pc:spChg chg="add mod">
          <ac:chgData name="Sondre Hårstad" userId="896b90e4-5606-4b14-8526-9d92d18593e1" providerId="ADAL" clId="{05DB2525-483C-6C46-8506-B561BF9763BF}" dt="2024-03-13T08:07:30.911" v="751" actId="1035"/>
          <ac:spMkLst>
            <pc:docMk/>
            <pc:sldMk cId="2375032346" sldId="284"/>
            <ac:spMk id="19" creationId="{3267E443-2808-6FFC-FC7F-291CCA8F03F5}"/>
          </ac:spMkLst>
        </pc:spChg>
        <pc:spChg chg="add mod">
          <ac:chgData name="Sondre Hårstad" userId="896b90e4-5606-4b14-8526-9d92d18593e1" providerId="ADAL" clId="{05DB2525-483C-6C46-8506-B561BF9763BF}" dt="2024-03-13T08:07:30.911" v="751" actId="1035"/>
          <ac:spMkLst>
            <pc:docMk/>
            <pc:sldMk cId="2375032346" sldId="284"/>
            <ac:spMk id="20" creationId="{3DCC4090-80F3-9E76-EFF4-25CDA780BD62}"/>
          </ac:spMkLst>
        </pc:spChg>
        <pc:spChg chg="add mod">
          <ac:chgData name="Sondre Hårstad" userId="896b90e4-5606-4b14-8526-9d92d18593e1" providerId="ADAL" clId="{05DB2525-483C-6C46-8506-B561BF9763BF}" dt="2024-03-13T08:07:30.911" v="751" actId="1035"/>
          <ac:spMkLst>
            <pc:docMk/>
            <pc:sldMk cId="2375032346" sldId="284"/>
            <ac:spMk id="21" creationId="{4255AFE2-806D-9EED-2945-8EBEEEA2B710}"/>
          </ac:spMkLst>
        </pc:spChg>
        <pc:spChg chg="add mod">
          <ac:chgData name="Sondre Hårstad" userId="896b90e4-5606-4b14-8526-9d92d18593e1" providerId="ADAL" clId="{05DB2525-483C-6C46-8506-B561BF9763BF}" dt="2024-03-13T08:07:30.911" v="751" actId="1035"/>
          <ac:spMkLst>
            <pc:docMk/>
            <pc:sldMk cId="2375032346" sldId="284"/>
            <ac:spMk id="22" creationId="{C84C78BF-7436-C140-4BC3-DB13A63EA557}"/>
          </ac:spMkLst>
        </pc:spChg>
        <pc:spChg chg="add mod">
          <ac:chgData name="Sondre Hårstad" userId="896b90e4-5606-4b14-8526-9d92d18593e1" providerId="ADAL" clId="{05DB2525-483C-6C46-8506-B561BF9763BF}" dt="2024-03-13T08:07:30.911" v="751" actId="1035"/>
          <ac:spMkLst>
            <pc:docMk/>
            <pc:sldMk cId="2375032346" sldId="284"/>
            <ac:spMk id="24" creationId="{B9057F10-9FEC-45BF-8412-CC76B9FA735C}"/>
          </ac:spMkLst>
        </pc:spChg>
        <pc:spChg chg="add mod">
          <ac:chgData name="Sondre Hårstad" userId="896b90e4-5606-4b14-8526-9d92d18593e1" providerId="ADAL" clId="{05DB2525-483C-6C46-8506-B561BF9763BF}" dt="2024-03-13T08:07:30.911" v="751" actId="1035"/>
          <ac:spMkLst>
            <pc:docMk/>
            <pc:sldMk cId="2375032346" sldId="284"/>
            <ac:spMk id="25" creationId="{7CD0D6A7-787D-129B-D432-427915FCA6AD}"/>
          </ac:spMkLst>
        </pc:spChg>
        <pc:spChg chg="add del mod">
          <ac:chgData name="Sondre Hårstad" userId="896b90e4-5606-4b14-8526-9d92d18593e1" providerId="ADAL" clId="{05DB2525-483C-6C46-8506-B561BF9763BF}" dt="2024-03-13T07:47:59.344" v="387" actId="478"/>
          <ac:spMkLst>
            <pc:docMk/>
            <pc:sldMk cId="2375032346" sldId="284"/>
            <ac:spMk id="29" creationId="{8D4955E2-D102-4B19-6C56-71E776B5A8BC}"/>
          </ac:spMkLst>
        </pc:spChg>
        <pc:spChg chg="add mod">
          <ac:chgData name="Sondre Hårstad" userId="896b90e4-5606-4b14-8526-9d92d18593e1" providerId="ADAL" clId="{05DB2525-483C-6C46-8506-B561BF9763BF}" dt="2024-03-13T11:16:24.132" v="2273" actId="20577"/>
          <ac:spMkLst>
            <pc:docMk/>
            <pc:sldMk cId="2375032346" sldId="284"/>
            <ac:spMk id="30" creationId="{AD37D5AC-115D-2A9A-F7C4-FE66CAFFC706}"/>
          </ac:spMkLst>
        </pc:spChg>
        <pc:spChg chg="add mod">
          <ac:chgData name="Sondre Hårstad" userId="896b90e4-5606-4b14-8526-9d92d18593e1" providerId="ADAL" clId="{05DB2525-483C-6C46-8506-B561BF9763BF}" dt="2024-03-13T07:48:38.044" v="408" actId="20577"/>
          <ac:spMkLst>
            <pc:docMk/>
            <pc:sldMk cId="2375032346" sldId="284"/>
            <ac:spMk id="32" creationId="{64E5E432-65B3-5059-E190-F7BC00184506}"/>
          </ac:spMkLst>
        </pc:spChg>
        <pc:cxnChg chg="del mod">
          <ac:chgData name="Sondre Hårstad" userId="896b90e4-5606-4b14-8526-9d92d18593e1" providerId="ADAL" clId="{05DB2525-483C-6C46-8506-B561BF9763BF}" dt="2024-03-13T07:47:44.836" v="381" actId="478"/>
          <ac:cxnSpMkLst>
            <pc:docMk/>
            <pc:sldMk cId="2375032346" sldId="284"/>
            <ac:cxnSpMk id="9" creationId="{689C9B56-4252-DA89-0B35-2B57A060A921}"/>
          </ac:cxnSpMkLst>
        </pc:cxnChg>
        <pc:cxnChg chg="del mod">
          <ac:chgData name="Sondre Hårstad" userId="896b90e4-5606-4b14-8526-9d92d18593e1" providerId="ADAL" clId="{05DB2525-483C-6C46-8506-B561BF9763BF}" dt="2024-03-13T07:47:44.836" v="381" actId="478"/>
          <ac:cxnSpMkLst>
            <pc:docMk/>
            <pc:sldMk cId="2375032346" sldId="284"/>
            <ac:cxnSpMk id="10" creationId="{87B630E1-35E7-D79F-1C0D-05DDE8CBB98C}"/>
          </ac:cxnSpMkLst>
        </pc:cxnChg>
        <pc:cxnChg chg="del mod">
          <ac:chgData name="Sondre Hårstad" userId="896b90e4-5606-4b14-8526-9d92d18593e1" providerId="ADAL" clId="{05DB2525-483C-6C46-8506-B561BF9763BF}" dt="2024-03-13T07:47:44.836" v="381" actId="478"/>
          <ac:cxnSpMkLst>
            <pc:docMk/>
            <pc:sldMk cId="2375032346" sldId="284"/>
            <ac:cxnSpMk id="11" creationId="{945D7D47-6855-7605-2158-559F4E6E1E3B}"/>
          </ac:cxnSpMkLst>
        </pc:cxnChg>
        <pc:cxnChg chg="add mod">
          <ac:chgData name="Sondre Hårstad" userId="896b90e4-5606-4b14-8526-9d92d18593e1" providerId="ADAL" clId="{05DB2525-483C-6C46-8506-B561BF9763BF}" dt="2024-03-13T08:07:30.911" v="751" actId="1035"/>
          <ac:cxnSpMkLst>
            <pc:docMk/>
            <pc:sldMk cId="2375032346" sldId="284"/>
            <ac:cxnSpMk id="23" creationId="{1B7BE492-FAF1-5448-17D8-7FC61240B249}"/>
          </ac:cxnSpMkLst>
        </pc:cxnChg>
        <pc:cxnChg chg="add mod">
          <ac:chgData name="Sondre Hårstad" userId="896b90e4-5606-4b14-8526-9d92d18593e1" providerId="ADAL" clId="{05DB2525-483C-6C46-8506-B561BF9763BF}" dt="2024-03-13T08:07:30.911" v="751" actId="1035"/>
          <ac:cxnSpMkLst>
            <pc:docMk/>
            <pc:sldMk cId="2375032346" sldId="284"/>
            <ac:cxnSpMk id="26" creationId="{912D7F2F-1ACF-E824-AF6E-BF341BFD0255}"/>
          </ac:cxnSpMkLst>
        </pc:cxnChg>
        <pc:cxnChg chg="add mod">
          <ac:chgData name="Sondre Hårstad" userId="896b90e4-5606-4b14-8526-9d92d18593e1" providerId="ADAL" clId="{05DB2525-483C-6C46-8506-B561BF9763BF}" dt="2024-03-13T08:07:30.911" v="751" actId="1035"/>
          <ac:cxnSpMkLst>
            <pc:docMk/>
            <pc:sldMk cId="2375032346" sldId="284"/>
            <ac:cxnSpMk id="27" creationId="{0D998E15-EDE7-0933-A42C-D9CF9E38CFF7}"/>
          </ac:cxnSpMkLst>
        </pc:cxnChg>
      </pc:sldChg>
      <pc:sldChg chg="addSp delSp modSp add mod">
        <pc:chgData name="Sondre Hårstad" userId="896b90e4-5606-4b14-8526-9d92d18593e1" providerId="ADAL" clId="{05DB2525-483C-6C46-8506-B561BF9763BF}" dt="2024-03-13T11:16:19.645" v="2258" actId="20577"/>
        <pc:sldMkLst>
          <pc:docMk/>
          <pc:sldMk cId="3615033478" sldId="285"/>
        </pc:sldMkLst>
        <pc:spChg chg="add mod">
          <ac:chgData name="Sondre Hårstad" userId="896b90e4-5606-4b14-8526-9d92d18593e1" providerId="ADAL" clId="{05DB2525-483C-6C46-8506-B561BF9763BF}" dt="2024-03-13T07:53:04.829" v="499" actId="1076"/>
          <ac:spMkLst>
            <pc:docMk/>
            <pc:sldMk cId="3615033478" sldId="285"/>
            <ac:spMk id="2" creationId="{AF3C8874-87C0-89F5-C3DD-797D4BA911F9}"/>
          </ac:spMkLst>
        </pc:spChg>
        <pc:spChg chg="add mod">
          <ac:chgData name="Sondre Hårstad" userId="896b90e4-5606-4b14-8526-9d92d18593e1" providerId="ADAL" clId="{05DB2525-483C-6C46-8506-B561BF9763BF}" dt="2024-03-13T07:53:28.504" v="515" actId="20577"/>
          <ac:spMkLst>
            <pc:docMk/>
            <pc:sldMk cId="3615033478" sldId="285"/>
            <ac:spMk id="6" creationId="{434ECB8B-BA58-B539-2A0A-F748A19B78BA}"/>
          </ac:spMkLst>
        </pc:spChg>
        <pc:spChg chg="add mod">
          <ac:chgData name="Sondre Hårstad" userId="896b90e4-5606-4b14-8526-9d92d18593e1" providerId="ADAL" clId="{05DB2525-483C-6C46-8506-B561BF9763BF}" dt="2024-03-13T07:58:53.827" v="615" actId="207"/>
          <ac:spMkLst>
            <pc:docMk/>
            <pc:sldMk cId="3615033478" sldId="285"/>
            <ac:spMk id="11" creationId="{ED64AE0D-F0EE-BBB9-35D7-93593CAC85B7}"/>
          </ac:spMkLst>
        </pc:spChg>
        <pc:spChg chg="add mod">
          <ac:chgData name="Sondre Hårstad" userId="896b90e4-5606-4b14-8526-9d92d18593e1" providerId="ADAL" clId="{05DB2525-483C-6C46-8506-B561BF9763BF}" dt="2024-03-13T07:58:53.827" v="615" actId="207"/>
          <ac:spMkLst>
            <pc:docMk/>
            <pc:sldMk cId="3615033478" sldId="285"/>
            <ac:spMk id="12" creationId="{179C7AD1-115E-5A4F-5462-4ADCDD2E350E}"/>
          </ac:spMkLst>
        </pc:spChg>
        <pc:spChg chg="mod">
          <ac:chgData name="Sondre Hårstad" userId="896b90e4-5606-4b14-8526-9d92d18593e1" providerId="ADAL" clId="{05DB2525-483C-6C46-8506-B561BF9763BF}" dt="2024-03-13T07:53:04.829" v="499" actId="1076"/>
          <ac:spMkLst>
            <pc:docMk/>
            <pc:sldMk cId="3615033478" sldId="285"/>
            <ac:spMk id="13" creationId="{587A144F-2FAF-3C06-AE41-D58E1E3F7CBF}"/>
          </ac:spMkLst>
        </pc:spChg>
        <pc:spChg chg="mod">
          <ac:chgData name="Sondre Hårstad" userId="896b90e4-5606-4b14-8526-9d92d18593e1" providerId="ADAL" clId="{05DB2525-483C-6C46-8506-B561BF9763BF}" dt="2024-03-13T07:53:04.829" v="499" actId="1076"/>
          <ac:spMkLst>
            <pc:docMk/>
            <pc:sldMk cId="3615033478" sldId="285"/>
            <ac:spMk id="14" creationId="{60F02A9E-4672-E42D-5CC0-0BAB02D33BA2}"/>
          </ac:spMkLst>
        </pc:spChg>
        <pc:spChg chg="add mod">
          <ac:chgData name="Sondre Hårstad" userId="896b90e4-5606-4b14-8526-9d92d18593e1" providerId="ADAL" clId="{05DB2525-483C-6C46-8506-B561BF9763BF}" dt="2024-03-13T07:55:59.788" v="555" actId="571"/>
          <ac:spMkLst>
            <pc:docMk/>
            <pc:sldMk cId="3615033478" sldId="285"/>
            <ac:spMk id="15" creationId="{67C7070D-9DBD-6474-B45D-B330C5D15CD7}"/>
          </ac:spMkLst>
        </pc:spChg>
        <pc:spChg chg="add mod">
          <ac:chgData name="Sondre Hårstad" userId="896b90e4-5606-4b14-8526-9d92d18593e1" providerId="ADAL" clId="{05DB2525-483C-6C46-8506-B561BF9763BF}" dt="2024-03-13T07:58:53.827" v="615" actId="207"/>
          <ac:spMkLst>
            <pc:docMk/>
            <pc:sldMk cId="3615033478" sldId="285"/>
            <ac:spMk id="16" creationId="{444D92F4-9465-AC1E-2A38-63DB4565261E}"/>
          </ac:spMkLst>
        </pc:spChg>
        <pc:spChg chg="mod">
          <ac:chgData name="Sondre Hårstad" userId="896b90e4-5606-4b14-8526-9d92d18593e1" providerId="ADAL" clId="{05DB2525-483C-6C46-8506-B561BF9763BF}" dt="2024-03-13T07:53:04.829" v="499" actId="1076"/>
          <ac:spMkLst>
            <pc:docMk/>
            <pc:sldMk cId="3615033478" sldId="285"/>
            <ac:spMk id="18" creationId="{4D4D735E-E7D8-6CEB-3C50-3D52288BC746}"/>
          </ac:spMkLst>
        </pc:spChg>
        <pc:spChg chg="del mod">
          <ac:chgData name="Sondre Hårstad" userId="896b90e4-5606-4b14-8526-9d92d18593e1" providerId="ADAL" clId="{05DB2525-483C-6C46-8506-B561BF9763BF}" dt="2024-03-13T07:54:07.985" v="544" actId="478"/>
          <ac:spMkLst>
            <pc:docMk/>
            <pc:sldMk cId="3615033478" sldId="285"/>
            <ac:spMk id="19" creationId="{3267E443-2808-6FFC-FC7F-291CCA8F03F5}"/>
          </ac:spMkLst>
        </pc:spChg>
        <pc:spChg chg="del mod">
          <ac:chgData name="Sondre Hårstad" userId="896b90e4-5606-4b14-8526-9d92d18593e1" providerId="ADAL" clId="{05DB2525-483C-6C46-8506-B561BF9763BF}" dt="2024-03-13T07:57:21.410" v="583" actId="478"/>
          <ac:spMkLst>
            <pc:docMk/>
            <pc:sldMk cId="3615033478" sldId="285"/>
            <ac:spMk id="20" creationId="{3DCC4090-80F3-9E76-EFF4-25CDA780BD62}"/>
          </ac:spMkLst>
        </pc:spChg>
        <pc:spChg chg="del mod">
          <ac:chgData name="Sondre Hårstad" userId="896b90e4-5606-4b14-8526-9d92d18593e1" providerId="ADAL" clId="{05DB2525-483C-6C46-8506-B561BF9763BF}" dt="2024-03-13T07:58:04.177" v="611" actId="478"/>
          <ac:spMkLst>
            <pc:docMk/>
            <pc:sldMk cId="3615033478" sldId="285"/>
            <ac:spMk id="21" creationId="{4255AFE2-806D-9EED-2945-8EBEEEA2B710}"/>
          </ac:spMkLst>
        </pc:spChg>
        <pc:spChg chg="del">
          <ac:chgData name="Sondre Hårstad" userId="896b90e4-5606-4b14-8526-9d92d18593e1" providerId="ADAL" clId="{05DB2525-483C-6C46-8506-B561BF9763BF}" dt="2024-03-13T07:52:18.574" v="463" actId="478"/>
          <ac:spMkLst>
            <pc:docMk/>
            <pc:sldMk cId="3615033478" sldId="285"/>
            <ac:spMk id="22" creationId="{C84C78BF-7436-C140-4BC3-DB13A63EA557}"/>
          </ac:spMkLst>
        </pc:spChg>
        <pc:spChg chg="del">
          <ac:chgData name="Sondre Hårstad" userId="896b90e4-5606-4b14-8526-9d92d18593e1" providerId="ADAL" clId="{05DB2525-483C-6C46-8506-B561BF9763BF}" dt="2024-03-13T07:53:09.843" v="502" actId="478"/>
          <ac:spMkLst>
            <pc:docMk/>
            <pc:sldMk cId="3615033478" sldId="285"/>
            <ac:spMk id="24" creationId="{B9057F10-9FEC-45BF-8412-CC76B9FA735C}"/>
          </ac:spMkLst>
        </pc:spChg>
        <pc:spChg chg="del">
          <ac:chgData name="Sondre Hårstad" userId="896b90e4-5606-4b14-8526-9d92d18593e1" providerId="ADAL" clId="{05DB2525-483C-6C46-8506-B561BF9763BF}" dt="2024-03-13T07:53:11.134" v="503" actId="478"/>
          <ac:spMkLst>
            <pc:docMk/>
            <pc:sldMk cId="3615033478" sldId="285"/>
            <ac:spMk id="25" creationId="{7CD0D6A7-787D-129B-D432-427915FCA6AD}"/>
          </ac:spMkLst>
        </pc:spChg>
        <pc:spChg chg="add del mod">
          <ac:chgData name="Sondre Hårstad" userId="896b90e4-5606-4b14-8526-9d92d18593e1" providerId="ADAL" clId="{05DB2525-483C-6C46-8506-B561BF9763BF}" dt="2024-03-13T07:56:57.365" v="576" actId="478"/>
          <ac:spMkLst>
            <pc:docMk/>
            <pc:sldMk cId="3615033478" sldId="285"/>
            <ac:spMk id="28" creationId="{455F6387-FB76-B5FD-B03E-8D23573B99EA}"/>
          </ac:spMkLst>
        </pc:spChg>
        <pc:spChg chg="add del mod">
          <ac:chgData name="Sondre Hårstad" userId="896b90e4-5606-4b14-8526-9d92d18593e1" providerId="ADAL" clId="{05DB2525-483C-6C46-8506-B561BF9763BF}" dt="2024-03-13T07:56:59.017" v="577" actId="478"/>
          <ac:spMkLst>
            <pc:docMk/>
            <pc:sldMk cId="3615033478" sldId="285"/>
            <ac:spMk id="29" creationId="{A62139B3-5691-511F-F42B-F77FEAE8C2EE}"/>
          </ac:spMkLst>
        </pc:spChg>
        <pc:spChg chg="mod">
          <ac:chgData name="Sondre Hårstad" userId="896b90e4-5606-4b14-8526-9d92d18593e1" providerId="ADAL" clId="{05DB2525-483C-6C46-8506-B561BF9763BF}" dt="2024-03-13T11:16:19.645" v="2258" actId="20577"/>
          <ac:spMkLst>
            <pc:docMk/>
            <pc:sldMk cId="3615033478" sldId="285"/>
            <ac:spMk id="30" creationId="{AD37D5AC-115D-2A9A-F7C4-FE66CAFFC706}"/>
          </ac:spMkLst>
        </pc:spChg>
        <pc:spChg chg="add del mod">
          <ac:chgData name="Sondre Hårstad" userId="896b90e4-5606-4b14-8526-9d92d18593e1" providerId="ADAL" clId="{05DB2525-483C-6C46-8506-B561BF9763BF}" dt="2024-03-13T07:56:59.017" v="577" actId="478"/>
          <ac:spMkLst>
            <pc:docMk/>
            <pc:sldMk cId="3615033478" sldId="285"/>
            <ac:spMk id="31" creationId="{346E0FBD-00BE-77C3-677D-58D2AE464DAE}"/>
          </ac:spMkLst>
        </pc:spChg>
        <pc:spChg chg="del mod">
          <ac:chgData name="Sondre Hårstad" userId="896b90e4-5606-4b14-8526-9d92d18593e1" providerId="ADAL" clId="{05DB2525-483C-6C46-8506-B561BF9763BF}" dt="2024-03-13T07:53:26.046" v="509" actId="478"/>
          <ac:spMkLst>
            <pc:docMk/>
            <pc:sldMk cId="3615033478" sldId="285"/>
            <ac:spMk id="32" creationId="{64E5E432-65B3-5059-E190-F7BC00184506}"/>
          </ac:spMkLst>
        </pc:spChg>
        <pc:spChg chg="add mod">
          <ac:chgData name="Sondre Hårstad" userId="896b90e4-5606-4b14-8526-9d92d18593e1" providerId="ADAL" clId="{05DB2525-483C-6C46-8506-B561BF9763BF}" dt="2024-03-13T08:06:09.612" v="725" actId="207"/>
          <ac:spMkLst>
            <pc:docMk/>
            <pc:sldMk cId="3615033478" sldId="285"/>
            <ac:spMk id="33" creationId="{04C5B1EE-52B3-19C1-CA8F-F7A13705CD2B}"/>
          </ac:spMkLst>
        </pc:spChg>
        <pc:spChg chg="add mod">
          <ac:chgData name="Sondre Hårstad" userId="896b90e4-5606-4b14-8526-9d92d18593e1" providerId="ADAL" clId="{05DB2525-483C-6C46-8506-B561BF9763BF}" dt="2024-03-13T08:06:09.612" v="725" actId="207"/>
          <ac:spMkLst>
            <pc:docMk/>
            <pc:sldMk cId="3615033478" sldId="285"/>
            <ac:spMk id="34" creationId="{21EC5B12-FF6C-7232-B60E-97787C530566}"/>
          </ac:spMkLst>
        </pc:spChg>
        <pc:spChg chg="add mod">
          <ac:chgData name="Sondre Hårstad" userId="896b90e4-5606-4b14-8526-9d92d18593e1" providerId="ADAL" clId="{05DB2525-483C-6C46-8506-B561BF9763BF}" dt="2024-03-13T08:06:09.612" v="725" actId="207"/>
          <ac:spMkLst>
            <pc:docMk/>
            <pc:sldMk cId="3615033478" sldId="285"/>
            <ac:spMk id="35" creationId="{76056BBB-F930-E71B-2763-570F38E09B0C}"/>
          </ac:spMkLst>
        </pc:spChg>
        <pc:spChg chg="add mod">
          <ac:chgData name="Sondre Hårstad" userId="896b90e4-5606-4b14-8526-9d92d18593e1" providerId="ADAL" clId="{05DB2525-483C-6C46-8506-B561BF9763BF}" dt="2024-03-13T08:06:09.259" v="724" actId="207"/>
          <ac:spMkLst>
            <pc:docMk/>
            <pc:sldMk cId="3615033478" sldId="285"/>
            <ac:spMk id="36" creationId="{4DD67624-8290-944F-52BF-D0C7D74F0927}"/>
          </ac:spMkLst>
        </pc:spChg>
        <pc:spChg chg="add mod">
          <ac:chgData name="Sondre Hårstad" userId="896b90e4-5606-4b14-8526-9d92d18593e1" providerId="ADAL" clId="{05DB2525-483C-6C46-8506-B561BF9763BF}" dt="2024-03-13T08:06:09.259" v="724" actId="207"/>
          <ac:spMkLst>
            <pc:docMk/>
            <pc:sldMk cId="3615033478" sldId="285"/>
            <ac:spMk id="37" creationId="{B13BFBFD-2B53-78DE-AC13-5D054E72C298}"/>
          </ac:spMkLst>
        </pc:spChg>
        <pc:spChg chg="add del mod">
          <ac:chgData name="Sondre Hårstad" userId="896b90e4-5606-4b14-8526-9d92d18593e1" providerId="ADAL" clId="{05DB2525-483C-6C46-8506-B561BF9763BF}" dt="2024-03-13T07:57:48.727" v="608" actId="478"/>
          <ac:spMkLst>
            <pc:docMk/>
            <pc:sldMk cId="3615033478" sldId="285"/>
            <ac:spMk id="38" creationId="{CD866139-E045-F784-5193-E204D882894A}"/>
          </ac:spMkLst>
        </pc:spChg>
        <pc:spChg chg="add mod">
          <ac:chgData name="Sondre Hårstad" userId="896b90e4-5606-4b14-8526-9d92d18593e1" providerId="ADAL" clId="{05DB2525-483C-6C46-8506-B561BF9763BF}" dt="2024-03-13T07:58:32.911" v="614" actId="207"/>
          <ac:spMkLst>
            <pc:docMk/>
            <pc:sldMk cId="3615033478" sldId="285"/>
            <ac:spMk id="39" creationId="{E5525F7D-E89E-C960-693C-276A2997A3C4}"/>
          </ac:spMkLst>
        </pc:spChg>
        <pc:spChg chg="add mod">
          <ac:chgData name="Sondre Hårstad" userId="896b90e4-5606-4b14-8526-9d92d18593e1" providerId="ADAL" clId="{05DB2525-483C-6C46-8506-B561BF9763BF}" dt="2024-03-13T07:58:32.911" v="614" actId="207"/>
          <ac:spMkLst>
            <pc:docMk/>
            <pc:sldMk cId="3615033478" sldId="285"/>
            <ac:spMk id="40" creationId="{7FE0A71C-3256-2C56-68C4-0BC99C1A4AED}"/>
          </ac:spMkLst>
        </pc:spChg>
        <pc:spChg chg="add mod">
          <ac:chgData name="Sondre Hårstad" userId="896b90e4-5606-4b14-8526-9d92d18593e1" providerId="ADAL" clId="{05DB2525-483C-6C46-8506-B561BF9763BF}" dt="2024-03-13T08:06:27.332" v="728" actId="1076"/>
          <ac:spMkLst>
            <pc:docMk/>
            <pc:sldMk cId="3615033478" sldId="285"/>
            <ac:spMk id="41" creationId="{FFAEAC7D-31B5-49B8-F4AA-AB8532C485E7}"/>
          </ac:spMkLst>
        </pc:spChg>
        <pc:spChg chg="add mod">
          <ac:chgData name="Sondre Hårstad" userId="896b90e4-5606-4b14-8526-9d92d18593e1" providerId="ADAL" clId="{05DB2525-483C-6C46-8506-B561BF9763BF}" dt="2024-03-13T08:07:02.711" v="738" actId="1076"/>
          <ac:spMkLst>
            <pc:docMk/>
            <pc:sldMk cId="3615033478" sldId="285"/>
            <ac:spMk id="49" creationId="{25BDDA28-795D-FCCB-0FED-AB5C78D43624}"/>
          </ac:spMkLst>
        </pc:spChg>
        <pc:spChg chg="add mod">
          <ac:chgData name="Sondre Hårstad" userId="896b90e4-5606-4b14-8526-9d92d18593e1" providerId="ADAL" clId="{05DB2525-483C-6C46-8506-B561BF9763BF}" dt="2024-03-13T08:07:03.145" v="740" actId="1076"/>
          <ac:spMkLst>
            <pc:docMk/>
            <pc:sldMk cId="3615033478" sldId="285"/>
            <ac:spMk id="50" creationId="{8959BD77-9B87-F41E-2A4A-7DA1BCABE931}"/>
          </ac:spMkLst>
        </pc:spChg>
        <pc:spChg chg="add mod">
          <ac:chgData name="Sondre Hårstad" userId="896b90e4-5606-4b14-8526-9d92d18593e1" providerId="ADAL" clId="{05DB2525-483C-6C46-8506-B561BF9763BF}" dt="2024-03-13T08:07:02.906" v="739" actId="1076"/>
          <ac:spMkLst>
            <pc:docMk/>
            <pc:sldMk cId="3615033478" sldId="285"/>
            <ac:spMk id="51" creationId="{CAAEFDF5-6E3E-6DFB-CBD9-0924D53BB7F1}"/>
          </ac:spMkLst>
        </pc:spChg>
        <pc:cxnChg chg="add mod">
          <ac:chgData name="Sondre Hårstad" userId="896b90e4-5606-4b14-8526-9d92d18593e1" providerId="ADAL" clId="{05DB2525-483C-6C46-8506-B561BF9763BF}" dt="2024-03-13T08:03:07.605" v="683" actId="14100"/>
          <ac:cxnSpMkLst>
            <pc:docMk/>
            <pc:sldMk cId="3615033478" sldId="285"/>
            <ac:cxnSpMk id="7" creationId="{96B1FB61-65DB-9E39-1D63-4EF017E0EB5F}"/>
          </ac:cxnSpMkLst>
        </pc:cxnChg>
        <pc:cxnChg chg="del">
          <ac:chgData name="Sondre Hårstad" userId="896b90e4-5606-4b14-8526-9d92d18593e1" providerId="ADAL" clId="{05DB2525-483C-6C46-8506-B561BF9763BF}" dt="2024-03-13T07:52:18.574" v="463" actId="478"/>
          <ac:cxnSpMkLst>
            <pc:docMk/>
            <pc:sldMk cId="3615033478" sldId="285"/>
            <ac:cxnSpMk id="23" creationId="{1B7BE492-FAF1-5448-17D8-7FC61240B249}"/>
          </ac:cxnSpMkLst>
        </pc:cxnChg>
        <pc:cxnChg chg="mod">
          <ac:chgData name="Sondre Hårstad" userId="896b90e4-5606-4b14-8526-9d92d18593e1" providerId="ADAL" clId="{05DB2525-483C-6C46-8506-B561BF9763BF}" dt="2024-03-13T08:03:15.622" v="686" actId="14100"/>
          <ac:cxnSpMkLst>
            <pc:docMk/>
            <pc:sldMk cId="3615033478" sldId="285"/>
            <ac:cxnSpMk id="26" creationId="{912D7F2F-1ACF-E824-AF6E-BF341BFD0255}"/>
          </ac:cxnSpMkLst>
        </pc:cxnChg>
        <pc:cxnChg chg="add del mod">
          <ac:chgData name="Sondre Hårstad" userId="896b90e4-5606-4b14-8526-9d92d18593e1" providerId="ADAL" clId="{05DB2525-483C-6C46-8506-B561BF9763BF}" dt="2024-03-13T08:03:04.670" v="682" actId="14100"/>
          <ac:cxnSpMkLst>
            <pc:docMk/>
            <pc:sldMk cId="3615033478" sldId="285"/>
            <ac:cxnSpMk id="27" creationId="{0D998E15-EDE7-0933-A42C-D9CF9E38CFF7}"/>
          </ac:cxnSpMkLst>
        </pc:cxnChg>
      </pc:sldChg>
      <pc:sldChg chg="addSp delSp modSp add mod ord">
        <pc:chgData name="Sondre Hårstad" userId="896b90e4-5606-4b14-8526-9d92d18593e1" providerId="ADAL" clId="{05DB2525-483C-6C46-8506-B561BF9763BF}" dt="2024-03-13T11:16:30.813" v="2288" actId="20577"/>
        <pc:sldMkLst>
          <pc:docMk/>
          <pc:sldMk cId="1238397517" sldId="286"/>
        </pc:sldMkLst>
        <pc:spChg chg="add del mod">
          <ac:chgData name="Sondre Hårstad" userId="896b90e4-5606-4b14-8526-9d92d18593e1" providerId="ADAL" clId="{05DB2525-483C-6C46-8506-B561BF9763BF}" dt="2024-03-13T08:08:06.730" v="754" actId="478"/>
          <ac:spMkLst>
            <pc:docMk/>
            <pc:sldMk cId="1238397517" sldId="286"/>
            <ac:spMk id="3" creationId="{8C185C2B-D8D3-B2D7-32C4-B4B32AB9388D}"/>
          </ac:spMkLst>
        </pc:spChg>
        <pc:spChg chg="add mod">
          <ac:chgData name="Sondre Hårstad" userId="896b90e4-5606-4b14-8526-9d92d18593e1" providerId="ADAL" clId="{05DB2525-483C-6C46-8506-B561BF9763BF}" dt="2024-03-13T08:08:07.068" v="755"/>
          <ac:spMkLst>
            <pc:docMk/>
            <pc:sldMk cId="1238397517" sldId="286"/>
            <ac:spMk id="4" creationId="{B3AB7E95-9BD4-81AD-6560-AB5455564C2D}"/>
          </ac:spMkLst>
        </pc:spChg>
        <pc:spChg chg="add mod">
          <ac:chgData name="Sondre Hårstad" userId="896b90e4-5606-4b14-8526-9d92d18593e1" providerId="ADAL" clId="{05DB2525-483C-6C46-8506-B561BF9763BF}" dt="2024-03-13T08:08:07.068" v="755"/>
          <ac:spMkLst>
            <pc:docMk/>
            <pc:sldMk cId="1238397517" sldId="286"/>
            <ac:spMk id="5" creationId="{A65E85EE-3558-616F-F7CD-6089277F060F}"/>
          </ac:spMkLst>
        </pc:spChg>
        <pc:spChg chg="add mod">
          <ac:chgData name="Sondre Hårstad" userId="896b90e4-5606-4b14-8526-9d92d18593e1" providerId="ADAL" clId="{05DB2525-483C-6C46-8506-B561BF9763BF}" dt="2024-03-13T08:08:07.068" v="755"/>
          <ac:spMkLst>
            <pc:docMk/>
            <pc:sldMk cId="1238397517" sldId="286"/>
            <ac:spMk id="6" creationId="{14ED5104-3808-C70B-F5E2-F50DF2098BAD}"/>
          </ac:spMkLst>
        </pc:spChg>
        <pc:spChg chg="add mod">
          <ac:chgData name="Sondre Hårstad" userId="896b90e4-5606-4b14-8526-9d92d18593e1" providerId="ADAL" clId="{05DB2525-483C-6C46-8506-B561BF9763BF}" dt="2024-03-13T08:08:07.068" v="755"/>
          <ac:spMkLst>
            <pc:docMk/>
            <pc:sldMk cId="1238397517" sldId="286"/>
            <ac:spMk id="7" creationId="{B1F0AA6E-66E3-AA57-F554-DE5051C78ED5}"/>
          </ac:spMkLst>
        </pc:spChg>
        <pc:spChg chg="add mod">
          <ac:chgData name="Sondre Hårstad" userId="896b90e4-5606-4b14-8526-9d92d18593e1" providerId="ADAL" clId="{05DB2525-483C-6C46-8506-B561BF9763BF}" dt="2024-03-13T08:13:55.195" v="824" actId="113"/>
          <ac:spMkLst>
            <pc:docMk/>
            <pc:sldMk cId="1238397517" sldId="286"/>
            <ac:spMk id="8" creationId="{DA0E31B3-8D5E-0D21-5C9B-71DE9B120F4F}"/>
          </ac:spMkLst>
        </pc:spChg>
        <pc:spChg chg="add mod">
          <ac:chgData name="Sondre Hårstad" userId="896b90e4-5606-4b14-8526-9d92d18593e1" providerId="ADAL" clId="{05DB2525-483C-6C46-8506-B561BF9763BF}" dt="2024-03-13T08:14:03.221" v="826" actId="113"/>
          <ac:spMkLst>
            <pc:docMk/>
            <pc:sldMk cId="1238397517" sldId="286"/>
            <ac:spMk id="9" creationId="{696874B7-F026-9DB6-06A6-733696C05815}"/>
          </ac:spMkLst>
        </pc:spChg>
        <pc:spChg chg="add mod">
          <ac:chgData name="Sondre Hårstad" userId="896b90e4-5606-4b14-8526-9d92d18593e1" providerId="ADAL" clId="{05DB2525-483C-6C46-8506-B561BF9763BF}" dt="2024-03-13T08:14:08.662" v="828" actId="113"/>
          <ac:spMkLst>
            <pc:docMk/>
            <pc:sldMk cId="1238397517" sldId="286"/>
            <ac:spMk id="10" creationId="{AE59EAE3-1871-E908-234D-09D1330AC52C}"/>
          </ac:spMkLst>
        </pc:spChg>
        <pc:spChg chg="add mod">
          <ac:chgData name="Sondre Hårstad" userId="896b90e4-5606-4b14-8526-9d92d18593e1" providerId="ADAL" clId="{05DB2525-483C-6C46-8506-B561BF9763BF}" dt="2024-03-13T08:14:13.540" v="830" actId="113"/>
          <ac:spMkLst>
            <pc:docMk/>
            <pc:sldMk cId="1238397517" sldId="286"/>
            <ac:spMk id="11" creationId="{B9F87572-EDE6-2FA0-8DCF-0963E98F4852}"/>
          </ac:spMkLst>
        </pc:spChg>
        <pc:spChg chg="add mod">
          <ac:chgData name="Sondre Hårstad" userId="896b90e4-5606-4b14-8526-9d92d18593e1" providerId="ADAL" clId="{05DB2525-483C-6C46-8506-B561BF9763BF}" dt="2024-03-13T08:13:18.041" v="819" actId="20577"/>
          <ac:spMkLst>
            <pc:docMk/>
            <pc:sldMk cId="1238397517" sldId="286"/>
            <ac:spMk id="12" creationId="{02756F18-0312-C9F4-42A7-B951C93E3D58}"/>
          </ac:spMkLst>
        </pc:spChg>
        <pc:spChg chg="add mod">
          <ac:chgData name="Sondre Hårstad" userId="896b90e4-5606-4b14-8526-9d92d18593e1" providerId="ADAL" clId="{05DB2525-483C-6C46-8506-B561BF9763BF}" dt="2024-03-13T08:13:20.286" v="820"/>
          <ac:spMkLst>
            <pc:docMk/>
            <pc:sldMk cId="1238397517" sldId="286"/>
            <ac:spMk id="13" creationId="{F8ECCB57-FB2D-6FBC-3340-02EFCC6B3CE7}"/>
          </ac:spMkLst>
        </pc:spChg>
        <pc:spChg chg="add mod">
          <ac:chgData name="Sondre Hårstad" userId="896b90e4-5606-4b14-8526-9d92d18593e1" providerId="ADAL" clId="{05DB2525-483C-6C46-8506-B561BF9763BF}" dt="2024-03-13T08:13:21.202" v="821"/>
          <ac:spMkLst>
            <pc:docMk/>
            <pc:sldMk cId="1238397517" sldId="286"/>
            <ac:spMk id="14" creationId="{C8FEC84A-5C04-60E1-2067-3C93E1C0A66D}"/>
          </ac:spMkLst>
        </pc:spChg>
        <pc:spChg chg="add mod">
          <ac:chgData name="Sondre Hårstad" userId="896b90e4-5606-4b14-8526-9d92d18593e1" providerId="ADAL" clId="{05DB2525-483C-6C46-8506-B561BF9763BF}" dt="2024-03-13T08:13:21.878" v="822"/>
          <ac:spMkLst>
            <pc:docMk/>
            <pc:sldMk cId="1238397517" sldId="286"/>
            <ac:spMk id="15" creationId="{B370CBA7-35E3-5F1E-312B-7E625990F146}"/>
          </ac:spMkLst>
        </pc:spChg>
        <pc:spChg chg="add mod">
          <ac:chgData name="Sondre Hårstad" userId="896b90e4-5606-4b14-8526-9d92d18593e1" providerId="ADAL" clId="{05DB2525-483C-6C46-8506-B561BF9763BF}" dt="2024-03-13T11:16:30.813" v="2288" actId="20577"/>
          <ac:spMkLst>
            <pc:docMk/>
            <pc:sldMk cId="1238397517" sldId="286"/>
            <ac:spMk id="16" creationId="{67563CBA-CBA0-C9D5-3B80-B237F18DE577}"/>
          </ac:spMkLst>
        </pc:spChg>
        <pc:spChg chg="add mod">
          <ac:chgData name="Sondre Hårstad" userId="896b90e4-5606-4b14-8526-9d92d18593e1" providerId="ADAL" clId="{05DB2525-483C-6C46-8506-B561BF9763BF}" dt="2024-03-13T08:08:27.046" v="758"/>
          <ac:spMkLst>
            <pc:docMk/>
            <pc:sldMk cId="1238397517" sldId="286"/>
            <ac:spMk id="17" creationId="{85D01DFF-3202-4843-876F-AD3A7C5F2E90}"/>
          </ac:spMkLst>
        </pc:spChg>
        <pc:spChg chg="del">
          <ac:chgData name="Sondre Hårstad" userId="896b90e4-5606-4b14-8526-9d92d18593e1" providerId="ADAL" clId="{05DB2525-483C-6C46-8506-B561BF9763BF}" dt="2024-03-13T08:08:04.902" v="753" actId="478"/>
          <ac:spMkLst>
            <pc:docMk/>
            <pc:sldMk cId="1238397517" sldId="286"/>
            <ac:spMk id="69" creationId="{20026DC1-5DBE-A67D-7B61-0737854956A0}"/>
          </ac:spMkLst>
        </pc:spChg>
        <pc:spChg chg="del">
          <ac:chgData name="Sondre Hårstad" userId="896b90e4-5606-4b14-8526-9d92d18593e1" providerId="ADAL" clId="{05DB2525-483C-6C46-8506-B561BF9763BF}" dt="2024-03-13T08:08:04.902" v="753" actId="478"/>
          <ac:spMkLst>
            <pc:docMk/>
            <pc:sldMk cId="1238397517" sldId="286"/>
            <ac:spMk id="70" creationId="{E7953186-4388-DD72-4B94-FF91B1FDAB72}"/>
          </ac:spMkLst>
        </pc:spChg>
        <pc:spChg chg="del">
          <ac:chgData name="Sondre Hårstad" userId="896b90e4-5606-4b14-8526-9d92d18593e1" providerId="ADAL" clId="{05DB2525-483C-6C46-8506-B561BF9763BF}" dt="2024-03-13T08:08:04.902" v="753" actId="478"/>
          <ac:spMkLst>
            <pc:docMk/>
            <pc:sldMk cId="1238397517" sldId="286"/>
            <ac:spMk id="71" creationId="{D2B20219-4DC8-C1F0-5190-867EC017E98B}"/>
          </ac:spMkLst>
        </pc:spChg>
        <pc:spChg chg="del">
          <ac:chgData name="Sondre Hårstad" userId="896b90e4-5606-4b14-8526-9d92d18593e1" providerId="ADAL" clId="{05DB2525-483C-6C46-8506-B561BF9763BF}" dt="2024-03-13T08:08:04.902" v="753" actId="478"/>
          <ac:spMkLst>
            <pc:docMk/>
            <pc:sldMk cId="1238397517" sldId="286"/>
            <ac:spMk id="72" creationId="{3376A75F-F449-76FF-4F72-88791DF8E751}"/>
          </ac:spMkLst>
        </pc:spChg>
        <pc:spChg chg="del">
          <ac:chgData name="Sondre Hårstad" userId="896b90e4-5606-4b14-8526-9d92d18593e1" providerId="ADAL" clId="{05DB2525-483C-6C46-8506-B561BF9763BF}" dt="2024-03-13T08:08:04.902" v="753" actId="478"/>
          <ac:spMkLst>
            <pc:docMk/>
            <pc:sldMk cId="1238397517" sldId="286"/>
            <ac:spMk id="73" creationId="{CC501C3C-2B6B-BAF0-11F7-CE779B9E3CFC}"/>
          </ac:spMkLst>
        </pc:spChg>
        <pc:spChg chg="del">
          <ac:chgData name="Sondre Hårstad" userId="896b90e4-5606-4b14-8526-9d92d18593e1" providerId="ADAL" clId="{05DB2525-483C-6C46-8506-B561BF9763BF}" dt="2024-03-13T08:08:04.902" v="753" actId="478"/>
          <ac:spMkLst>
            <pc:docMk/>
            <pc:sldMk cId="1238397517" sldId="286"/>
            <ac:spMk id="74" creationId="{7A7BAC0F-6A9C-1FF8-6AC5-E0D681AF8BA3}"/>
          </ac:spMkLst>
        </pc:spChg>
        <pc:spChg chg="del">
          <ac:chgData name="Sondre Hårstad" userId="896b90e4-5606-4b14-8526-9d92d18593e1" providerId="ADAL" clId="{05DB2525-483C-6C46-8506-B561BF9763BF}" dt="2024-03-13T08:08:04.902" v="753" actId="478"/>
          <ac:spMkLst>
            <pc:docMk/>
            <pc:sldMk cId="1238397517" sldId="286"/>
            <ac:spMk id="75" creationId="{48807679-1CC2-0C1A-BBE5-D1686E1EE2D3}"/>
          </ac:spMkLst>
        </pc:spChg>
        <pc:spChg chg="del">
          <ac:chgData name="Sondre Hårstad" userId="896b90e4-5606-4b14-8526-9d92d18593e1" providerId="ADAL" clId="{05DB2525-483C-6C46-8506-B561BF9763BF}" dt="2024-03-13T08:08:04.902" v="753" actId="478"/>
          <ac:spMkLst>
            <pc:docMk/>
            <pc:sldMk cId="1238397517" sldId="286"/>
            <ac:spMk id="76" creationId="{E765E5E7-9F9E-6409-4280-755C34E1D492}"/>
          </ac:spMkLst>
        </pc:spChg>
        <pc:spChg chg="del">
          <ac:chgData name="Sondre Hårstad" userId="896b90e4-5606-4b14-8526-9d92d18593e1" providerId="ADAL" clId="{05DB2525-483C-6C46-8506-B561BF9763BF}" dt="2024-03-13T08:08:04.902" v="753" actId="478"/>
          <ac:spMkLst>
            <pc:docMk/>
            <pc:sldMk cId="1238397517" sldId="286"/>
            <ac:spMk id="77" creationId="{BA0E4B57-90D8-AC26-ECA7-95FDA7D2207A}"/>
          </ac:spMkLst>
        </pc:spChg>
        <pc:spChg chg="del">
          <ac:chgData name="Sondre Hårstad" userId="896b90e4-5606-4b14-8526-9d92d18593e1" providerId="ADAL" clId="{05DB2525-483C-6C46-8506-B561BF9763BF}" dt="2024-03-13T08:08:04.902" v="753" actId="478"/>
          <ac:spMkLst>
            <pc:docMk/>
            <pc:sldMk cId="1238397517" sldId="286"/>
            <ac:spMk id="78" creationId="{2BDA002C-8F75-1399-ADDC-633924433E79}"/>
          </ac:spMkLst>
        </pc:spChg>
        <pc:spChg chg="del">
          <ac:chgData name="Sondre Hårstad" userId="896b90e4-5606-4b14-8526-9d92d18593e1" providerId="ADAL" clId="{05DB2525-483C-6C46-8506-B561BF9763BF}" dt="2024-03-13T08:08:04.902" v="753" actId="478"/>
          <ac:spMkLst>
            <pc:docMk/>
            <pc:sldMk cId="1238397517" sldId="286"/>
            <ac:spMk id="79" creationId="{FA7AD3BA-DDB4-DED9-A7EC-23ECD363B1F7}"/>
          </ac:spMkLst>
        </pc:spChg>
        <pc:spChg chg="del">
          <ac:chgData name="Sondre Hårstad" userId="896b90e4-5606-4b14-8526-9d92d18593e1" providerId="ADAL" clId="{05DB2525-483C-6C46-8506-B561BF9763BF}" dt="2024-03-13T08:08:04.902" v="753" actId="478"/>
          <ac:spMkLst>
            <pc:docMk/>
            <pc:sldMk cId="1238397517" sldId="286"/>
            <ac:spMk id="80" creationId="{2F99C322-C014-22D7-1F88-7ACF603EE113}"/>
          </ac:spMkLst>
        </pc:spChg>
        <pc:spChg chg="del">
          <ac:chgData name="Sondre Hårstad" userId="896b90e4-5606-4b14-8526-9d92d18593e1" providerId="ADAL" clId="{05DB2525-483C-6C46-8506-B561BF9763BF}" dt="2024-03-13T08:08:04.902" v="753" actId="478"/>
          <ac:spMkLst>
            <pc:docMk/>
            <pc:sldMk cId="1238397517" sldId="286"/>
            <ac:spMk id="81" creationId="{022359F1-8B21-5131-922F-3CCDFD12B51E}"/>
          </ac:spMkLst>
        </pc:spChg>
        <pc:spChg chg="del">
          <ac:chgData name="Sondre Hårstad" userId="896b90e4-5606-4b14-8526-9d92d18593e1" providerId="ADAL" clId="{05DB2525-483C-6C46-8506-B561BF9763BF}" dt="2024-03-13T08:08:04.902" v="753" actId="478"/>
          <ac:spMkLst>
            <pc:docMk/>
            <pc:sldMk cId="1238397517" sldId="286"/>
            <ac:spMk id="82" creationId="{A00C74C9-6530-B448-3BD6-D8CB01F7F7BC}"/>
          </ac:spMkLst>
        </pc:spChg>
        <pc:spChg chg="del">
          <ac:chgData name="Sondre Hårstad" userId="896b90e4-5606-4b14-8526-9d92d18593e1" providerId="ADAL" clId="{05DB2525-483C-6C46-8506-B561BF9763BF}" dt="2024-03-13T08:08:04.902" v="753" actId="478"/>
          <ac:spMkLst>
            <pc:docMk/>
            <pc:sldMk cId="1238397517" sldId="286"/>
            <ac:spMk id="83" creationId="{9FED10C1-0D48-9D74-04FD-93ED325BD76E}"/>
          </ac:spMkLst>
        </pc:spChg>
        <pc:spChg chg="del">
          <ac:chgData name="Sondre Hårstad" userId="896b90e4-5606-4b14-8526-9d92d18593e1" providerId="ADAL" clId="{05DB2525-483C-6C46-8506-B561BF9763BF}" dt="2024-03-13T08:08:04.902" v="753" actId="478"/>
          <ac:spMkLst>
            <pc:docMk/>
            <pc:sldMk cId="1238397517" sldId="286"/>
            <ac:spMk id="90" creationId="{E2F608A7-D62E-197F-C935-08308749B796}"/>
          </ac:spMkLst>
        </pc:spChg>
        <pc:spChg chg="del">
          <ac:chgData name="Sondre Hårstad" userId="896b90e4-5606-4b14-8526-9d92d18593e1" providerId="ADAL" clId="{05DB2525-483C-6C46-8506-B561BF9763BF}" dt="2024-03-13T08:08:04.902" v="753" actId="478"/>
          <ac:spMkLst>
            <pc:docMk/>
            <pc:sldMk cId="1238397517" sldId="286"/>
            <ac:spMk id="91" creationId="{770DCBBE-E47B-54EA-0117-4A8F5E8B9DE4}"/>
          </ac:spMkLst>
        </pc:spChg>
        <pc:spChg chg="del">
          <ac:chgData name="Sondre Hårstad" userId="896b90e4-5606-4b14-8526-9d92d18593e1" providerId="ADAL" clId="{05DB2525-483C-6C46-8506-B561BF9763BF}" dt="2024-03-13T08:08:04.902" v="753" actId="478"/>
          <ac:spMkLst>
            <pc:docMk/>
            <pc:sldMk cId="1238397517" sldId="286"/>
            <ac:spMk id="92" creationId="{5920C0F5-B4A9-50CE-B307-9739C30E86F4}"/>
          </ac:spMkLst>
        </pc:spChg>
        <pc:spChg chg="del">
          <ac:chgData name="Sondre Hårstad" userId="896b90e4-5606-4b14-8526-9d92d18593e1" providerId="ADAL" clId="{05DB2525-483C-6C46-8506-B561BF9763BF}" dt="2024-03-13T08:08:04.902" v="753" actId="478"/>
          <ac:spMkLst>
            <pc:docMk/>
            <pc:sldMk cId="1238397517" sldId="286"/>
            <ac:spMk id="93" creationId="{91EAD98A-4113-A8A5-B7A8-D62025CB3A04}"/>
          </ac:spMkLst>
        </pc:spChg>
        <pc:spChg chg="del">
          <ac:chgData name="Sondre Hårstad" userId="896b90e4-5606-4b14-8526-9d92d18593e1" providerId="ADAL" clId="{05DB2525-483C-6C46-8506-B561BF9763BF}" dt="2024-03-13T08:08:04.902" v="753" actId="478"/>
          <ac:spMkLst>
            <pc:docMk/>
            <pc:sldMk cId="1238397517" sldId="286"/>
            <ac:spMk id="94" creationId="{86011195-CBDE-4159-021D-125C70DAE286}"/>
          </ac:spMkLst>
        </pc:spChg>
        <pc:spChg chg="del">
          <ac:chgData name="Sondre Hårstad" userId="896b90e4-5606-4b14-8526-9d92d18593e1" providerId="ADAL" clId="{05DB2525-483C-6C46-8506-B561BF9763BF}" dt="2024-03-13T08:08:04.902" v="753" actId="478"/>
          <ac:spMkLst>
            <pc:docMk/>
            <pc:sldMk cId="1238397517" sldId="286"/>
            <ac:spMk id="95" creationId="{F9D45F92-FE9A-02A8-CF5C-77A4D203C647}"/>
          </ac:spMkLst>
        </pc:spChg>
        <pc:spChg chg="del">
          <ac:chgData name="Sondre Hårstad" userId="896b90e4-5606-4b14-8526-9d92d18593e1" providerId="ADAL" clId="{05DB2525-483C-6C46-8506-B561BF9763BF}" dt="2024-03-13T08:08:04.902" v="753" actId="478"/>
          <ac:spMkLst>
            <pc:docMk/>
            <pc:sldMk cId="1238397517" sldId="286"/>
            <ac:spMk id="96" creationId="{7A363988-8698-48AE-3713-E10F5A2B3C21}"/>
          </ac:spMkLst>
        </pc:spChg>
        <pc:spChg chg="del">
          <ac:chgData name="Sondre Hårstad" userId="896b90e4-5606-4b14-8526-9d92d18593e1" providerId="ADAL" clId="{05DB2525-483C-6C46-8506-B561BF9763BF}" dt="2024-03-13T08:08:04.902" v="753" actId="478"/>
          <ac:spMkLst>
            <pc:docMk/>
            <pc:sldMk cId="1238397517" sldId="286"/>
            <ac:spMk id="97" creationId="{F26013D2-93CF-6BB5-72A4-FE90E6FD0678}"/>
          </ac:spMkLst>
        </pc:spChg>
        <pc:spChg chg="del">
          <ac:chgData name="Sondre Hårstad" userId="896b90e4-5606-4b14-8526-9d92d18593e1" providerId="ADAL" clId="{05DB2525-483C-6C46-8506-B561BF9763BF}" dt="2024-03-13T08:08:04.902" v="753" actId="478"/>
          <ac:spMkLst>
            <pc:docMk/>
            <pc:sldMk cId="1238397517" sldId="286"/>
            <ac:spMk id="98" creationId="{F4C7E554-2A05-F4F7-F54A-F5275F0406B1}"/>
          </ac:spMkLst>
        </pc:spChg>
        <pc:spChg chg="del">
          <ac:chgData name="Sondre Hårstad" userId="896b90e4-5606-4b14-8526-9d92d18593e1" providerId="ADAL" clId="{05DB2525-483C-6C46-8506-B561BF9763BF}" dt="2024-03-13T08:08:04.902" v="753" actId="478"/>
          <ac:spMkLst>
            <pc:docMk/>
            <pc:sldMk cId="1238397517" sldId="286"/>
            <ac:spMk id="99" creationId="{3B3BABB2-6613-9582-10E8-1675A7966E58}"/>
          </ac:spMkLst>
        </pc:spChg>
        <pc:spChg chg="del">
          <ac:chgData name="Sondre Hårstad" userId="896b90e4-5606-4b14-8526-9d92d18593e1" providerId="ADAL" clId="{05DB2525-483C-6C46-8506-B561BF9763BF}" dt="2024-03-13T08:08:04.902" v="753" actId="478"/>
          <ac:spMkLst>
            <pc:docMk/>
            <pc:sldMk cId="1238397517" sldId="286"/>
            <ac:spMk id="100" creationId="{3A1AD701-CA60-FD6A-FBFC-E9D6586751EB}"/>
          </ac:spMkLst>
        </pc:spChg>
        <pc:spChg chg="del">
          <ac:chgData name="Sondre Hårstad" userId="896b90e4-5606-4b14-8526-9d92d18593e1" providerId="ADAL" clId="{05DB2525-483C-6C46-8506-B561BF9763BF}" dt="2024-03-13T08:08:04.902" v="753" actId="478"/>
          <ac:spMkLst>
            <pc:docMk/>
            <pc:sldMk cId="1238397517" sldId="286"/>
            <ac:spMk id="101" creationId="{54D1B5B2-99A7-EFC6-251D-61836EDE6D3A}"/>
          </ac:spMkLst>
        </pc:spChg>
        <pc:cxnChg chg="del">
          <ac:chgData name="Sondre Hårstad" userId="896b90e4-5606-4b14-8526-9d92d18593e1" providerId="ADAL" clId="{05DB2525-483C-6C46-8506-B561BF9763BF}" dt="2024-03-13T08:08:04.902" v="753" actId="478"/>
          <ac:cxnSpMkLst>
            <pc:docMk/>
            <pc:sldMk cId="1238397517" sldId="286"/>
            <ac:cxnSpMk id="89" creationId="{078CF88B-A3F7-053A-7673-3896295E9AD8}"/>
          </ac:cxnSpMkLst>
        </pc:cxnChg>
      </pc:sldChg>
      <pc:sldChg chg="modSp add mod setBg">
        <pc:chgData name="Sondre Hårstad" userId="896b90e4-5606-4b14-8526-9d92d18593e1" providerId="ADAL" clId="{05DB2525-483C-6C46-8506-B561BF9763BF}" dt="2024-03-13T11:16:08.724" v="2228" actId="20577"/>
        <pc:sldMkLst>
          <pc:docMk/>
          <pc:sldMk cId="3203517729" sldId="287"/>
        </pc:sldMkLst>
        <pc:spChg chg="mod">
          <ac:chgData name="Sondre Hårstad" userId="896b90e4-5606-4b14-8526-9d92d18593e1" providerId="ADAL" clId="{05DB2525-483C-6C46-8506-B561BF9763BF}" dt="2024-03-13T11:16:08.724" v="2228" actId="20577"/>
          <ac:spMkLst>
            <pc:docMk/>
            <pc:sldMk cId="3203517729" sldId="287"/>
            <ac:spMk id="14" creationId="{A85CB734-0507-28F5-4ACE-C71DEC9351FA}"/>
          </ac:spMkLst>
        </pc:spChg>
        <pc:spChg chg="mod">
          <ac:chgData name="Sondre Hårstad" userId="896b90e4-5606-4b14-8526-9d92d18593e1" providerId="ADAL" clId="{05DB2525-483C-6C46-8506-B561BF9763BF}" dt="2024-03-13T09:39:54.611" v="1277" actId="207"/>
          <ac:spMkLst>
            <pc:docMk/>
            <pc:sldMk cId="3203517729" sldId="287"/>
            <ac:spMk id="16" creationId="{8F84233A-2BC3-E58E-2C58-DFDF4606FF17}"/>
          </ac:spMkLst>
        </pc:spChg>
        <pc:spChg chg="mod">
          <ac:chgData name="Sondre Hårstad" userId="896b90e4-5606-4b14-8526-9d92d18593e1" providerId="ADAL" clId="{05DB2525-483C-6C46-8506-B561BF9763BF}" dt="2024-03-13T09:39:54.611" v="1277" actId="207"/>
          <ac:spMkLst>
            <pc:docMk/>
            <pc:sldMk cId="3203517729" sldId="287"/>
            <ac:spMk id="17" creationId="{6516E7E0-8C52-19DD-D1F5-B52C8D2BC693}"/>
          </ac:spMkLst>
        </pc:spChg>
        <pc:spChg chg="mod">
          <ac:chgData name="Sondre Hårstad" userId="896b90e4-5606-4b14-8526-9d92d18593e1" providerId="ADAL" clId="{05DB2525-483C-6C46-8506-B561BF9763BF}" dt="2024-03-13T09:39:54.611" v="1277" actId="207"/>
          <ac:spMkLst>
            <pc:docMk/>
            <pc:sldMk cId="3203517729" sldId="287"/>
            <ac:spMk id="18" creationId="{8BD767E3-B3E1-330F-7B66-3AA12380197F}"/>
          </ac:spMkLst>
        </pc:spChg>
        <pc:spChg chg="mod">
          <ac:chgData name="Sondre Hårstad" userId="896b90e4-5606-4b14-8526-9d92d18593e1" providerId="ADAL" clId="{05DB2525-483C-6C46-8506-B561BF9763BF}" dt="2024-03-13T09:39:54.611" v="1277" actId="207"/>
          <ac:spMkLst>
            <pc:docMk/>
            <pc:sldMk cId="3203517729" sldId="287"/>
            <ac:spMk id="19" creationId="{2792AF1F-3335-FC3B-7DD5-969973FC06B7}"/>
          </ac:spMkLst>
        </pc:spChg>
        <pc:spChg chg="mod">
          <ac:chgData name="Sondre Hårstad" userId="896b90e4-5606-4b14-8526-9d92d18593e1" providerId="ADAL" clId="{05DB2525-483C-6C46-8506-B561BF9763BF}" dt="2024-03-13T09:39:54.611" v="1277" actId="207"/>
          <ac:spMkLst>
            <pc:docMk/>
            <pc:sldMk cId="3203517729" sldId="287"/>
            <ac:spMk id="20" creationId="{284B759E-01FE-4C01-ABC6-9232C5C25CED}"/>
          </ac:spMkLst>
        </pc:spChg>
        <pc:spChg chg="mod">
          <ac:chgData name="Sondre Hårstad" userId="896b90e4-5606-4b14-8526-9d92d18593e1" providerId="ADAL" clId="{05DB2525-483C-6C46-8506-B561BF9763BF}" dt="2024-03-13T09:39:54.611" v="1277" actId="207"/>
          <ac:spMkLst>
            <pc:docMk/>
            <pc:sldMk cId="3203517729" sldId="287"/>
            <ac:spMk id="24" creationId="{957EB9A9-CABC-A6DB-CB2E-C81AB890E008}"/>
          </ac:spMkLst>
        </pc:spChg>
      </pc:sldChg>
      <pc:sldChg chg="addSp delSp modSp add mod">
        <pc:chgData name="Sondre Hårstad" userId="896b90e4-5606-4b14-8526-9d92d18593e1" providerId="ADAL" clId="{05DB2525-483C-6C46-8506-B561BF9763BF}" dt="2024-03-13T11:15:52.360" v="2196" actId="20577"/>
        <pc:sldMkLst>
          <pc:docMk/>
          <pc:sldMk cId="3291780207" sldId="288"/>
        </pc:sldMkLst>
        <pc:spChg chg="add mod">
          <ac:chgData name="Sondre Hårstad" userId="896b90e4-5606-4b14-8526-9d92d18593e1" providerId="ADAL" clId="{05DB2525-483C-6C46-8506-B561BF9763BF}" dt="2024-03-13T08:15:02.560" v="835"/>
          <ac:spMkLst>
            <pc:docMk/>
            <pc:sldMk cId="3291780207" sldId="288"/>
            <ac:spMk id="2" creationId="{FE2C90B4-BA6F-E554-148B-3C5CD0EF6CE6}"/>
          </ac:spMkLst>
        </pc:spChg>
        <pc:spChg chg="add mod">
          <ac:chgData name="Sondre Hårstad" userId="896b90e4-5606-4b14-8526-9d92d18593e1" providerId="ADAL" clId="{05DB2525-483C-6C46-8506-B561BF9763BF}" dt="2024-03-13T08:15:02.560" v="835"/>
          <ac:spMkLst>
            <pc:docMk/>
            <pc:sldMk cId="3291780207" sldId="288"/>
            <ac:spMk id="3" creationId="{C2076EAA-7B72-216C-5E92-8B90B56DC1EB}"/>
          </ac:spMkLst>
        </pc:spChg>
        <pc:spChg chg="add mod">
          <ac:chgData name="Sondre Hårstad" userId="896b90e4-5606-4b14-8526-9d92d18593e1" providerId="ADAL" clId="{05DB2525-483C-6C46-8506-B561BF9763BF}" dt="2024-03-13T08:15:02.560" v="835"/>
          <ac:spMkLst>
            <pc:docMk/>
            <pc:sldMk cId="3291780207" sldId="288"/>
            <ac:spMk id="4" creationId="{3907ECAB-2B98-B929-B37C-5FF36A03853F}"/>
          </ac:spMkLst>
        </pc:spChg>
        <pc:spChg chg="add mod">
          <ac:chgData name="Sondre Hårstad" userId="896b90e4-5606-4b14-8526-9d92d18593e1" providerId="ADAL" clId="{05DB2525-483C-6C46-8506-B561BF9763BF}" dt="2024-03-13T08:15:02.560" v="835"/>
          <ac:spMkLst>
            <pc:docMk/>
            <pc:sldMk cId="3291780207" sldId="288"/>
            <ac:spMk id="5" creationId="{94AC818A-3841-BBD3-D28C-13930CB8BF8E}"/>
          </ac:spMkLst>
        </pc:spChg>
        <pc:spChg chg="add mod">
          <ac:chgData name="Sondre Hårstad" userId="896b90e4-5606-4b14-8526-9d92d18593e1" providerId="ADAL" clId="{05DB2525-483C-6C46-8506-B561BF9763BF}" dt="2024-03-13T08:15:02.560" v="835"/>
          <ac:spMkLst>
            <pc:docMk/>
            <pc:sldMk cId="3291780207" sldId="288"/>
            <ac:spMk id="6" creationId="{470D5241-38FE-E641-3E3A-1645A4192411}"/>
          </ac:spMkLst>
        </pc:spChg>
        <pc:spChg chg="add mod">
          <ac:chgData name="Sondre Hårstad" userId="896b90e4-5606-4b14-8526-9d92d18593e1" providerId="ADAL" clId="{05DB2525-483C-6C46-8506-B561BF9763BF}" dt="2024-03-13T08:15:02.560" v="835"/>
          <ac:spMkLst>
            <pc:docMk/>
            <pc:sldMk cId="3291780207" sldId="288"/>
            <ac:spMk id="7" creationId="{E87BF48D-01CB-3B95-5D71-60B613F8B9B8}"/>
          </ac:spMkLst>
        </pc:spChg>
        <pc:spChg chg="add mod">
          <ac:chgData name="Sondre Hårstad" userId="896b90e4-5606-4b14-8526-9d92d18593e1" providerId="ADAL" clId="{05DB2525-483C-6C46-8506-B561BF9763BF}" dt="2024-03-13T08:15:02.560" v="835"/>
          <ac:spMkLst>
            <pc:docMk/>
            <pc:sldMk cId="3291780207" sldId="288"/>
            <ac:spMk id="8" creationId="{3CD1FC21-33DE-AAF6-CB61-9B5BCDE6EC8F}"/>
          </ac:spMkLst>
        </pc:spChg>
        <pc:spChg chg="add mod">
          <ac:chgData name="Sondre Hårstad" userId="896b90e4-5606-4b14-8526-9d92d18593e1" providerId="ADAL" clId="{05DB2525-483C-6C46-8506-B561BF9763BF}" dt="2024-03-13T08:15:02.560" v="835"/>
          <ac:spMkLst>
            <pc:docMk/>
            <pc:sldMk cId="3291780207" sldId="288"/>
            <ac:spMk id="9" creationId="{0A97F332-641A-6DB0-F016-1D2E7A77D8C1}"/>
          </ac:spMkLst>
        </pc:spChg>
        <pc:spChg chg="add mod">
          <ac:chgData name="Sondre Hårstad" userId="896b90e4-5606-4b14-8526-9d92d18593e1" providerId="ADAL" clId="{05DB2525-483C-6C46-8506-B561BF9763BF}" dt="2024-03-13T08:15:02.560" v="835"/>
          <ac:spMkLst>
            <pc:docMk/>
            <pc:sldMk cId="3291780207" sldId="288"/>
            <ac:spMk id="10" creationId="{0AB3FBD9-4FFD-BDC5-B4D8-E08E50E2FC75}"/>
          </ac:spMkLst>
        </pc:spChg>
        <pc:spChg chg="add mod">
          <ac:chgData name="Sondre Hårstad" userId="896b90e4-5606-4b14-8526-9d92d18593e1" providerId="ADAL" clId="{05DB2525-483C-6C46-8506-B561BF9763BF}" dt="2024-03-13T08:15:02.560" v="835"/>
          <ac:spMkLst>
            <pc:docMk/>
            <pc:sldMk cId="3291780207" sldId="288"/>
            <ac:spMk id="11" creationId="{9CC3FB38-4C59-5FE5-3AFF-917B1BCEAF1F}"/>
          </ac:spMkLst>
        </pc:spChg>
        <pc:spChg chg="add mod">
          <ac:chgData name="Sondre Hårstad" userId="896b90e4-5606-4b14-8526-9d92d18593e1" providerId="ADAL" clId="{05DB2525-483C-6C46-8506-B561BF9763BF}" dt="2024-03-13T08:15:02.560" v="835"/>
          <ac:spMkLst>
            <pc:docMk/>
            <pc:sldMk cId="3291780207" sldId="288"/>
            <ac:spMk id="12" creationId="{5591847A-B087-E174-69A0-2EE3720B14CA}"/>
          </ac:spMkLst>
        </pc:spChg>
        <pc:spChg chg="mod">
          <ac:chgData name="Sondre Hårstad" userId="896b90e4-5606-4b14-8526-9d92d18593e1" providerId="ADAL" clId="{05DB2525-483C-6C46-8506-B561BF9763BF}" dt="2024-03-13T08:16:58.534" v="865" actId="1076"/>
          <ac:spMkLst>
            <pc:docMk/>
            <pc:sldMk cId="3291780207" sldId="288"/>
            <ac:spMk id="13" creationId="{77B09313-DFB9-530E-6E32-EEBB4C17C060}"/>
          </ac:spMkLst>
        </pc:spChg>
        <pc:spChg chg="mod">
          <ac:chgData name="Sondre Hårstad" userId="896b90e4-5606-4b14-8526-9d92d18593e1" providerId="ADAL" clId="{05DB2525-483C-6C46-8506-B561BF9763BF}" dt="2024-03-13T11:15:52.360" v="2196" actId="20577"/>
          <ac:spMkLst>
            <pc:docMk/>
            <pc:sldMk cId="3291780207" sldId="288"/>
            <ac:spMk id="14" creationId="{A85CB734-0507-28F5-4ACE-C71DEC9351FA}"/>
          </ac:spMkLst>
        </pc:spChg>
        <pc:spChg chg="mod">
          <ac:chgData name="Sondre Hårstad" userId="896b90e4-5606-4b14-8526-9d92d18593e1" providerId="ADAL" clId="{05DB2525-483C-6C46-8506-B561BF9763BF}" dt="2024-03-13T08:23:15.051" v="1021" actId="1076"/>
          <ac:spMkLst>
            <pc:docMk/>
            <pc:sldMk cId="3291780207" sldId="288"/>
            <ac:spMk id="16" creationId="{8F84233A-2BC3-E58E-2C58-DFDF4606FF17}"/>
          </ac:spMkLst>
        </pc:spChg>
        <pc:spChg chg="mod">
          <ac:chgData name="Sondre Hårstad" userId="896b90e4-5606-4b14-8526-9d92d18593e1" providerId="ADAL" clId="{05DB2525-483C-6C46-8506-B561BF9763BF}" dt="2024-03-13T08:23:15.051" v="1021" actId="1076"/>
          <ac:spMkLst>
            <pc:docMk/>
            <pc:sldMk cId="3291780207" sldId="288"/>
            <ac:spMk id="17" creationId="{6516E7E0-8C52-19DD-D1F5-B52C8D2BC693}"/>
          </ac:spMkLst>
        </pc:spChg>
        <pc:spChg chg="del mod">
          <ac:chgData name="Sondre Hårstad" userId="896b90e4-5606-4b14-8526-9d92d18593e1" providerId="ADAL" clId="{05DB2525-483C-6C46-8506-B561BF9763BF}" dt="2024-03-13T08:17:22.806" v="872" actId="478"/>
          <ac:spMkLst>
            <pc:docMk/>
            <pc:sldMk cId="3291780207" sldId="288"/>
            <ac:spMk id="18" creationId="{8BD767E3-B3E1-330F-7B66-3AA12380197F}"/>
          </ac:spMkLst>
        </pc:spChg>
        <pc:spChg chg="mod">
          <ac:chgData name="Sondre Hårstad" userId="896b90e4-5606-4b14-8526-9d92d18593e1" providerId="ADAL" clId="{05DB2525-483C-6C46-8506-B561BF9763BF}" dt="2024-03-13T08:23:15.051" v="1021" actId="1076"/>
          <ac:spMkLst>
            <pc:docMk/>
            <pc:sldMk cId="3291780207" sldId="288"/>
            <ac:spMk id="19" creationId="{2792AF1F-3335-FC3B-7DD5-969973FC06B7}"/>
          </ac:spMkLst>
        </pc:spChg>
        <pc:spChg chg="mod">
          <ac:chgData name="Sondre Hårstad" userId="896b90e4-5606-4b14-8526-9d92d18593e1" providerId="ADAL" clId="{05DB2525-483C-6C46-8506-B561BF9763BF}" dt="2024-03-13T08:23:15.051" v="1021" actId="1076"/>
          <ac:spMkLst>
            <pc:docMk/>
            <pc:sldMk cId="3291780207" sldId="288"/>
            <ac:spMk id="20" creationId="{284B759E-01FE-4C01-ABC6-9232C5C25CED}"/>
          </ac:spMkLst>
        </pc:spChg>
        <pc:spChg chg="del">
          <ac:chgData name="Sondre Hårstad" userId="896b90e4-5606-4b14-8526-9d92d18593e1" providerId="ADAL" clId="{05DB2525-483C-6C46-8506-B561BF9763BF}" dt="2024-03-13T08:15:07.546" v="836" actId="478"/>
          <ac:spMkLst>
            <pc:docMk/>
            <pc:sldMk cId="3291780207" sldId="288"/>
            <ac:spMk id="22" creationId="{CA26CC7B-0CE8-0D14-26C6-3AAE0D338DA7}"/>
          </ac:spMkLst>
        </pc:spChg>
        <pc:spChg chg="del">
          <ac:chgData name="Sondre Hårstad" userId="896b90e4-5606-4b14-8526-9d92d18593e1" providerId="ADAL" clId="{05DB2525-483C-6C46-8506-B561BF9763BF}" dt="2024-03-13T08:15:07.546" v="836" actId="478"/>
          <ac:spMkLst>
            <pc:docMk/>
            <pc:sldMk cId="3291780207" sldId="288"/>
            <ac:spMk id="23" creationId="{F0AB66EC-FAAD-2823-1132-6644AFE06C32}"/>
          </ac:spMkLst>
        </pc:spChg>
        <pc:spChg chg="del mod">
          <ac:chgData name="Sondre Hårstad" userId="896b90e4-5606-4b14-8526-9d92d18593e1" providerId="ADAL" clId="{05DB2525-483C-6C46-8506-B561BF9763BF}" dt="2024-03-13T08:17:22.806" v="872" actId="478"/>
          <ac:spMkLst>
            <pc:docMk/>
            <pc:sldMk cId="3291780207" sldId="288"/>
            <ac:spMk id="24" creationId="{957EB9A9-CABC-A6DB-CB2E-C81AB890E008}"/>
          </ac:spMkLst>
        </pc:spChg>
        <pc:spChg chg="del">
          <ac:chgData name="Sondre Hårstad" userId="896b90e4-5606-4b14-8526-9d92d18593e1" providerId="ADAL" clId="{05DB2525-483C-6C46-8506-B561BF9763BF}" dt="2024-03-13T08:15:07.546" v="836" actId="478"/>
          <ac:spMkLst>
            <pc:docMk/>
            <pc:sldMk cId="3291780207" sldId="288"/>
            <ac:spMk id="30" creationId="{2B22B6B9-3CC5-09C9-1EBC-0816E9BCFEC0}"/>
          </ac:spMkLst>
        </pc:spChg>
        <pc:spChg chg="del">
          <ac:chgData name="Sondre Hårstad" userId="896b90e4-5606-4b14-8526-9d92d18593e1" providerId="ADAL" clId="{05DB2525-483C-6C46-8506-B561BF9763BF}" dt="2024-03-13T08:15:07.546" v="836" actId="478"/>
          <ac:spMkLst>
            <pc:docMk/>
            <pc:sldMk cId="3291780207" sldId="288"/>
            <ac:spMk id="31" creationId="{1A86D268-C32C-734E-5F60-DB81DC93E753}"/>
          </ac:spMkLst>
        </pc:spChg>
        <pc:spChg chg="del">
          <ac:chgData name="Sondre Hårstad" userId="896b90e4-5606-4b14-8526-9d92d18593e1" providerId="ADAL" clId="{05DB2525-483C-6C46-8506-B561BF9763BF}" dt="2024-03-13T08:15:07.546" v="836" actId="478"/>
          <ac:spMkLst>
            <pc:docMk/>
            <pc:sldMk cId="3291780207" sldId="288"/>
            <ac:spMk id="32" creationId="{5BD1D1E6-6A3D-F99E-5E3E-25ABE669D7EE}"/>
          </ac:spMkLst>
        </pc:spChg>
        <pc:spChg chg="del">
          <ac:chgData name="Sondre Hårstad" userId="896b90e4-5606-4b14-8526-9d92d18593e1" providerId="ADAL" clId="{05DB2525-483C-6C46-8506-B561BF9763BF}" dt="2024-03-13T08:15:07.546" v="836" actId="478"/>
          <ac:spMkLst>
            <pc:docMk/>
            <pc:sldMk cId="3291780207" sldId="288"/>
            <ac:spMk id="33" creationId="{419C4AA7-E419-DA4D-341E-6F7FADB4B20F}"/>
          </ac:spMkLst>
        </pc:spChg>
        <pc:spChg chg="del">
          <ac:chgData name="Sondre Hårstad" userId="896b90e4-5606-4b14-8526-9d92d18593e1" providerId="ADAL" clId="{05DB2525-483C-6C46-8506-B561BF9763BF}" dt="2024-03-13T08:15:07.546" v="836" actId="478"/>
          <ac:spMkLst>
            <pc:docMk/>
            <pc:sldMk cId="3291780207" sldId="288"/>
            <ac:spMk id="34" creationId="{9D711351-7D5E-E917-AB41-5EAD08EECE93}"/>
          </ac:spMkLst>
        </pc:spChg>
        <pc:spChg chg="del">
          <ac:chgData name="Sondre Hårstad" userId="896b90e4-5606-4b14-8526-9d92d18593e1" providerId="ADAL" clId="{05DB2525-483C-6C46-8506-B561BF9763BF}" dt="2024-03-13T08:15:07.546" v="836" actId="478"/>
          <ac:spMkLst>
            <pc:docMk/>
            <pc:sldMk cId="3291780207" sldId="288"/>
            <ac:spMk id="35" creationId="{908B2470-E93B-BFB5-9FC1-2A0A22B6306D}"/>
          </ac:spMkLst>
        </pc:spChg>
        <pc:spChg chg="del">
          <ac:chgData name="Sondre Hårstad" userId="896b90e4-5606-4b14-8526-9d92d18593e1" providerId="ADAL" clId="{05DB2525-483C-6C46-8506-B561BF9763BF}" dt="2024-03-13T08:15:07.546" v="836" actId="478"/>
          <ac:spMkLst>
            <pc:docMk/>
            <pc:sldMk cId="3291780207" sldId="288"/>
            <ac:spMk id="36" creationId="{249A28B7-F33B-4041-5417-56652BBED5A0}"/>
          </ac:spMkLst>
        </pc:spChg>
        <pc:spChg chg="del">
          <ac:chgData name="Sondre Hårstad" userId="896b90e4-5606-4b14-8526-9d92d18593e1" providerId="ADAL" clId="{05DB2525-483C-6C46-8506-B561BF9763BF}" dt="2024-03-13T08:15:07.546" v="836" actId="478"/>
          <ac:spMkLst>
            <pc:docMk/>
            <pc:sldMk cId="3291780207" sldId="288"/>
            <ac:spMk id="37" creationId="{99777179-2AF6-5566-5609-59FE02CF12B2}"/>
          </ac:spMkLst>
        </pc:spChg>
        <pc:spChg chg="del">
          <ac:chgData name="Sondre Hårstad" userId="896b90e4-5606-4b14-8526-9d92d18593e1" providerId="ADAL" clId="{05DB2525-483C-6C46-8506-B561BF9763BF}" dt="2024-03-13T08:15:07.546" v="836" actId="478"/>
          <ac:spMkLst>
            <pc:docMk/>
            <pc:sldMk cId="3291780207" sldId="288"/>
            <ac:spMk id="38" creationId="{76E6A0C8-EFB5-F609-FED7-3E52AB52B24B}"/>
          </ac:spMkLst>
        </pc:spChg>
        <pc:spChg chg="del">
          <ac:chgData name="Sondre Hårstad" userId="896b90e4-5606-4b14-8526-9d92d18593e1" providerId="ADAL" clId="{05DB2525-483C-6C46-8506-B561BF9763BF}" dt="2024-03-13T08:15:07.546" v="836" actId="478"/>
          <ac:spMkLst>
            <pc:docMk/>
            <pc:sldMk cId="3291780207" sldId="288"/>
            <ac:spMk id="39" creationId="{2E4118D9-AA25-B3FC-B741-D97F8B949C44}"/>
          </ac:spMkLst>
        </pc:spChg>
        <pc:spChg chg="add mod">
          <ac:chgData name="Sondre Hårstad" userId="896b90e4-5606-4b14-8526-9d92d18593e1" providerId="ADAL" clId="{05DB2525-483C-6C46-8506-B561BF9763BF}" dt="2024-03-13T08:15:02.560" v="835"/>
          <ac:spMkLst>
            <pc:docMk/>
            <pc:sldMk cId="3291780207" sldId="288"/>
            <ac:spMk id="40" creationId="{4E4E84D5-D14B-E3FE-D3DA-45C87B4DDE06}"/>
          </ac:spMkLst>
        </pc:spChg>
        <pc:spChg chg="add mod">
          <ac:chgData name="Sondre Hårstad" userId="896b90e4-5606-4b14-8526-9d92d18593e1" providerId="ADAL" clId="{05DB2525-483C-6C46-8506-B561BF9763BF}" dt="2024-03-13T08:23:26.063" v="1030" actId="1036"/>
          <ac:spMkLst>
            <pc:docMk/>
            <pc:sldMk cId="3291780207" sldId="288"/>
            <ac:spMk id="41" creationId="{2EAA57EE-499A-E5CC-9B14-73753AA24495}"/>
          </ac:spMkLst>
        </pc:spChg>
        <pc:spChg chg="add mod">
          <ac:chgData name="Sondre Hårstad" userId="896b90e4-5606-4b14-8526-9d92d18593e1" providerId="ADAL" clId="{05DB2525-483C-6C46-8506-B561BF9763BF}" dt="2024-03-13T08:23:26.063" v="1030" actId="1036"/>
          <ac:spMkLst>
            <pc:docMk/>
            <pc:sldMk cId="3291780207" sldId="288"/>
            <ac:spMk id="42" creationId="{7631E437-CC60-511B-462F-006CC3475A4E}"/>
          </ac:spMkLst>
        </pc:spChg>
        <pc:spChg chg="add mod">
          <ac:chgData name="Sondre Hårstad" userId="896b90e4-5606-4b14-8526-9d92d18593e1" providerId="ADAL" clId="{05DB2525-483C-6C46-8506-B561BF9763BF}" dt="2024-03-13T08:24:41.565" v="1036" actId="20577"/>
          <ac:spMkLst>
            <pc:docMk/>
            <pc:sldMk cId="3291780207" sldId="288"/>
            <ac:spMk id="43" creationId="{45E24FFF-372F-CB73-8191-877190F89927}"/>
          </ac:spMkLst>
        </pc:spChg>
        <pc:spChg chg="add mod">
          <ac:chgData name="Sondre Hårstad" userId="896b90e4-5606-4b14-8526-9d92d18593e1" providerId="ADAL" clId="{05DB2525-483C-6C46-8506-B561BF9763BF}" dt="2024-03-13T08:23:26.063" v="1030" actId="1036"/>
          <ac:spMkLst>
            <pc:docMk/>
            <pc:sldMk cId="3291780207" sldId="288"/>
            <ac:spMk id="44" creationId="{C97C59FD-F526-64A0-C8EB-A671702B3325}"/>
          </ac:spMkLst>
        </pc:spChg>
        <pc:spChg chg="add mod">
          <ac:chgData name="Sondre Hårstad" userId="896b90e4-5606-4b14-8526-9d92d18593e1" providerId="ADAL" clId="{05DB2525-483C-6C46-8506-B561BF9763BF}" dt="2024-03-13T08:23:26.063" v="1030" actId="1036"/>
          <ac:spMkLst>
            <pc:docMk/>
            <pc:sldMk cId="3291780207" sldId="288"/>
            <ac:spMk id="45" creationId="{635A0589-2C0F-6E1B-66B6-B29E4139FDBD}"/>
          </ac:spMkLst>
        </pc:spChg>
        <pc:spChg chg="add mod">
          <ac:chgData name="Sondre Hårstad" userId="896b90e4-5606-4b14-8526-9d92d18593e1" providerId="ADAL" clId="{05DB2525-483C-6C46-8506-B561BF9763BF}" dt="2024-03-13T08:24:29.627" v="1032" actId="20577"/>
          <ac:spMkLst>
            <pc:docMk/>
            <pc:sldMk cId="3291780207" sldId="288"/>
            <ac:spMk id="46" creationId="{ECC0BA13-7A7F-0BEC-8003-3B6A60B4D0F0}"/>
          </ac:spMkLst>
        </pc:spChg>
        <pc:spChg chg="add mod">
          <ac:chgData name="Sondre Hårstad" userId="896b90e4-5606-4b14-8526-9d92d18593e1" providerId="ADAL" clId="{05DB2525-483C-6C46-8506-B561BF9763BF}" dt="2024-03-13T08:23:26.063" v="1030" actId="1036"/>
          <ac:spMkLst>
            <pc:docMk/>
            <pc:sldMk cId="3291780207" sldId="288"/>
            <ac:spMk id="47" creationId="{73A16ABD-A00B-B961-0992-190823A9F22C}"/>
          </ac:spMkLst>
        </pc:spChg>
        <pc:spChg chg="add mod">
          <ac:chgData name="Sondre Hårstad" userId="896b90e4-5606-4b14-8526-9d92d18593e1" providerId="ADAL" clId="{05DB2525-483C-6C46-8506-B561BF9763BF}" dt="2024-03-13T08:24:55.097" v="1039" actId="20577"/>
          <ac:spMkLst>
            <pc:docMk/>
            <pc:sldMk cId="3291780207" sldId="288"/>
            <ac:spMk id="48" creationId="{F82FB7D6-DE4F-1550-1CBF-3D2E3D90155D}"/>
          </ac:spMkLst>
        </pc:spChg>
        <pc:spChg chg="add mod">
          <ac:chgData name="Sondre Hårstad" userId="896b90e4-5606-4b14-8526-9d92d18593e1" providerId="ADAL" clId="{05DB2525-483C-6C46-8506-B561BF9763BF}" dt="2024-03-13T08:24:32.869" v="1033" actId="20577"/>
          <ac:spMkLst>
            <pc:docMk/>
            <pc:sldMk cId="3291780207" sldId="288"/>
            <ac:spMk id="49" creationId="{54661622-A505-C070-D3D9-AAC5C59718A7}"/>
          </ac:spMkLst>
        </pc:spChg>
        <pc:spChg chg="add mod">
          <ac:chgData name="Sondre Hårstad" userId="896b90e4-5606-4b14-8526-9d92d18593e1" providerId="ADAL" clId="{05DB2525-483C-6C46-8506-B561BF9763BF}" dt="2024-03-13T08:23:26.063" v="1030" actId="1036"/>
          <ac:spMkLst>
            <pc:docMk/>
            <pc:sldMk cId="3291780207" sldId="288"/>
            <ac:spMk id="50" creationId="{849C7D60-8164-3E4A-7B0F-E6A8BBA4872C}"/>
          </ac:spMkLst>
        </pc:spChg>
        <pc:spChg chg="add mod">
          <ac:chgData name="Sondre Hårstad" userId="896b90e4-5606-4b14-8526-9d92d18593e1" providerId="ADAL" clId="{05DB2525-483C-6C46-8506-B561BF9763BF}" dt="2024-03-13T08:23:26.063" v="1030" actId="1036"/>
          <ac:spMkLst>
            <pc:docMk/>
            <pc:sldMk cId="3291780207" sldId="288"/>
            <ac:spMk id="51" creationId="{38C35E09-B8D7-CC6F-AAA3-DC4B084A719F}"/>
          </ac:spMkLst>
        </pc:spChg>
        <pc:spChg chg="add mod">
          <ac:chgData name="Sondre Hårstad" userId="896b90e4-5606-4b14-8526-9d92d18593e1" providerId="ADAL" clId="{05DB2525-483C-6C46-8506-B561BF9763BF}" dt="2024-03-13T08:24:35.178" v="1034" actId="20577"/>
          <ac:spMkLst>
            <pc:docMk/>
            <pc:sldMk cId="3291780207" sldId="288"/>
            <ac:spMk id="52" creationId="{9AADF43A-E1A4-87C6-4402-E1C5CF1524E9}"/>
          </ac:spMkLst>
        </pc:spChg>
        <pc:spChg chg="add mod">
          <ac:chgData name="Sondre Hårstad" userId="896b90e4-5606-4b14-8526-9d92d18593e1" providerId="ADAL" clId="{05DB2525-483C-6C46-8506-B561BF9763BF}" dt="2024-03-13T08:23:15.051" v="1021" actId="1076"/>
          <ac:spMkLst>
            <pc:docMk/>
            <pc:sldMk cId="3291780207" sldId="288"/>
            <ac:spMk id="58" creationId="{2A62CDBB-9681-3569-EB00-AA1A8206390E}"/>
          </ac:spMkLst>
        </pc:spChg>
        <pc:spChg chg="add mod">
          <ac:chgData name="Sondre Hårstad" userId="896b90e4-5606-4b14-8526-9d92d18593e1" providerId="ADAL" clId="{05DB2525-483C-6C46-8506-B561BF9763BF}" dt="2024-03-13T08:23:15.051" v="1021" actId="1076"/>
          <ac:spMkLst>
            <pc:docMk/>
            <pc:sldMk cId="3291780207" sldId="288"/>
            <ac:spMk id="59" creationId="{C396BD75-5212-BF7F-9A90-A7DB01EC0A35}"/>
          </ac:spMkLst>
        </pc:spChg>
        <pc:spChg chg="add mod">
          <ac:chgData name="Sondre Hårstad" userId="896b90e4-5606-4b14-8526-9d92d18593e1" providerId="ADAL" clId="{05DB2525-483C-6C46-8506-B561BF9763BF}" dt="2024-03-13T08:20:01.154" v="948"/>
          <ac:spMkLst>
            <pc:docMk/>
            <pc:sldMk cId="3291780207" sldId="288"/>
            <ac:spMk id="60" creationId="{AA7E88D8-41B4-5509-5EF3-CE2D82972FCE}"/>
          </ac:spMkLst>
        </pc:spChg>
        <pc:spChg chg="add mod">
          <ac:chgData name="Sondre Hårstad" userId="896b90e4-5606-4b14-8526-9d92d18593e1" providerId="ADAL" clId="{05DB2525-483C-6C46-8506-B561BF9763BF}" dt="2024-03-13T08:23:15.051" v="1021" actId="1076"/>
          <ac:spMkLst>
            <pc:docMk/>
            <pc:sldMk cId="3291780207" sldId="288"/>
            <ac:spMk id="61" creationId="{BC9F2E96-E603-C06F-CB53-322EA96CE2F4}"/>
          </ac:spMkLst>
        </pc:spChg>
        <pc:spChg chg="add mod">
          <ac:chgData name="Sondre Hårstad" userId="896b90e4-5606-4b14-8526-9d92d18593e1" providerId="ADAL" clId="{05DB2525-483C-6C46-8506-B561BF9763BF}" dt="2024-03-13T08:23:15.051" v="1021" actId="1076"/>
          <ac:spMkLst>
            <pc:docMk/>
            <pc:sldMk cId="3291780207" sldId="288"/>
            <ac:spMk id="62" creationId="{26D59C82-07F3-0A28-CC79-F0D25EF43D9D}"/>
          </ac:spMkLst>
        </pc:spChg>
        <pc:spChg chg="add mod">
          <ac:chgData name="Sondre Hårstad" userId="896b90e4-5606-4b14-8526-9d92d18593e1" providerId="ADAL" clId="{05DB2525-483C-6C46-8506-B561BF9763BF}" dt="2024-03-13T08:23:15.051" v="1021" actId="1076"/>
          <ac:spMkLst>
            <pc:docMk/>
            <pc:sldMk cId="3291780207" sldId="288"/>
            <ac:spMk id="63" creationId="{7046EE52-19C5-8262-99FD-8FB7191C3E38}"/>
          </ac:spMkLst>
        </pc:spChg>
        <pc:spChg chg="add mod">
          <ac:chgData name="Sondre Hårstad" userId="896b90e4-5606-4b14-8526-9d92d18593e1" providerId="ADAL" clId="{05DB2525-483C-6C46-8506-B561BF9763BF}" dt="2024-03-13T08:23:15.051" v="1021" actId="1076"/>
          <ac:spMkLst>
            <pc:docMk/>
            <pc:sldMk cId="3291780207" sldId="288"/>
            <ac:spMk id="64" creationId="{597EB5E7-D42C-B660-4D66-B0AC8B7CBA3D}"/>
          </ac:spMkLst>
        </pc:spChg>
        <pc:spChg chg="add del mod">
          <ac:chgData name="Sondre Hårstad" userId="896b90e4-5606-4b14-8526-9d92d18593e1" providerId="ADAL" clId="{05DB2525-483C-6C46-8506-B561BF9763BF}" dt="2024-03-13T08:23:15.051" v="1021" actId="1076"/>
          <ac:spMkLst>
            <pc:docMk/>
            <pc:sldMk cId="3291780207" sldId="288"/>
            <ac:spMk id="65" creationId="{7FDC7F21-E99B-4BDF-D7AB-D794512ACED2}"/>
          </ac:spMkLst>
        </pc:spChg>
        <pc:spChg chg="add mod">
          <ac:chgData name="Sondre Hårstad" userId="896b90e4-5606-4b14-8526-9d92d18593e1" providerId="ADAL" clId="{05DB2525-483C-6C46-8506-B561BF9763BF}" dt="2024-03-13T08:23:15.051" v="1021" actId="1076"/>
          <ac:spMkLst>
            <pc:docMk/>
            <pc:sldMk cId="3291780207" sldId="288"/>
            <ac:spMk id="66" creationId="{85029BEE-4E03-C481-90A7-0909618ED2F6}"/>
          </ac:spMkLst>
        </pc:spChg>
        <pc:spChg chg="add mod">
          <ac:chgData name="Sondre Hårstad" userId="896b90e4-5606-4b14-8526-9d92d18593e1" providerId="ADAL" clId="{05DB2525-483C-6C46-8506-B561BF9763BF}" dt="2024-03-13T08:23:15.051" v="1021" actId="1076"/>
          <ac:spMkLst>
            <pc:docMk/>
            <pc:sldMk cId="3291780207" sldId="288"/>
            <ac:spMk id="67" creationId="{C89DBBE1-1E06-AD35-E253-F257D7112FA4}"/>
          </ac:spMkLst>
        </pc:spChg>
        <pc:cxnChg chg="mod">
          <ac:chgData name="Sondre Hårstad" userId="896b90e4-5606-4b14-8526-9d92d18593e1" providerId="ADAL" clId="{05DB2525-483C-6C46-8506-B561BF9763BF}" dt="2024-03-13T08:23:15.051" v="1021" actId="1076"/>
          <ac:cxnSpMkLst>
            <pc:docMk/>
            <pc:sldMk cId="3291780207" sldId="288"/>
            <ac:cxnSpMk id="15" creationId="{CE6B23D9-AAB9-C036-5133-0603DB050E60}"/>
          </ac:cxnSpMkLst>
        </pc:cxnChg>
        <pc:cxnChg chg="add del mod">
          <ac:chgData name="Sondre Hårstad" userId="896b90e4-5606-4b14-8526-9d92d18593e1" providerId="ADAL" clId="{05DB2525-483C-6C46-8506-B561BF9763BF}" dt="2024-03-13T08:23:15.051" v="1021" actId="1076"/>
          <ac:cxnSpMkLst>
            <pc:docMk/>
            <pc:sldMk cId="3291780207" sldId="288"/>
            <ac:cxnSpMk id="21" creationId="{81F15C4F-057A-D003-88C0-B398EA5F5B09}"/>
          </ac:cxnSpMkLst>
        </pc:cxnChg>
        <pc:cxnChg chg="del mod">
          <ac:chgData name="Sondre Hårstad" userId="896b90e4-5606-4b14-8526-9d92d18593e1" providerId="ADAL" clId="{05DB2525-483C-6C46-8506-B561BF9763BF}" dt="2024-03-13T08:17:03.155" v="866" actId="478"/>
          <ac:cxnSpMkLst>
            <pc:docMk/>
            <pc:sldMk cId="3291780207" sldId="288"/>
            <ac:cxnSpMk id="25" creationId="{5285F837-CCB9-1578-413A-3ED1DE69123F}"/>
          </ac:cxnSpMkLst>
        </pc:cxnChg>
        <pc:cxnChg chg="del mod">
          <ac:chgData name="Sondre Hårstad" userId="896b90e4-5606-4b14-8526-9d92d18593e1" providerId="ADAL" clId="{05DB2525-483C-6C46-8506-B561BF9763BF}" dt="2024-03-13T08:17:03.155" v="866" actId="478"/>
          <ac:cxnSpMkLst>
            <pc:docMk/>
            <pc:sldMk cId="3291780207" sldId="288"/>
            <ac:cxnSpMk id="26" creationId="{EA07F84F-371E-DD5F-2CD4-12B9E25BBF66}"/>
          </ac:cxnSpMkLst>
        </pc:cxnChg>
        <pc:cxnChg chg="del mod">
          <ac:chgData name="Sondre Hårstad" userId="896b90e4-5606-4b14-8526-9d92d18593e1" providerId="ADAL" clId="{05DB2525-483C-6C46-8506-B561BF9763BF}" dt="2024-03-13T08:17:03.155" v="866" actId="478"/>
          <ac:cxnSpMkLst>
            <pc:docMk/>
            <pc:sldMk cId="3291780207" sldId="288"/>
            <ac:cxnSpMk id="27" creationId="{FCDCEDE8-DF9A-9D08-AEBE-549D853BEF21}"/>
          </ac:cxnSpMkLst>
        </pc:cxnChg>
        <pc:cxnChg chg="del mod">
          <ac:chgData name="Sondre Hårstad" userId="896b90e4-5606-4b14-8526-9d92d18593e1" providerId="ADAL" clId="{05DB2525-483C-6C46-8506-B561BF9763BF}" dt="2024-03-13T08:17:03.155" v="866" actId="478"/>
          <ac:cxnSpMkLst>
            <pc:docMk/>
            <pc:sldMk cId="3291780207" sldId="288"/>
            <ac:cxnSpMk id="28" creationId="{BA9F5338-A927-0A5D-AF96-DFF61433C0D4}"/>
          </ac:cxnSpMkLst>
        </pc:cxnChg>
        <pc:cxnChg chg="del mod">
          <ac:chgData name="Sondre Hårstad" userId="896b90e4-5606-4b14-8526-9d92d18593e1" providerId="ADAL" clId="{05DB2525-483C-6C46-8506-B561BF9763BF}" dt="2024-03-13T08:17:03.155" v="866" actId="478"/>
          <ac:cxnSpMkLst>
            <pc:docMk/>
            <pc:sldMk cId="3291780207" sldId="288"/>
            <ac:cxnSpMk id="29" creationId="{08AD612A-4CB4-DBBE-A0A5-3FA56F951490}"/>
          </ac:cxnSpMkLst>
        </pc:cxnChg>
        <pc:cxnChg chg="add mod">
          <ac:chgData name="Sondre Hårstad" userId="896b90e4-5606-4b14-8526-9d92d18593e1" providerId="ADAL" clId="{05DB2525-483C-6C46-8506-B561BF9763BF}" dt="2024-03-13T08:23:15.051" v="1021" actId="1076"/>
          <ac:cxnSpMkLst>
            <pc:docMk/>
            <pc:sldMk cId="3291780207" sldId="288"/>
            <ac:cxnSpMk id="53" creationId="{D1FD692D-9F6E-C526-39F9-526DD56A6106}"/>
          </ac:cxnSpMkLst>
        </pc:cxnChg>
        <pc:cxnChg chg="add mod">
          <ac:chgData name="Sondre Hårstad" userId="896b90e4-5606-4b14-8526-9d92d18593e1" providerId="ADAL" clId="{05DB2525-483C-6C46-8506-B561BF9763BF}" dt="2024-03-13T08:23:15.051" v="1021" actId="1076"/>
          <ac:cxnSpMkLst>
            <pc:docMk/>
            <pc:sldMk cId="3291780207" sldId="288"/>
            <ac:cxnSpMk id="54" creationId="{B5FF9BC3-722C-BB31-E265-3CA2B892D356}"/>
          </ac:cxnSpMkLst>
        </pc:cxnChg>
        <pc:cxnChg chg="add mod">
          <ac:chgData name="Sondre Hårstad" userId="896b90e4-5606-4b14-8526-9d92d18593e1" providerId="ADAL" clId="{05DB2525-483C-6C46-8506-B561BF9763BF}" dt="2024-03-13T08:23:15.051" v="1021" actId="1076"/>
          <ac:cxnSpMkLst>
            <pc:docMk/>
            <pc:sldMk cId="3291780207" sldId="288"/>
            <ac:cxnSpMk id="55" creationId="{E71535A2-15D6-5BD8-9C8E-EBD24B449D38}"/>
          </ac:cxnSpMkLst>
        </pc:cxnChg>
        <pc:cxnChg chg="add del mod">
          <ac:chgData name="Sondre Hårstad" userId="896b90e4-5606-4b14-8526-9d92d18593e1" providerId="ADAL" clId="{05DB2525-483C-6C46-8506-B561BF9763BF}" dt="2024-03-13T08:17:22.806" v="872" actId="478"/>
          <ac:cxnSpMkLst>
            <pc:docMk/>
            <pc:sldMk cId="3291780207" sldId="288"/>
            <ac:cxnSpMk id="56" creationId="{DB3FCF99-A660-D068-658E-9ED92B53BA3D}"/>
          </ac:cxnSpMkLst>
        </pc:cxnChg>
        <pc:cxnChg chg="add del mod">
          <ac:chgData name="Sondre Hårstad" userId="896b90e4-5606-4b14-8526-9d92d18593e1" providerId="ADAL" clId="{05DB2525-483C-6C46-8506-B561BF9763BF}" dt="2024-03-13T08:17:22.806" v="872" actId="478"/>
          <ac:cxnSpMkLst>
            <pc:docMk/>
            <pc:sldMk cId="3291780207" sldId="288"/>
            <ac:cxnSpMk id="57" creationId="{71475550-3C1A-C612-B734-A726C5BCA9AD}"/>
          </ac:cxnSpMkLst>
        </pc:cxnChg>
      </pc:sldChg>
      <pc:sldChg chg="addSp delSp modSp add del mod">
        <pc:chgData name="Sondre Hårstad" userId="896b90e4-5606-4b14-8526-9d92d18593e1" providerId="ADAL" clId="{05DB2525-483C-6C46-8506-B561BF9763BF}" dt="2024-03-13T09:32:48.434" v="1178" actId="2696"/>
        <pc:sldMkLst>
          <pc:docMk/>
          <pc:sldMk cId="2484413688" sldId="289"/>
        </pc:sldMkLst>
        <pc:spChg chg="add mod">
          <ac:chgData name="Sondre Hårstad" userId="896b90e4-5606-4b14-8526-9d92d18593e1" providerId="ADAL" clId="{05DB2525-483C-6C46-8506-B561BF9763BF}" dt="2024-03-13T08:29:59.312" v="1136" actId="14100"/>
          <ac:spMkLst>
            <pc:docMk/>
            <pc:sldMk cId="2484413688" sldId="289"/>
            <ac:spMk id="2" creationId="{7D157FF9-61DE-2DE4-74AB-0159A680F1E2}"/>
          </ac:spMkLst>
        </pc:spChg>
        <pc:spChg chg="add del mod">
          <ac:chgData name="Sondre Hårstad" userId="896b90e4-5606-4b14-8526-9d92d18593e1" providerId="ADAL" clId="{05DB2525-483C-6C46-8506-B561BF9763BF}" dt="2024-03-13T08:30:05.576" v="1138" actId="478"/>
          <ac:spMkLst>
            <pc:docMk/>
            <pc:sldMk cId="2484413688" sldId="289"/>
            <ac:spMk id="3" creationId="{7BF5A148-DC7C-2544-5E45-DAA1195E7E46}"/>
          </ac:spMkLst>
        </pc:spChg>
        <pc:spChg chg="add del mod">
          <ac:chgData name="Sondre Hårstad" userId="896b90e4-5606-4b14-8526-9d92d18593e1" providerId="ADAL" clId="{05DB2525-483C-6C46-8506-B561BF9763BF}" dt="2024-03-13T08:30:07.005" v="1139" actId="478"/>
          <ac:spMkLst>
            <pc:docMk/>
            <pc:sldMk cId="2484413688" sldId="289"/>
            <ac:spMk id="4" creationId="{060210BD-CA4C-0F1A-058B-B3733BD2912D}"/>
          </ac:spMkLst>
        </pc:spChg>
        <pc:spChg chg="add del mod">
          <ac:chgData name="Sondre Hårstad" userId="896b90e4-5606-4b14-8526-9d92d18593e1" providerId="ADAL" clId="{05DB2525-483C-6C46-8506-B561BF9763BF}" dt="2024-03-13T08:30:09.405" v="1140" actId="478"/>
          <ac:spMkLst>
            <pc:docMk/>
            <pc:sldMk cId="2484413688" sldId="289"/>
            <ac:spMk id="5" creationId="{BED652C3-23E7-0CD5-6D05-2D57BB864B1D}"/>
          </ac:spMkLst>
        </pc:spChg>
        <pc:spChg chg="add mod">
          <ac:chgData name="Sondre Hårstad" userId="896b90e4-5606-4b14-8526-9d92d18593e1" providerId="ADAL" clId="{05DB2525-483C-6C46-8506-B561BF9763BF}" dt="2024-03-13T08:29:38.992" v="1129" actId="1076"/>
          <ac:spMkLst>
            <pc:docMk/>
            <pc:sldMk cId="2484413688" sldId="289"/>
            <ac:spMk id="6" creationId="{489C160F-606E-FB06-8116-0AC2CAEBD734}"/>
          </ac:spMkLst>
        </pc:spChg>
        <pc:spChg chg="add mod">
          <ac:chgData name="Sondre Hårstad" userId="896b90e4-5606-4b14-8526-9d92d18593e1" providerId="ADAL" clId="{05DB2525-483C-6C46-8506-B561BF9763BF}" dt="2024-03-13T08:29:43.219" v="1130"/>
          <ac:spMkLst>
            <pc:docMk/>
            <pc:sldMk cId="2484413688" sldId="289"/>
            <ac:spMk id="7" creationId="{BE6F7F80-2AD6-8055-C5D8-CCCC22288181}"/>
          </ac:spMkLst>
        </pc:spChg>
        <pc:spChg chg="add mod">
          <ac:chgData name="Sondre Hårstad" userId="896b90e4-5606-4b14-8526-9d92d18593e1" providerId="ADAL" clId="{05DB2525-483C-6C46-8506-B561BF9763BF}" dt="2024-03-13T08:29:44.102" v="1131"/>
          <ac:spMkLst>
            <pc:docMk/>
            <pc:sldMk cId="2484413688" sldId="289"/>
            <ac:spMk id="8" creationId="{F60F7B54-7F80-260B-B254-A36C6C5B7B55}"/>
          </ac:spMkLst>
        </pc:spChg>
        <pc:spChg chg="add mod">
          <ac:chgData name="Sondre Hårstad" userId="896b90e4-5606-4b14-8526-9d92d18593e1" providerId="ADAL" clId="{05DB2525-483C-6C46-8506-B561BF9763BF}" dt="2024-03-13T08:29:44.884" v="1132"/>
          <ac:spMkLst>
            <pc:docMk/>
            <pc:sldMk cId="2484413688" sldId="289"/>
            <ac:spMk id="9" creationId="{43F76559-AA36-15D1-42CE-FA9BAB442435}"/>
          </ac:spMkLst>
        </pc:spChg>
        <pc:spChg chg="add del mod">
          <ac:chgData name="Sondre Hårstad" userId="896b90e4-5606-4b14-8526-9d92d18593e1" providerId="ADAL" clId="{05DB2525-483C-6C46-8506-B561BF9763BF}" dt="2024-03-13T08:29:06.541" v="1121" actId="767"/>
          <ac:spMkLst>
            <pc:docMk/>
            <pc:sldMk cId="2484413688" sldId="289"/>
            <ac:spMk id="10" creationId="{22475BE9-7922-A9CA-0A3A-69F90DE2E170}"/>
          </ac:spMkLst>
        </pc:spChg>
        <pc:spChg chg="add mod">
          <ac:chgData name="Sondre Hårstad" userId="896b90e4-5606-4b14-8526-9d92d18593e1" providerId="ADAL" clId="{05DB2525-483C-6C46-8506-B561BF9763BF}" dt="2024-03-13T08:30:18.885" v="1144" actId="20577"/>
          <ac:spMkLst>
            <pc:docMk/>
            <pc:sldMk cId="2484413688" sldId="289"/>
            <ac:spMk id="11" creationId="{20EE4B27-DD37-046B-FFA6-409E9A15E7A3}"/>
          </ac:spMkLst>
        </pc:spChg>
        <pc:spChg chg="add mod">
          <ac:chgData name="Sondre Hårstad" userId="896b90e4-5606-4b14-8526-9d92d18593e1" providerId="ADAL" clId="{05DB2525-483C-6C46-8506-B561BF9763BF}" dt="2024-03-13T08:30:19.704" v="1145" actId="20577"/>
          <ac:spMkLst>
            <pc:docMk/>
            <pc:sldMk cId="2484413688" sldId="289"/>
            <ac:spMk id="12" creationId="{ACA17550-5181-41AC-2123-4F079C60ACDD}"/>
          </ac:spMkLst>
        </pc:spChg>
        <pc:spChg chg="mod">
          <ac:chgData name="Sondre Hårstad" userId="896b90e4-5606-4b14-8526-9d92d18593e1" providerId="ADAL" clId="{05DB2525-483C-6C46-8506-B561BF9763BF}" dt="2024-03-13T08:25:40.738" v="1052" actId="20577"/>
          <ac:spMkLst>
            <pc:docMk/>
            <pc:sldMk cId="2484413688" sldId="289"/>
            <ac:spMk id="13" creationId="{77B09313-DFB9-530E-6E32-EEBB4C17C060}"/>
          </ac:spMkLst>
        </pc:spChg>
        <pc:spChg chg="del">
          <ac:chgData name="Sondre Hårstad" userId="896b90e4-5606-4b14-8526-9d92d18593e1" providerId="ADAL" clId="{05DB2525-483C-6C46-8506-B561BF9763BF}" dt="2024-03-13T08:25:35.463" v="1041" actId="478"/>
          <ac:spMkLst>
            <pc:docMk/>
            <pc:sldMk cId="2484413688" sldId="289"/>
            <ac:spMk id="16" creationId="{8F84233A-2BC3-E58E-2C58-DFDF4606FF17}"/>
          </ac:spMkLst>
        </pc:spChg>
        <pc:spChg chg="del">
          <ac:chgData name="Sondre Hårstad" userId="896b90e4-5606-4b14-8526-9d92d18593e1" providerId="ADAL" clId="{05DB2525-483C-6C46-8506-B561BF9763BF}" dt="2024-03-13T08:25:35.463" v="1041" actId="478"/>
          <ac:spMkLst>
            <pc:docMk/>
            <pc:sldMk cId="2484413688" sldId="289"/>
            <ac:spMk id="17" creationId="{6516E7E0-8C52-19DD-D1F5-B52C8D2BC693}"/>
          </ac:spMkLst>
        </pc:spChg>
        <pc:spChg chg="add mod">
          <ac:chgData name="Sondre Hårstad" userId="896b90e4-5606-4b14-8526-9d92d18593e1" providerId="ADAL" clId="{05DB2525-483C-6C46-8506-B561BF9763BF}" dt="2024-03-13T08:30:20.445" v="1146" actId="20577"/>
          <ac:spMkLst>
            <pc:docMk/>
            <pc:sldMk cId="2484413688" sldId="289"/>
            <ac:spMk id="18" creationId="{3CD60F98-F8D3-BBC0-63DA-A7C2A7B49B88}"/>
          </ac:spMkLst>
        </pc:spChg>
        <pc:spChg chg="del">
          <ac:chgData name="Sondre Hårstad" userId="896b90e4-5606-4b14-8526-9d92d18593e1" providerId="ADAL" clId="{05DB2525-483C-6C46-8506-B561BF9763BF}" dt="2024-03-13T08:25:35.463" v="1041" actId="478"/>
          <ac:spMkLst>
            <pc:docMk/>
            <pc:sldMk cId="2484413688" sldId="289"/>
            <ac:spMk id="19" creationId="{2792AF1F-3335-FC3B-7DD5-969973FC06B7}"/>
          </ac:spMkLst>
        </pc:spChg>
        <pc:spChg chg="del">
          <ac:chgData name="Sondre Hårstad" userId="896b90e4-5606-4b14-8526-9d92d18593e1" providerId="ADAL" clId="{05DB2525-483C-6C46-8506-B561BF9763BF}" dt="2024-03-13T08:25:35.463" v="1041" actId="478"/>
          <ac:spMkLst>
            <pc:docMk/>
            <pc:sldMk cId="2484413688" sldId="289"/>
            <ac:spMk id="20" creationId="{284B759E-01FE-4C01-ABC6-9232C5C25CED}"/>
          </ac:spMkLst>
        </pc:spChg>
        <pc:spChg chg="add del mod">
          <ac:chgData name="Sondre Hårstad" userId="896b90e4-5606-4b14-8526-9d92d18593e1" providerId="ADAL" clId="{05DB2525-483C-6C46-8506-B561BF9763BF}" dt="2024-03-13T09:32:37.749" v="1177" actId="478"/>
          <ac:spMkLst>
            <pc:docMk/>
            <pc:sldMk cId="2484413688" sldId="289"/>
            <ac:spMk id="22" creationId="{76422027-122B-A6F9-1BB2-CE3FDC20E701}"/>
          </ac:spMkLst>
        </pc:spChg>
        <pc:spChg chg="del">
          <ac:chgData name="Sondre Hårstad" userId="896b90e4-5606-4b14-8526-9d92d18593e1" providerId="ADAL" clId="{05DB2525-483C-6C46-8506-B561BF9763BF}" dt="2024-03-13T08:25:35.463" v="1041" actId="478"/>
          <ac:spMkLst>
            <pc:docMk/>
            <pc:sldMk cId="2484413688" sldId="289"/>
            <ac:spMk id="41" creationId="{2EAA57EE-499A-E5CC-9B14-73753AA24495}"/>
          </ac:spMkLst>
        </pc:spChg>
        <pc:spChg chg="del">
          <ac:chgData name="Sondre Hårstad" userId="896b90e4-5606-4b14-8526-9d92d18593e1" providerId="ADAL" clId="{05DB2525-483C-6C46-8506-B561BF9763BF}" dt="2024-03-13T08:25:35.463" v="1041" actId="478"/>
          <ac:spMkLst>
            <pc:docMk/>
            <pc:sldMk cId="2484413688" sldId="289"/>
            <ac:spMk id="42" creationId="{7631E437-CC60-511B-462F-006CC3475A4E}"/>
          </ac:spMkLst>
        </pc:spChg>
        <pc:spChg chg="del">
          <ac:chgData name="Sondre Hårstad" userId="896b90e4-5606-4b14-8526-9d92d18593e1" providerId="ADAL" clId="{05DB2525-483C-6C46-8506-B561BF9763BF}" dt="2024-03-13T08:25:35.463" v="1041" actId="478"/>
          <ac:spMkLst>
            <pc:docMk/>
            <pc:sldMk cId="2484413688" sldId="289"/>
            <ac:spMk id="43" creationId="{45E24FFF-372F-CB73-8191-877190F89927}"/>
          </ac:spMkLst>
        </pc:spChg>
        <pc:spChg chg="del">
          <ac:chgData name="Sondre Hårstad" userId="896b90e4-5606-4b14-8526-9d92d18593e1" providerId="ADAL" clId="{05DB2525-483C-6C46-8506-B561BF9763BF}" dt="2024-03-13T08:25:35.463" v="1041" actId="478"/>
          <ac:spMkLst>
            <pc:docMk/>
            <pc:sldMk cId="2484413688" sldId="289"/>
            <ac:spMk id="44" creationId="{C97C59FD-F526-64A0-C8EB-A671702B3325}"/>
          </ac:spMkLst>
        </pc:spChg>
        <pc:spChg chg="del">
          <ac:chgData name="Sondre Hårstad" userId="896b90e4-5606-4b14-8526-9d92d18593e1" providerId="ADAL" clId="{05DB2525-483C-6C46-8506-B561BF9763BF}" dt="2024-03-13T08:25:35.463" v="1041" actId="478"/>
          <ac:spMkLst>
            <pc:docMk/>
            <pc:sldMk cId="2484413688" sldId="289"/>
            <ac:spMk id="45" creationId="{635A0589-2C0F-6E1B-66B6-B29E4139FDBD}"/>
          </ac:spMkLst>
        </pc:spChg>
        <pc:spChg chg="del">
          <ac:chgData name="Sondre Hårstad" userId="896b90e4-5606-4b14-8526-9d92d18593e1" providerId="ADAL" clId="{05DB2525-483C-6C46-8506-B561BF9763BF}" dt="2024-03-13T08:25:35.463" v="1041" actId="478"/>
          <ac:spMkLst>
            <pc:docMk/>
            <pc:sldMk cId="2484413688" sldId="289"/>
            <ac:spMk id="46" creationId="{ECC0BA13-7A7F-0BEC-8003-3B6A60B4D0F0}"/>
          </ac:spMkLst>
        </pc:spChg>
        <pc:spChg chg="del">
          <ac:chgData name="Sondre Hårstad" userId="896b90e4-5606-4b14-8526-9d92d18593e1" providerId="ADAL" clId="{05DB2525-483C-6C46-8506-B561BF9763BF}" dt="2024-03-13T08:25:35.463" v="1041" actId="478"/>
          <ac:spMkLst>
            <pc:docMk/>
            <pc:sldMk cId="2484413688" sldId="289"/>
            <ac:spMk id="47" creationId="{73A16ABD-A00B-B961-0992-190823A9F22C}"/>
          </ac:spMkLst>
        </pc:spChg>
        <pc:spChg chg="del">
          <ac:chgData name="Sondre Hårstad" userId="896b90e4-5606-4b14-8526-9d92d18593e1" providerId="ADAL" clId="{05DB2525-483C-6C46-8506-B561BF9763BF}" dt="2024-03-13T08:25:35.463" v="1041" actId="478"/>
          <ac:spMkLst>
            <pc:docMk/>
            <pc:sldMk cId="2484413688" sldId="289"/>
            <ac:spMk id="48" creationId="{F82FB7D6-DE4F-1550-1CBF-3D2E3D90155D}"/>
          </ac:spMkLst>
        </pc:spChg>
        <pc:spChg chg="del">
          <ac:chgData name="Sondre Hårstad" userId="896b90e4-5606-4b14-8526-9d92d18593e1" providerId="ADAL" clId="{05DB2525-483C-6C46-8506-B561BF9763BF}" dt="2024-03-13T08:25:35.463" v="1041" actId="478"/>
          <ac:spMkLst>
            <pc:docMk/>
            <pc:sldMk cId="2484413688" sldId="289"/>
            <ac:spMk id="49" creationId="{54661622-A505-C070-D3D9-AAC5C59718A7}"/>
          </ac:spMkLst>
        </pc:spChg>
        <pc:spChg chg="del">
          <ac:chgData name="Sondre Hårstad" userId="896b90e4-5606-4b14-8526-9d92d18593e1" providerId="ADAL" clId="{05DB2525-483C-6C46-8506-B561BF9763BF}" dt="2024-03-13T08:25:35.463" v="1041" actId="478"/>
          <ac:spMkLst>
            <pc:docMk/>
            <pc:sldMk cId="2484413688" sldId="289"/>
            <ac:spMk id="50" creationId="{849C7D60-8164-3E4A-7B0F-E6A8BBA4872C}"/>
          </ac:spMkLst>
        </pc:spChg>
        <pc:spChg chg="del">
          <ac:chgData name="Sondre Hårstad" userId="896b90e4-5606-4b14-8526-9d92d18593e1" providerId="ADAL" clId="{05DB2525-483C-6C46-8506-B561BF9763BF}" dt="2024-03-13T08:25:35.463" v="1041" actId="478"/>
          <ac:spMkLst>
            <pc:docMk/>
            <pc:sldMk cId="2484413688" sldId="289"/>
            <ac:spMk id="51" creationId="{38C35E09-B8D7-CC6F-AAA3-DC4B084A719F}"/>
          </ac:spMkLst>
        </pc:spChg>
        <pc:spChg chg="del">
          <ac:chgData name="Sondre Hårstad" userId="896b90e4-5606-4b14-8526-9d92d18593e1" providerId="ADAL" clId="{05DB2525-483C-6C46-8506-B561BF9763BF}" dt="2024-03-13T08:25:35.463" v="1041" actId="478"/>
          <ac:spMkLst>
            <pc:docMk/>
            <pc:sldMk cId="2484413688" sldId="289"/>
            <ac:spMk id="52" creationId="{9AADF43A-E1A4-87C6-4402-E1C5CF1524E9}"/>
          </ac:spMkLst>
        </pc:spChg>
        <pc:spChg chg="del">
          <ac:chgData name="Sondre Hårstad" userId="896b90e4-5606-4b14-8526-9d92d18593e1" providerId="ADAL" clId="{05DB2525-483C-6C46-8506-B561BF9763BF}" dt="2024-03-13T08:25:35.463" v="1041" actId="478"/>
          <ac:spMkLst>
            <pc:docMk/>
            <pc:sldMk cId="2484413688" sldId="289"/>
            <ac:spMk id="58" creationId="{2A62CDBB-9681-3569-EB00-AA1A8206390E}"/>
          </ac:spMkLst>
        </pc:spChg>
        <pc:spChg chg="del">
          <ac:chgData name="Sondre Hårstad" userId="896b90e4-5606-4b14-8526-9d92d18593e1" providerId="ADAL" clId="{05DB2525-483C-6C46-8506-B561BF9763BF}" dt="2024-03-13T08:25:35.463" v="1041" actId="478"/>
          <ac:spMkLst>
            <pc:docMk/>
            <pc:sldMk cId="2484413688" sldId="289"/>
            <ac:spMk id="59" creationId="{C396BD75-5212-BF7F-9A90-A7DB01EC0A35}"/>
          </ac:spMkLst>
        </pc:spChg>
        <pc:spChg chg="del">
          <ac:chgData name="Sondre Hårstad" userId="896b90e4-5606-4b14-8526-9d92d18593e1" providerId="ADAL" clId="{05DB2525-483C-6C46-8506-B561BF9763BF}" dt="2024-03-13T08:25:35.463" v="1041" actId="478"/>
          <ac:spMkLst>
            <pc:docMk/>
            <pc:sldMk cId="2484413688" sldId="289"/>
            <ac:spMk id="61" creationId="{BC9F2E96-E603-C06F-CB53-322EA96CE2F4}"/>
          </ac:spMkLst>
        </pc:spChg>
        <pc:spChg chg="del">
          <ac:chgData name="Sondre Hårstad" userId="896b90e4-5606-4b14-8526-9d92d18593e1" providerId="ADAL" clId="{05DB2525-483C-6C46-8506-B561BF9763BF}" dt="2024-03-13T08:25:35.463" v="1041" actId="478"/>
          <ac:spMkLst>
            <pc:docMk/>
            <pc:sldMk cId="2484413688" sldId="289"/>
            <ac:spMk id="62" creationId="{26D59C82-07F3-0A28-CC79-F0D25EF43D9D}"/>
          </ac:spMkLst>
        </pc:spChg>
        <pc:spChg chg="del">
          <ac:chgData name="Sondre Hårstad" userId="896b90e4-5606-4b14-8526-9d92d18593e1" providerId="ADAL" clId="{05DB2525-483C-6C46-8506-B561BF9763BF}" dt="2024-03-13T08:25:35.463" v="1041" actId="478"/>
          <ac:spMkLst>
            <pc:docMk/>
            <pc:sldMk cId="2484413688" sldId="289"/>
            <ac:spMk id="63" creationId="{7046EE52-19C5-8262-99FD-8FB7191C3E38}"/>
          </ac:spMkLst>
        </pc:spChg>
        <pc:spChg chg="del">
          <ac:chgData name="Sondre Hårstad" userId="896b90e4-5606-4b14-8526-9d92d18593e1" providerId="ADAL" clId="{05DB2525-483C-6C46-8506-B561BF9763BF}" dt="2024-03-13T08:25:35.463" v="1041" actId="478"/>
          <ac:spMkLst>
            <pc:docMk/>
            <pc:sldMk cId="2484413688" sldId="289"/>
            <ac:spMk id="64" creationId="{597EB5E7-D42C-B660-4D66-B0AC8B7CBA3D}"/>
          </ac:spMkLst>
        </pc:spChg>
        <pc:spChg chg="del">
          <ac:chgData name="Sondre Hårstad" userId="896b90e4-5606-4b14-8526-9d92d18593e1" providerId="ADAL" clId="{05DB2525-483C-6C46-8506-B561BF9763BF}" dt="2024-03-13T08:25:35.463" v="1041" actId="478"/>
          <ac:spMkLst>
            <pc:docMk/>
            <pc:sldMk cId="2484413688" sldId="289"/>
            <ac:spMk id="65" creationId="{7FDC7F21-E99B-4BDF-D7AB-D794512ACED2}"/>
          </ac:spMkLst>
        </pc:spChg>
        <pc:spChg chg="del">
          <ac:chgData name="Sondre Hårstad" userId="896b90e4-5606-4b14-8526-9d92d18593e1" providerId="ADAL" clId="{05DB2525-483C-6C46-8506-B561BF9763BF}" dt="2024-03-13T08:25:35.463" v="1041" actId="478"/>
          <ac:spMkLst>
            <pc:docMk/>
            <pc:sldMk cId="2484413688" sldId="289"/>
            <ac:spMk id="66" creationId="{85029BEE-4E03-C481-90A7-0909618ED2F6}"/>
          </ac:spMkLst>
        </pc:spChg>
        <pc:spChg chg="del">
          <ac:chgData name="Sondre Hårstad" userId="896b90e4-5606-4b14-8526-9d92d18593e1" providerId="ADAL" clId="{05DB2525-483C-6C46-8506-B561BF9763BF}" dt="2024-03-13T08:25:35.463" v="1041" actId="478"/>
          <ac:spMkLst>
            <pc:docMk/>
            <pc:sldMk cId="2484413688" sldId="289"/>
            <ac:spMk id="67" creationId="{C89DBBE1-1E06-AD35-E253-F257D7112FA4}"/>
          </ac:spMkLst>
        </pc:spChg>
        <pc:cxnChg chg="del">
          <ac:chgData name="Sondre Hårstad" userId="896b90e4-5606-4b14-8526-9d92d18593e1" providerId="ADAL" clId="{05DB2525-483C-6C46-8506-B561BF9763BF}" dt="2024-03-13T08:25:35.463" v="1041" actId="478"/>
          <ac:cxnSpMkLst>
            <pc:docMk/>
            <pc:sldMk cId="2484413688" sldId="289"/>
            <ac:cxnSpMk id="15" creationId="{CE6B23D9-AAB9-C036-5133-0603DB050E60}"/>
          </ac:cxnSpMkLst>
        </pc:cxnChg>
        <pc:cxnChg chg="del">
          <ac:chgData name="Sondre Hårstad" userId="896b90e4-5606-4b14-8526-9d92d18593e1" providerId="ADAL" clId="{05DB2525-483C-6C46-8506-B561BF9763BF}" dt="2024-03-13T08:25:35.463" v="1041" actId="478"/>
          <ac:cxnSpMkLst>
            <pc:docMk/>
            <pc:sldMk cId="2484413688" sldId="289"/>
            <ac:cxnSpMk id="21" creationId="{81F15C4F-057A-D003-88C0-B398EA5F5B09}"/>
          </ac:cxnSpMkLst>
        </pc:cxnChg>
        <pc:cxnChg chg="del">
          <ac:chgData name="Sondre Hårstad" userId="896b90e4-5606-4b14-8526-9d92d18593e1" providerId="ADAL" clId="{05DB2525-483C-6C46-8506-B561BF9763BF}" dt="2024-03-13T08:25:35.463" v="1041" actId="478"/>
          <ac:cxnSpMkLst>
            <pc:docMk/>
            <pc:sldMk cId="2484413688" sldId="289"/>
            <ac:cxnSpMk id="53" creationId="{D1FD692D-9F6E-C526-39F9-526DD56A6106}"/>
          </ac:cxnSpMkLst>
        </pc:cxnChg>
        <pc:cxnChg chg="del">
          <ac:chgData name="Sondre Hårstad" userId="896b90e4-5606-4b14-8526-9d92d18593e1" providerId="ADAL" clId="{05DB2525-483C-6C46-8506-B561BF9763BF}" dt="2024-03-13T08:25:35.463" v="1041" actId="478"/>
          <ac:cxnSpMkLst>
            <pc:docMk/>
            <pc:sldMk cId="2484413688" sldId="289"/>
            <ac:cxnSpMk id="54" creationId="{B5FF9BC3-722C-BB31-E265-3CA2B892D356}"/>
          </ac:cxnSpMkLst>
        </pc:cxnChg>
        <pc:cxnChg chg="del">
          <ac:chgData name="Sondre Hårstad" userId="896b90e4-5606-4b14-8526-9d92d18593e1" providerId="ADAL" clId="{05DB2525-483C-6C46-8506-B561BF9763BF}" dt="2024-03-13T08:25:35.463" v="1041" actId="478"/>
          <ac:cxnSpMkLst>
            <pc:docMk/>
            <pc:sldMk cId="2484413688" sldId="289"/>
            <ac:cxnSpMk id="55" creationId="{E71535A2-15D6-5BD8-9C8E-EBD24B449D38}"/>
          </ac:cxnSpMkLst>
        </pc:cxnChg>
      </pc:sldChg>
      <pc:sldChg chg="addSp delSp modSp add mod setBg">
        <pc:chgData name="Sondre Hårstad" userId="896b90e4-5606-4b14-8526-9d92d18593e1" providerId="ADAL" clId="{05DB2525-483C-6C46-8506-B561BF9763BF}" dt="2024-03-13T11:15:59.515" v="2211" actId="20577"/>
        <pc:sldMkLst>
          <pc:docMk/>
          <pc:sldMk cId="215880290" sldId="290"/>
        </pc:sldMkLst>
        <pc:spChg chg="mod">
          <ac:chgData name="Sondre Hårstad" userId="896b90e4-5606-4b14-8526-9d92d18593e1" providerId="ADAL" clId="{05DB2525-483C-6C46-8506-B561BF9763BF}" dt="2024-03-13T09:38:27.034" v="1245" actId="207"/>
          <ac:spMkLst>
            <pc:docMk/>
            <pc:sldMk cId="215880290" sldId="290"/>
            <ac:spMk id="2" creationId="{7D157FF9-61DE-2DE4-74AB-0159A680F1E2}"/>
          </ac:spMkLst>
        </pc:spChg>
        <pc:spChg chg="add mod">
          <ac:chgData name="Sondre Hårstad" userId="896b90e4-5606-4b14-8526-9d92d18593e1" providerId="ADAL" clId="{05DB2525-483C-6C46-8506-B561BF9763BF}" dt="2024-03-13T09:33:10.563" v="1179" actId="1076"/>
          <ac:spMkLst>
            <pc:docMk/>
            <pc:sldMk cId="215880290" sldId="290"/>
            <ac:spMk id="3" creationId="{6C747E6F-0E05-1564-92FF-330ABEAC9ADD}"/>
          </ac:spMkLst>
        </pc:spChg>
        <pc:spChg chg="add mod">
          <ac:chgData name="Sondre Hårstad" userId="896b90e4-5606-4b14-8526-9d92d18593e1" providerId="ADAL" clId="{05DB2525-483C-6C46-8506-B561BF9763BF}" dt="2024-03-13T09:33:10.563" v="1179" actId="1076"/>
          <ac:spMkLst>
            <pc:docMk/>
            <pc:sldMk cId="215880290" sldId="290"/>
            <ac:spMk id="4" creationId="{DADD79D8-3A7A-271E-DC76-D376416AEA12}"/>
          </ac:spMkLst>
        </pc:spChg>
        <pc:spChg chg="mod">
          <ac:chgData name="Sondre Hårstad" userId="896b90e4-5606-4b14-8526-9d92d18593e1" providerId="ADAL" clId="{05DB2525-483C-6C46-8506-B561BF9763BF}" dt="2024-03-13T09:33:10.563" v="1179" actId="1076"/>
          <ac:spMkLst>
            <pc:docMk/>
            <pc:sldMk cId="215880290" sldId="290"/>
            <ac:spMk id="6" creationId="{489C160F-606E-FB06-8116-0AC2CAEBD734}"/>
          </ac:spMkLst>
        </pc:spChg>
        <pc:spChg chg="mod">
          <ac:chgData name="Sondre Hårstad" userId="896b90e4-5606-4b14-8526-9d92d18593e1" providerId="ADAL" clId="{05DB2525-483C-6C46-8506-B561BF9763BF}" dt="2024-03-13T09:33:10.563" v="1179" actId="1076"/>
          <ac:spMkLst>
            <pc:docMk/>
            <pc:sldMk cId="215880290" sldId="290"/>
            <ac:spMk id="7" creationId="{BE6F7F80-2AD6-8055-C5D8-CCCC22288181}"/>
          </ac:spMkLst>
        </pc:spChg>
        <pc:spChg chg="del">
          <ac:chgData name="Sondre Hårstad" userId="896b90e4-5606-4b14-8526-9d92d18593e1" providerId="ADAL" clId="{05DB2525-483C-6C46-8506-B561BF9763BF}" dt="2024-03-13T09:31:04.844" v="1156" actId="478"/>
          <ac:spMkLst>
            <pc:docMk/>
            <pc:sldMk cId="215880290" sldId="290"/>
            <ac:spMk id="8" creationId="{F60F7B54-7F80-260B-B254-A36C6C5B7B55}"/>
          </ac:spMkLst>
        </pc:spChg>
        <pc:spChg chg="del">
          <ac:chgData name="Sondre Hårstad" userId="896b90e4-5606-4b14-8526-9d92d18593e1" providerId="ADAL" clId="{05DB2525-483C-6C46-8506-B561BF9763BF}" dt="2024-03-13T09:31:04.844" v="1156" actId="478"/>
          <ac:spMkLst>
            <pc:docMk/>
            <pc:sldMk cId="215880290" sldId="290"/>
            <ac:spMk id="9" creationId="{43F76559-AA36-15D1-42CE-FA9BAB442435}"/>
          </ac:spMkLst>
        </pc:spChg>
        <pc:spChg chg="add del">
          <ac:chgData name="Sondre Hårstad" userId="896b90e4-5606-4b14-8526-9d92d18593e1" providerId="ADAL" clId="{05DB2525-483C-6C46-8506-B561BF9763BF}" dt="2024-03-13T09:31:43.385" v="1165" actId="22"/>
          <ac:spMkLst>
            <pc:docMk/>
            <pc:sldMk cId="215880290" sldId="290"/>
            <ac:spMk id="10" creationId="{2F6C2734-5B44-D793-00D9-4A822047F3DE}"/>
          </ac:spMkLst>
        </pc:spChg>
        <pc:spChg chg="mod">
          <ac:chgData name="Sondre Hårstad" userId="896b90e4-5606-4b14-8526-9d92d18593e1" providerId="ADAL" clId="{05DB2525-483C-6C46-8506-B561BF9763BF}" dt="2024-03-13T09:38:27.034" v="1245" actId="207"/>
          <ac:spMkLst>
            <pc:docMk/>
            <pc:sldMk cId="215880290" sldId="290"/>
            <ac:spMk id="11" creationId="{20EE4B27-DD37-046B-FFA6-409E9A15E7A3}"/>
          </ac:spMkLst>
        </pc:spChg>
        <pc:spChg chg="mod">
          <ac:chgData name="Sondre Hårstad" userId="896b90e4-5606-4b14-8526-9d92d18593e1" providerId="ADAL" clId="{05DB2525-483C-6C46-8506-B561BF9763BF}" dt="2024-03-13T09:38:27.034" v="1245" actId="207"/>
          <ac:spMkLst>
            <pc:docMk/>
            <pc:sldMk cId="215880290" sldId="290"/>
            <ac:spMk id="12" creationId="{ACA17550-5181-41AC-2123-4F079C60ACDD}"/>
          </ac:spMkLst>
        </pc:spChg>
        <pc:spChg chg="mod">
          <ac:chgData name="Sondre Hårstad" userId="896b90e4-5606-4b14-8526-9d92d18593e1" providerId="ADAL" clId="{05DB2525-483C-6C46-8506-B561BF9763BF}" dt="2024-03-13T09:36:57.681" v="1225" actId="20577"/>
          <ac:spMkLst>
            <pc:docMk/>
            <pc:sldMk cId="215880290" sldId="290"/>
            <ac:spMk id="13" creationId="{77B09313-DFB9-530E-6E32-EEBB4C17C060}"/>
          </ac:spMkLst>
        </pc:spChg>
        <pc:spChg chg="mod">
          <ac:chgData name="Sondre Hårstad" userId="896b90e4-5606-4b14-8526-9d92d18593e1" providerId="ADAL" clId="{05DB2525-483C-6C46-8506-B561BF9763BF}" dt="2024-03-13T11:15:59.515" v="2211" actId="20577"/>
          <ac:spMkLst>
            <pc:docMk/>
            <pc:sldMk cId="215880290" sldId="290"/>
            <ac:spMk id="14" creationId="{A85CB734-0507-28F5-4ACE-C71DEC9351FA}"/>
          </ac:spMkLst>
        </pc:spChg>
        <pc:spChg chg="mod">
          <ac:chgData name="Sondre Hårstad" userId="896b90e4-5606-4b14-8526-9d92d18593e1" providerId="ADAL" clId="{05DB2525-483C-6C46-8506-B561BF9763BF}" dt="2024-03-13T09:38:27.034" v="1245" actId="207"/>
          <ac:spMkLst>
            <pc:docMk/>
            <pc:sldMk cId="215880290" sldId="290"/>
            <ac:spMk id="18" creationId="{3CD60F98-F8D3-BBC0-63DA-A7C2A7B49B88}"/>
          </ac:spMkLst>
        </pc:spChg>
        <pc:spChg chg="del">
          <ac:chgData name="Sondre Hårstad" userId="896b90e4-5606-4b14-8526-9d92d18593e1" providerId="ADAL" clId="{05DB2525-483C-6C46-8506-B561BF9763BF}" dt="2024-03-13T09:37:44.749" v="1239" actId="478"/>
          <ac:spMkLst>
            <pc:docMk/>
            <pc:sldMk cId="215880290" sldId="290"/>
            <ac:spMk id="60" creationId="{AA7E88D8-41B4-5509-5EF3-CE2D82972FCE}"/>
          </ac:spMkLst>
        </pc:spChg>
      </pc:sldChg>
      <pc:sldChg chg="addSp delSp modSp new del mod">
        <pc:chgData name="Sondre Hårstad" userId="896b90e4-5606-4b14-8526-9d92d18593e1" providerId="ADAL" clId="{05DB2525-483C-6C46-8506-B561BF9763BF}" dt="2024-03-13T09:52:10.981" v="1535" actId="2696"/>
        <pc:sldMkLst>
          <pc:docMk/>
          <pc:sldMk cId="1021988886" sldId="291"/>
        </pc:sldMkLst>
        <pc:spChg chg="mod">
          <ac:chgData name="Sondre Hårstad" userId="896b90e4-5606-4b14-8526-9d92d18593e1" providerId="ADAL" clId="{05DB2525-483C-6C46-8506-B561BF9763BF}" dt="2024-03-13T09:51:39.383" v="1501" actId="20577"/>
          <ac:spMkLst>
            <pc:docMk/>
            <pc:sldMk cId="1021988886" sldId="291"/>
            <ac:spMk id="2" creationId="{1443FEB4-821D-37A8-4635-F56FF739C444}"/>
          </ac:spMkLst>
        </pc:spChg>
        <pc:spChg chg="del">
          <ac:chgData name="Sondre Hårstad" userId="896b90e4-5606-4b14-8526-9d92d18593e1" providerId="ADAL" clId="{05DB2525-483C-6C46-8506-B561BF9763BF}" dt="2024-03-13T09:42:33.606" v="1300" actId="478"/>
          <ac:spMkLst>
            <pc:docMk/>
            <pc:sldMk cId="1021988886" sldId="291"/>
            <ac:spMk id="3" creationId="{9F70D87F-FBAC-F736-3FD2-67972DDDF886}"/>
          </ac:spMkLst>
        </pc:spChg>
        <pc:spChg chg="mod">
          <ac:chgData name="Sondre Hårstad" userId="896b90e4-5606-4b14-8526-9d92d18593e1" providerId="ADAL" clId="{05DB2525-483C-6C46-8506-B561BF9763BF}" dt="2024-03-13T09:44:57.043" v="1359"/>
          <ac:spMkLst>
            <pc:docMk/>
            <pc:sldMk cId="1021988886" sldId="291"/>
            <ac:spMk id="4" creationId="{B18592E8-881F-FD25-0B7D-D08C1E59C7F6}"/>
          </ac:spMkLst>
        </pc:spChg>
        <pc:spChg chg="mod">
          <ac:chgData name="Sondre Hårstad" userId="896b90e4-5606-4b14-8526-9d92d18593e1" providerId="ADAL" clId="{05DB2525-483C-6C46-8506-B561BF9763BF}" dt="2024-03-13T09:45:14.615" v="1383" actId="1076"/>
          <ac:spMkLst>
            <pc:docMk/>
            <pc:sldMk cId="1021988886" sldId="291"/>
            <ac:spMk id="5" creationId="{6368EBE3-0F6D-7C7C-988B-ABFDCBFD64E8}"/>
          </ac:spMkLst>
        </pc:spChg>
        <pc:spChg chg="add del mod">
          <ac:chgData name="Sondre Hårstad" userId="896b90e4-5606-4b14-8526-9d92d18593e1" providerId="ADAL" clId="{05DB2525-483C-6C46-8506-B561BF9763BF}" dt="2024-03-13T09:50:44.964" v="1486" actId="478"/>
          <ac:spMkLst>
            <pc:docMk/>
            <pc:sldMk cId="1021988886" sldId="291"/>
            <ac:spMk id="6" creationId="{9AC3C52B-6607-110E-3350-605D09F279EE}"/>
          </ac:spMkLst>
        </pc:spChg>
        <pc:spChg chg="add del mod">
          <ac:chgData name="Sondre Hårstad" userId="896b90e4-5606-4b14-8526-9d92d18593e1" providerId="ADAL" clId="{05DB2525-483C-6C46-8506-B561BF9763BF}" dt="2024-03-13T09:50:44.964" v="1486" actId="478"/>
          <ac:spMkLst>
            <pc:docMk/>
            <pc:sldMk cId="1021988886" sldId="291"/>
            <ac:spMk id="7" creationId="{92D9134B-1995-E6C6-DF50-C00DDDF6F6E6}"/>
          </ac:spMkLst>
        </pc:spChg>
        <pc:spChg chg="add del mod">
          <ac:chgData name="Sondre Hårstad" userId="896b90e4-5606-4b14-8526-9d92d18593e1" providerId="ADAL" clId="{05DB2525-483C-6C46-8506-B561BF9763BF}" dt="2024-03-13T09:50:44.964" v="1486" actId="478"/>
          <ac:spMkLst>
            <pc:docMk/>
            <pc:sldMk cId="1021988886" sldId="291"/>
            <ac:spMk id="8" creationId="{7FF30CD7-2479-8DC4-AAD2-2BDB73A0ED93}"/>
          </ac:spMkLst>
        </pc:spChg>
        <pc:spChg chg="add del mod">
          <ac:chgData name="Sondre Hårstad" userId="896b90e4-5606-4b14-8526-9d92d18593e1" providerId="ADAL" clId="{05DB2525-483C-6C46-8506-B561BF9763BF}" dt="2024-03-13T09:50:44.964" v="1486" actId="478"/>
          <ac:spMkLst>
            <pc:docMk/>
            <pc:sldMk cId="1021988886" sldId="291"/>
            <ac:spMk id="9" creationId="{4DD7B3ED-EB27-0FED-7FA2-0531F7A7A01D}"/>
          </ac:spMkLst>
        </pc:spChg>
        <pc:spChg chg="add del mod">
          <ac:chgData name="Sondre Hårstad" userId="896b90e4-5606-4b14-8526-9d92d18593e1" providerId="ADAL" clId="{05DB2525-483C-6C46-8506-B561BF9763BF}" dt="2024-03-13T09:50:44.964" v="1486" actId="478"/>
          <ac:spMkLst>
            <pc:docMk/>
            <pc:sldMk cId="1021988886" sldId="291"/>
            <ac:spMk id="10" creationId="{0AD23DCA-8631-A526-D8B9-DB6EB4181225}"/>
          </ac:spMkLst>
        </pc:spChg>
        <pc:spChg chg="add del mod">
          <ac:chgData name="Sondre Hårstad" userId="896b90e4-5606-4b14-8526-9d92d18593e1" providerId="ADAL" clId="{05DB2525-483C-6C46-8506-B561BF9763BF}" dt="2024-03-13T09:50:44.964" v="1486" actId="478"/>
          <ac:spMkLst>
            <pc:docMk/>
            <pc:sldMk cId="1021988886" sldId="291"/>
            <ac:spMk id="11" creationId="{12107617-F52D-170C-596E-7E29C2360FE5}"/>
          </ac:spMkLst>
        </pc:spChg>
        <pc:spChg chg="add del mod">
          <ac:chgData name="Sondre Hårstad" userId="896b90e4-5606-4b14-8526-9d92d18593e1" providerId="ADAL" clId="{05DB2525-483C-6C46-8506-B561BF9763BF}" dt="2024-03-13T09:50:44.964" v="1486" actId="478"/>
          <ac:spMkLst>
            <pc:docMk/>
            <pc:sldMk cId="1021988886" sldId="291"/>
            <ac:spMk id="12" creationId="{F08E2C16-75BE-3351-442F-1FF0359D84B9}"/>
          </ac:spMkLst>
        </pc:spChg>
        <pc:spChg chg="add del mod">
          <ac:chgData name="Sondre Hårstad" userId="896b90e4-5606-4b14-8526-9d92d18593e1" providerId="ADAL" clId="{05DB2525-483C-6C46-8506-B561BF9763BF}" dt="2024-03-13T09:50:44.964" v="1486" actId="478"/>
          <ac:spMkLst>
            <pc:docMk/>
            <pc:sldMk cId="1021988886" sldId="291"/>
            <ac:spMk id="13" creationId="{A16F747B-9615-FD78-561B-6BFED823A37C}"/>
          </ac:spMkLst>
        </pc:spChg>
        <pc:spChg chg="add del mod">
          <ac:chgData name="Sondre Hårstad" userId="896b90e4-5606-4b14-8526-9d92d18593e1" providerId="ADAL" clId="{05DB2525-483C-6C46-8506-B561BF9763BF}" dt="2024-03-13T09:43:04.481" v="1320" actId="478"/>
          <ac:spMkLst>
            <pc:docMk/>
            <pc:sldMk cId="1021988886" sldId="291"/>
            <ac:spMk id="14" creationId="{9389DCF1-17C5-CEC9-29CB-175D2B072D2D}"/>
          </ac:spMkLst>
        </pc:spChg>
        <pc:spChg chg="add del mod">
          <ac:chgData name="Sondre Hårstad" userId="896b90e4-5606-4b14-8526-9d92d18593e1" providerId="ADAL" clId="{05DB2525-483C-6C46-8506-B561BF9763BF}" dt="2024-03-13T09:50:44.964" v="1486" actId="478"/>
          <ac:spMkLst>
            <pc:docMk/>
            <pc:sldMk cId="1021988886" sldId="291"/>
            <ac:spMk id="15" creationId="{737C0301-7B06-3767-8EE9-EC03C2EA15E1}"/>
          </ac:spMkLst>
        </pc:spChg>
        <pc:spChg chg="add del mod">
          <ac:chgData name="Sondre Hårstad" userId="896b90e4-5606-4b14-8526-9d92d18593e1" providerId="ADAL" clId="{05DB2525-483C-6C46-8506-B561BF9763BF}" dt="2024-03-13T09:44:03.089" v="1332" actId="478"/>
          <ac:spMkLst>
            <pc:docMk/>
            <pc:sldMk cId="1021988886" sldId="291"/>
            <ac:spMk id="16" creationId="{6549EE3B-8A19-15BE-A326-B50971A0FBBD}"/>
          </ac:spMkLst>
        </pc:spChg>
        <pc:spChg chg="add del mod">
          <ac:chgData name="Sondre Hårstad" userId="896b90e4-5606-4b14-8526-9d92d18593e1" providerId="ADAL" clId="{05DB2525-483C-6C46-8506-B561BF9763BF}" dt="2024-03-13T09:51:14.938" v="1491" actId="478"/>
          <ac:spMkLst>
            <pc:docMk/>
            <pc:sldMk cId="1021988886" sldId="291"/>
            <ac:spMk id="17" creationId="{EDF9E3F5-D362-9D3F-1F48-1EB8A3F791D1}"/>
          </ac:spMkLst>
        </pc:spChg>
        <pc:spChg chg="add del mod">
          <ac:chgData name="Sondre Hårstad" userId="896b90e4-5606-4b14-8526-9d92d18593e1" providerId="ADAL" clId="{05DB2525-483C-6C46-8506-B561BF9763BF}" dt="2024-03-13T09:51:14.938" v="1491" actId="478"/>
          <ac:spMkLst>
            <pc:docMk/>
            <pc:sldMk cId="1021988886" sldId="291"/>
            <ac:spMk id="18" creationId="{D7FE5429-53D4-89B8-288A-C45B5DF979C0}"/>
          </ac:spMkLst>
        </pc:spChg>
        <pc:spChg chg="add del mod">
          <ac:chgData name="Sondre Hårstad" userId="896b90e4-5606-4b14-8526-9d92d18593e1" providerId="ADAL" clId="{05DB2525-483C-6C46-8506-B561BF9763BF}" dt="2024-03-13T09:51:14.938" v="1491" actId="478"/>
          <ac:spMkLst>
            <pc:docMk/>
            <pc:sldMk cId="1021988886" sldId="291"/>
            <ac:spMk id="19" creationId="{E22C9F15-A84A-F9C5-A6CD-FC18CFC9D1E5}"/>
          </ac:spMkLst>
        </pc:spChg>
        <pc:spChg chg="add del mod">
          <ac:chgData name="Sondre Hårstad" userId="896b90e4-5606-4b14-8526-9d92d18593e1" providerId="ADAL" clId="{05DB2525-483C-6C46-8506-B561BF9763BF}" dt="2024-03-13T09:51:14.938" v="1491" actId="478"/>
          <ac:spMkLst>
            <pc:docMk/>
            <pc:sldMk cId="1021988886" sldId="291"/>
            <ac:spMk id="20" creationId="{DA2DAE3D-5915-53EC-68E6-06A2D2010E9E}"/>
          </ac:spMkLst>
        </pc:spChg>
        <pc:spChg chg="add del mod">
          <ac:chgData name="Sondre Hårstad" userId="896b90e4-5606-4b14-8526-9d92d18593e1" providerId="ADAL" clId="{05DB2525-483C-6C46-8506-B561BF9763BF}" dt="2024-03-13T09:51:14.938" v="1491" actId="478"/>
          <ac:spMkLst>
            <pc:docMk/>
            <pc:sldMk cId="1021988886" sldId="291"/>
            <ac:spMk id="21" creationId="{AD8E5294-5350-9C34-424A-191E13BC1D52}"/>
          </ac:spMkLst>
        </pc:spChg>
        <pc:spChg chg="add del mod">
          <ac:chgData name="Sondre Hårstad" userId="896b90e4-5606-4b14-8526-9d92d18593e1" providerId="ADAL" clId="{05DB2525-483C-6C46-8506-B561BF9763BF}" dt="2024-03-13T09:51:14.938" v="1491" actId="478"/>
          <ac:spMkLst>
            <pc:docMk/>
            <pc:sldMk cId="1021988886" sldId="291"/>
            <ac:spMk id="22" creationId="{AFAA1972-757B-5D86-4606-C0FDE4930159}"/>
          </ac:spMkLst>
        </pc:spChg>
        <pc:spChg chg="add del mod">
          <ac:chgData name="Sondre Hårstad" userId="896b90e4-5606-4b14-8526-9d92d18593e1" providerId="ADAL" clId="{05DB2525-483C-6C46-8506-B561BF9763BF}" dt="2024-03-13T09:51:14.938" v="1491" actId="478"/>
          <ac:spMkLst>
            <pc:docMk/>
            <pc:sldMk cId="1021988886" sldId="291"/>
            <ac:spMk id="23" creationId="{0328E16A-3BE2-1C26-BF40-E0D66F0DB7F3}"/>
          </ac:spMkLst>
        </pc:spChg>
        <pc:spChg chg="add del mod">
          <ac:chgData name="Sondre Hårstad" userId="896b90e4-5606-4b14-8526-9d92d18593e1" providerId="ADAL" clId="{05DB2525-483C-6C46-8506-B561BF9763BF}" dt="2024-03-13T09:51:14.938" v="1491" actId="478"/>
          <ac:spMkLst>
            <pc:docMk/>
            <pc:sldMk cId="1021988886" sldId="291"/>
            <ac:spMk id="24" creationId="{FD4BD7FC-EC9E-A9BD-4979-22DF8CEA0BE3}"/>
          </ac:spMkLst>
        </pc:spChg>
        <pc:spChg chg="add del mod">
          <ac:chgData name="Sondre Hårstad" userId="896b90e4-5606-4b14-8526-9d92d18593e1" providerId="ADAL" clId="{05DB2525-483C-6C46-8506-B561BF9763BF}" dt="2024-03-13T09:51:14.938" v="1491" actId="478"/>
          <ac:spMkLst>
            <pc:docMk/>
            <pc:sldMk cId="1021988886" sldId="291"/>
            <ac:spMk id="25" creationId="{A5A355A9-A975-4E29-E9D2-0A2B9451535E}"/>
          </ac:spMkLst>
        </pc:spChg>
        <pc:spChg chg="add del mod">
          <ac:chgData name="Sondre Hårstad" userId="896b90e4-5606-4b14-8526-9d92d18593e1" providerId="ADAL" clId="{05DB2525-483C-6C46-8506-B561BF9763BF}" dt="2024-03-13T09:51:14.938" v="1491" actId="478"/>
          <ac:spMkLst>
            <pc:docMk/>
            <pc:sldMk cId="1021988886" sldId="291"/>
            <ac:spMk id="26" creationId="{3BFDC37B-7CE4-F810-403C-5938ECA785E8}"/>
          </ac:spMkLst>
        </pc:spChg>
        <pc:spChg chg="add del mod">
          <ac:chgData name="Sondre Hårstad" userId="896b90e4-5606-4b14-8526-9d92d18593e1" providerId="ADAL" clId="{05DB2525-483C-6C46-8506-B561BF9763BF}" dt="2024-03-13T09:51:14.938" v="1491" actId="478"/>
          <ac:spMkLst>
            <pc:docMk/>
            <pc:sldMk cId="1021988886" sldId="291"/>
            <ac:spMk id="27" creationId="{0AA84DF3-9144-433F-32AF-DDF8966D5481}"/>
          </ac:spMkLst>
        </pc:spChg>
        <pc:spChg chg="add del mod">
          <ac:chgData name="Sondre Hårstad" userId="896b90e4-5606-4b14-8526-9d92d18593e1" providerId="ADAL" clId="{05DB2525-483C-6C46-8506-B561BF9763BF}" dt="2024-03-13T09:51:14.938" v="1491" actId="478"/>
          <ac:spMkLst>
            <pc:docMk/>
            <pc:sldMk cId="1021988886" sldId="291"/>
            <ac:spMk id="28" creationId="{70C6EAB0-2E38-5214-F7D0-0242AE5326FF}"/>
          </ac:spMkLst>
        </pc:spChg>
        <pc:spChg chg="add mod">
          <ac:chgData name="Sondre Hårstad" userId="896b90e4-5606-4b14-8526-9d92d18593e1" providerId="ADAL" clId="{05DB2525-483C-6C46-8506-B561BF9763BF}" dt="2024-03-13T09:51:15.720" v="1492"/>
          <ac:spMkLst>
            <pc:docMk/>
            <pc:sldMk cId="1021988886" sldId="291"/>
            <ac:spMk id="29" creationId="{772AF688-0576-61AA-FAAF-5DDD6877653F}"/>
          </ac:spMkLst>
        </pc:spChg>
        <pc:spChg chg="add mod">
          <ac:chgData name="Sondre Hårstad" userId="896b90e4-5606-4b14-8526-9d92d18593e1" providerId="ADAL" clId="{05DB2525-483C-6C46-8506-B561BF9763BF}" dt="2024-03-13T09:51:15.720" v="1492"/>
          <ac:spMkLst>
            <pc:docMk/>
            <pc:sldMk cId="1021988886" sldId="291"/>
            <ac:spMk id="30" creationId="{D0D39F88-2FE8-D8B1-D1C5-D85092D930A1}"/>
          </ac:spMkLst>
        </pc:spChg>
        <pc:spChg chg="add mod">
          <ac:chgData name="Sondre Hårstad" userId="896b90e4-5606-4b14-8526-9d92d18593e1" providerId="ADAL" clId="{05DB2525-483C-6C46-8506-B561BF9763BF}" dt="2024-03-13T09:51:15.720" v="1492"/>
          <ac:spMkLst>
            <pc:docMk/>
            <pc:sldMk cId="1021988886" sldId="291"/>
            <ac:spMk id="31" creationId="{A1D77683-B29C-4427-CC24-15D50972E378}"/>
          </ac:spMkLst>
        </pc:spChg>
        <pc:spChg chg="add mod">
          <ac:chgData name="Sondre Hårstad" userId="896b90e4-5606-4b14-8526-9d92d18593e1" providerId="ADAL" clId="{05DB2525-483C-6C46-8506-B561BF9763BF}" dt="2024-03-13T09:51:15.720" v="1492"/>
          <ac:spMkLst>
            <pc:docMk/>
            <pc:sldMk cId="1021988886" sldId="291"/>
            <ac:spMk id="35" creationId="{ACE1EB8C-9CA0-C914-FEA0-D03B7B7B49C5}"/>
          </ac:spMkLst>
        </pc:spChg>
        <pc:spChg chg="add mod">
          <ac:chgData name="Sondre Hårstad" userId="896b90e4-5606-4b14-8526-9d92d18593e1" providerId="ADAL" clId="{05DB2525-483C-6C46-8506-B561BF9763BF}" dt="2024-03-13T09:51:15.720" v="1492"/>
          <ac:spMkLst>
            <pc:docMk/>
            <pc:sldMk cId="1021988886" sldId="291"/>
            <ac:spMk id="36" creationId="{A6304050-4875-4389-A135-517BCFC276B3}"/>
          </ac:spMkLst>
        </pc:spChg>
        <pc:spChg chg="add mod">
          <ac:chgData name="Sondre Hårstad" userId="896b90e4-5606-4b14-8526-9d92d18593e1" providerId="ADAL" clId="{05DB2525-483C-6C46-8506-B561BF9763BF}" dt="2024-03-13T09:51:15.720" v="1492"/>
          <ac:spMkLst>
            <pc:docMk/>
            <pc:sldMk cId="1021988886" sldId="291"/>
            <ac:spMk id="37" creationId="{22879CE3-7A77-F822-BF66-99235DB526EB}"/>
          </ac:spMkLst>
        </pc:spChg>
        <pc:spChg chg="add mod">
          <ac:chgData name="Sondre Hårstad" userId="896b90e4-5606-4b14-8526-9d92d18593e1" providerId="ADAL" clId="{05DB2525-483C-6C46-8506-B561BF9763BF}" dt="2024-03-13T09:51:15.720" v="1492"/>
          <ac:spMkLst>
            <pc:docMk/>
            <pc:sldMk cId="1021988886" sldId="291"/>
            <ac:spMk id="38" creationId="{18053ADD-5A5A-6BCF-3ABC-852148A8FB8A}"/>
          </ac:spMkLst>
        </pc:spChg>
        <pc:spChg chg="add mod">
          <ac:chgData name="Sondre Hårstad" userId="896b90e4-5606-4b14-8526-9d92d18593e1" providerId="ADAL" clId="{05DB2525-483C-6C46-8506-B561BF9763BF}" dt="2024-03-13T09:51:15.720" v="1492"/>
          <ac:spMkLst>
            <pc:docMk/>
            <pc:sldMk cId="1021988886" sldId="291"/>
            <ac:spMk id="39" creationId="{87FDF976-61BF-01B3-50B7-9D39A7360C2D}"/>
          </ac:spMkLst>
        </pc:spChg>
        <pc:spChg chg="add mod">
          <ac:chgData name="Sondre Hårstad" userId="896b90e4-5606-4b14-8526-9d92d18593e1" providerId="ADAL" clId="{05DB2525-483C-6C46-8506-B561BF9763BF}" dt="2024-03-13T09:51:15.720" v="1492"/>
          <ac:spMkLst>
            <pc:docMk/>
            <pc:sldMk cId="1021988886" sldId="291"/>
            <ac:spMk id="40" creationId="{49641557-0A85-9EC4-8E8A-5226BEFABCE3}"/>
          </ac:spMkLst>
        </pc:spChg>
        <pc:picChg chg="add mod">
          <ac:chgData name="Sondre Hårstad" userId="896b90e4-5606-4b14-8526-9d92d18593e1" providerId="ADAL" clId="{05DB2525-483C-6C46-8506-B561BF9763BF}" dt="2024-03-13T09:51:15.720" v="1492"/>
          <ac:picMkLst>
            <pc:docMk/>
            <pc:sldMk cId="1021988886" sldId="291"/>
            <ac:picMk id="32" creationId="{28150A63-BE46-C905-6626-F7DDF8D3FB2D}"/>
          </ac:picMkLst>
        </pc:picChg>
        <pc:picChg chg="add mod">
          <ac:chgData name="Sondre Hårstad" userId="896b90e4-5606-4b14-8526-9d92d18593e1" providerId="ADAL" clId="{05DB2525-483C-6C46-8506-B561BF9763BF}" dt="2024-03-13T09:51:15.720" v="1492"/>
          <ac:picMkLst>
            <pc:docMk/>
            <pc:sldMk cId="1021988886" sldId="291"/>
            <ac:picMk id="33" creationId="{5748E624-C89D-A2C1-5A0E-4B4200B43544}"/>
          </ac:picMkLst>
        </pc:picChg>
        <pc:picChg chg="add mod">
          <ac:chgData name="Sondre Hårstad" userId="896b90e4-5606-4b14-8526-9d92d18593e1" providerId="ADAL" clId="{05DB2525-483C-6C46-8506-B561BF9763BF}" dt="2024-03-13T09:51:15.720" v="1492"/>
          <ac:picMkLst>
            <pc:docMk/>
            <pc:sldMk cId="1021988886" sldId="291"/>
            <ac:picMk id="34" creationId="{91E9C2DB-4779-3E6B-E351-17B48EE82F18}"/>
          </ac:picMkLst>
        </pc:picChg>
      </pc:sldChg>
      <pc:sldChg chg="addSp delSp modSp add mod">
        <pc:chgData name="Sondre Hårstad" userId="896b90e4-5606-4b14-8526-9d92d18593e1" providerId="ADAL" clId="{05DB2525-483C-6C46-8506-B561BF9763BF}" dt="2024-03-13T11:15:26.420" v="2175"/>
        <pc:sldMkLst>
          <pc:docMk/>
          <pc:sldMk cId="3811041546" sldId="292"/>
        </pc:sldMkLst>
        <pc:spChg chg="mod">
          <ac:chgData name="Sondre Hårstad" userId="896b90e4-5606-4b14-8526-9d92d18593e1" providerId="ADAL" clId="{05DB2525-483C-6C46-8506-B561BF9763BF}" dt="2024-03-13T09:38:05.711" v="1243" actId="207"/>
          <ac:spMkLst>
            <pc:docMk/>
            <pc:sldMk cId="3811041546" sldId="292"/>
            <ac:spMk id="2" creationId="{7D157FF9-61DE-2DE4-74AB-0159A680F1E2}"/>
          </ac:spMkLst>
        </pc:spChg>
        <pc:spChg chg="del">
          <ac:chgData name="Sondre Hårstad" userId="896b90e4-5606-4b14-8526-9d92d18593e1" providerId="ADAL" clId="{05DB2525-483C-6C46-8506-B561BF9763BF}" dt="2024-03-13T09:34:15.797" v="1185" actId="478"/>
          <ac:spMkLst>
            <pc:docMk/>
            <pc:sldMk cId="3811041546" sldId="292"/>
            <ac:spMk id="3" creationId="{6C747E6F-0E05-1564-92FF-330ABEAC9ADD}"/>
          </ac:spMkLst>
        </pc:spChg>
        <pc:spChg chg="del">
          <ac:chgData name="Sondre Hårstad" userId="896b90e4-5606-4b14-8526-9d92d18593e1" providerId="ADAL" clId="{05DB2525-483C-6C46-8506-B561BF9763BF}" dt="2024-03-13T09:34:15.797" v="1185" actId="478"/>
          <ac:spMkLst>
            <pc:docMk/>
            <pc:sldMk cId="3811041546" sldId="292"/>
            <ac:spMk id="4" creationId="{DADD79D8-3A7A-271E-DC76-D376416AEA12}"/>
          </ac:spMkLst>
        </pc:spChg>
        <pc:spChg chg="add mod">
          <ac:chgData name="Sondre Hårstad" userId="896b90e4-5606-4b14-8526-9d92d18593e1" providerId="ADAL" clId="{05DB2525-483C-6C46-8506-B561BF9763BF}" dt="2024-03-13T09:38:05.711" v="1243" actId="207"/>
          <ac:spMkLst>
            <pc:docMk/>
            <pc:sldMk cId="3811041546" sldId="292"/>
            <ac:spMk id="5" creationId="{7C019106-A5C3-3642-8CB5-87203745AFCF}"/>
          </ac:spMkLst>
        </pc:spChg>
        <pc:spChg chg="mod">
          <ac:chgData name="Sondre Hårstad" userId="896b90e4-5606-4b14-8526-9d92d18593e1" providerId="ADAL" clId="{05DB2525-483C-6C46-8506-B561BF9763BF}" dt="2024-03-13T09:37:24.214" v="1237" actId="1036"/>
          <ac:spMkLst>
            <pc:docMk/>
            <pc:sldMk cId="3811041546" sldId="292"/>
            <ac:spMk id="6" creationId="{489C160F-606E-FB06-8116-0AC2CAEBD734}"/>
          </ac:spMkLst>
        </pc:spChg>
        <pc:spChg chg="del">
          <ac:chgData name="Sondre Hårstad" userId="896b90e4-5606-4b14-8526-9d92d18593e1" providerId="ADAL" clId="{05DB2525-483C-6C46-8506-B561BF9763BF}" dt="2024-03-13T09:34:15.797" v="1185" actId="478"/>
          <ac:spMkLst>
            <pc:docMk/>
            <pc:sldMk cId="3811041546" sldId="292"/>
            <ac:spMk id="7" creationId="{BE6F7F80-2AD6-8055-C5D8-CCCC22288181}"/>
          </ac:spMkLst>
        </pc:spChg>
        <pc:spChg chg="add mod">
          <ac:chgData name="Sondre Hårstad" userId="896b90e4-5606-4b14-8526-9d92d18593e1" providerId="ADAL" clId="{05DB2525-483C-6C46-8506-B561BF9763BF}" dt="2024-03-13T09:37:24.214" v="1237" actId="1036"/>
          <ac:spMkLst>
            <pc:docMk/>
            <pc:sldMk cId="3811041546" sldId="292"/>
            <ac:spMk id="8" creationId="{27CE3D84-6423-1CD8-8AFC-45D5AAEF570C}"/>
          </ac:spMkLst>
        </pc:spChg>
        <pc:spChg chg="add mod">
          <ac:chgData name="Sondre Hårstad" userId="896b90e4-5606-4b14-8526-9d92d18593e1" providerId="ADAL" clId="{05DB2525-483C-6C46-8506-B561BF9763BF}" dt="2024-03-13T09:38:05.711" v="1243" actId="207"/>
          <ac:spMkLst>
            <pc:docMk/>
            <pc:sldMk cId="3811041546" sldId="292"/>
            <ac:spMk id="9" creationId="{4796DA1B-9624-209B-A59D-B1E3717DC428}"/>
          </ac:spMkLst>
        </pc:spChg>
        <pc:spChg chg="add mod">
          <ac:chgData name="Sondre Hårstad" userId="896b90e4-5606-4b14-8526-9d92d18593e1" providerId="ADAL" clId="{05DB2525-483C-6C46-8506-B561BF9763BF}" dt="2024-03-13T09:37:24.214" v="1237" actId="1036"/>
          <ac:spMkLst>
            <pc:docMk/>
            <pc:sldMk cId="3811041546" sldId="292"/>
            <ac:spMk id="10" creationId="{EBD26AD5-6242-9F42-A4CD-0960AB13144C}"/>
          </ac:spMkLst>
        </pc:spChg>
        <pc:spChg chg="del">
          <ac:chgData name="Sondre Hårstad" userId="896b90e4-5606-4b14-8526-9d92d18593e1" providerId="ADAL" clId="{05DB2525-483C-6C46-8506-B561BF9763BF}" dt="2024-03-13T09:34:15.797" v="1185" actId="478"/>
          <ac:spMkLst>
            <pc:docMk/>
            <pc:sldMk cId="3811041546" sldId="292"/>
            <ac:spMk id="11" creationId="{20EE4B27-DD37-046B-FFA6-409E9A15E7A3}"/>
          </ac:spMkLst>
        </pc:spChg>
        <pc:spChg chg="del">
          <ac:chgData name="Sondre Hårstad" userId="896b90e4-5606-4b14-8526-9d92d18593e1" providerId="ADAL" clId="{05DB2525-483C-6C46-8506-B561BF9763BF}" dt="2024-03-13T09:34:15.797" v="1185" actId="478"/>
          <ac:spMkLst>
            <pc:docMk/>
            <pc:sldMk cId="3811041546" sldId="292"/>
            <ac:spMk id="12" creationId="{ACA17550-5181-41AC-2123-4F079C60ACDD}"/>
          </ac:spMkLst>
        </pc:spChg>
        <pc:spChg chg="mod">
          <ac:chgData name="Sondre Hårstad" userId="896b90e4-5606-4b14-8526-9d92d18593e1" providerId="ADAL" clId="{05DB2525-483C-6C46-8506-B561BF9763BF}" dt="2024-03-13T09:37:03.962" v="1231" actId="20577"/>
          <ac:spMkLst>
            <pc:docMk/>
            <pc:sldMk cId="3811041546" sldId="292"/>
            <ac:spMk id="13" creationId="{77B09313-DFB9-530E-6E32-EEBB4C17C060}"/>
          </ac:spMkLst>
        </pc:spChg>
        <pc:spChg chg="mod">
          <ac:chgData name="Sondre Hårstad" userId="896b90e4-5606-4b14-8526-9d92d18593e1" providerId="ADAL" clId="{05DB2525-483C-6C46-8506-B561BF9763BF}" dt="2024-03-13T11:15:26.420" v="2175"/>
          <ac:spMkLst>
            <pc:docMk/>
            <pc:sldMk cId="3811041546" sldId="292"/>
            <ac:spMk id="14" creationId="{A85CB734-0507-28F5-4ACE-C71DEC9351FA}"/>
          </ac:spMkLst>
        </pc:spChg>
        <pc:spChg chg="add mod">
          <ac:chgData name="Sondre Hårstad" userId="896b90e4-5606-4b14-8526-9d92d18593e1" providerId="ADAL" clId="{05DB2525-483C-6C46-8506-B561BF9763BF}" dt="2024-03-13T09:38:05.711" v="1243" actId="207"/>
          <ac:spMkLst>
            <pc:docMk/>
            <pc:sldMk cId="3811041546" sldId="292"/>
            <ac:spMk id="15" creationId="{75FFDA0E-1B7C-D964-280D-2685A2836496}"/>
          </ac:spMkLst>
        </pc:spChg>
        <pc:spChg chg="add mod">
          <ac:chgData name="Sondre Hårstad" userId="896b90e4-5606-4b14-8526-9d92d18593e1" providerId="ADAL" clId="{05DB2525-483C-6C46-8506-B561BF9763BF}" dt="2024-03-13T09:37:24.214" v="1237" actId="1036"/>
          <ac:spMkLst>
            <pc:docMk/>
            <pc:sldMk cId="3811041546" sldId="292"/>
            <ac:spMk id="16" creationId="{E4B5A1F6-1B1C-042D-7DB7-FE0ED383F5C7}"/>
          </ac:spMkLst>
        </pc:spChg>
        <pc:spChg chg="add mod">
          <ac:chgData name="Sondre Hårstad" userId="896b90e4-5606-4b14-8526-9d92d18593e1" providerId="ADAL" clId="{05DB2525-483C-6C46-8506-B561BF9763BF}" dt="2024-03-13T09:38:05.711" v="1243" actId="207"/>
          <ac:spMkLst>
            <pc:docMk/>
            <pc:sldMk cId="3811041546" sldId="292"/>
            <ac:spMk id="17" creationId="{00971FA3-293A-75BC-6B73-EA23A36E10F1}"/>
          </ac:spMkLst>
        </pc:spChg>
        <pc:spChg chg="del">
          <ac:chgData name="Sondre Hårstad" userId="896b90e4-5606-4b14-8526-9d92d18593e1" providerId="ADAL" clId="{05DB2525-483C-6C46-8506-B561BF9763BF}" dt="2024-03-13T09:34:15.797" v="1185" actId="478"/>
          <ac:spMkLst>
            <pc:docMk/>
            <pc:sldMk cId="3811041546" sldId="292"/>
            <ac:spMk id="18" creationId="{3CD60F98-F8D3-BBC0-63DA-A7C2A7B49B88}"/>
          </ac:spMkLst>
        </pc:spChg>
        <pc:spChg chg="add mod">
          <ac:chgData name="Sondre Hårstad" userId="896b90e4-5606-4b14-8526-9d92d18593e1" providerId="ADAL" clId="{05DB2525-483C-6C46-8506-B561BF9763BF}" dt="2024-03-13T09:37:24.214" v="1237" actId="1036"/>
          <ac:spMkLst>
            <pc:docMk/>
            <pc:sldMk cId="3811041546" sldId="292"/>
            <ac:spMk id="19" creationId="{FADDB990-70F3-B1A8-C7F5-A42E3C19AC60}"/>
          </ac:spMkLst>
        </pc:spChg>
        <pc:spChg chg="add mod">
          <ac:chgData name="Sondre Hårstad" userId="896b90e4-5606-4b14-8526-9d92d18593e1" providerId="ADAL" clId="{05DB2525-483C-6C46-8506-B561BF9763BF}" dt="2024-03-13T09:45:32.036" v="1384" actId="207"/>
          <ac:spMkLst>
            <pc:docMk/>
            <pc:sldMk cId="3811041546" sldId="292"/>
            <ac:spMk id="20" creationId="{CF05D140-9981-6452-716A-28599EB56363}"/>
          </ac:spMkLst>
        </pc:spChg>
        <pc:spChg chg="add mod">
          <ac:chgData name="Sondre Hårstad" userId="896b90e4-5606-4b14-8526-9d92d18593e1" providerId="ADAL" clId="{05DB2525-483C-6C46-8506-B561BF9763BF}" dt="2024-03-13T09:37:24.214" v="1237" actId="1036"/>
          <ac:spMkLst>
            <pc:docMk/>
            <pc:sldMk cId="3811041546" sldId="292"/>
            <ac:spMk id="21" creationId="{6003314A-0CE3-06DF-1C62-CD3EB3A724DC}"/>
          </ac:spMkLst>
        </pc:spChg>
        <pc:spChg chg="add mod">
          <ac:chgData name="Sondre Hårstad" userId="896b90e4-5606-4b14-8526-9d92d18593e1" providerId="ADAL" clId="{05DB2525-483C-6C46-8506-B561BF9763BF}" dt="2024-03-13T09:45:35.299" v="1385" actId="207"/>
          <ac:spMkLst>
            <pc:docMk/>
            <pc:sldMk cId="3811041546" sldId="292"/>
            <ac:spMk id="22" creationId="{149DD3A7-4205-94A0-781F-CCAE041E9141}"/>
          </ac:spMkLst>
        </pc:spChg>
        <pc:spChg chg="add mod">
          <ac:chgData name="Sondre Hårstad" userId="896b90e4-5606-4b14-8526-9d92d18593e1" providerId="ADAL" clId="{05DB2525-483C-6C46-8506-B561BF9763BF}" dt="2024-03-13T09:37:24.214" v="1237" actId="1036"/>
          <ac:spMkLst>
            <pc:docMk/>
            <pc:sldMk cId="3811041546" sldId="292"/>
            <ac:spMk id="23" creationId="{5D21E982-20B1-A33D-0749-9D0DBA0D743D}"/>
          </ac:spMkLst>
        </pc:spChg>
        <pc:spChg chg="add mod">
          <ac:chgData name="Sondre Hårstad" userId="896b90e4-5606-4b14-8526-9d92d18593e1" providerId="ADAL" clId="{05DB2525-483C-6C46-8506-B561BF9763BF}" dt="2024-03-13T09:36:36.927" v="1216" actId="207"/>
          <ac:spMkLst>
            <pc:docMk/>
            <pc:sldMk cId="3811041546" sldId="292"/>
            <ac:spMk id="24" creationId="{603586A7-DA87-98B0-F47F-1E9FD714098C}"/>
          </ac:spMkLst>
        </pc:spChg>
        <pc:spChg chg="add mod">
          <ac:chgData name="Sondre Hårstad" userId="896b90e4-5606-4b14-8526-9d92d18593e1" providerId="ADAL" clId="{05DB2525-483C-6C46-8506-B561BF9763BF}" dt="2024-03-13T09:37:24.214" v="1237" actId="1036"/>
          <ac:spMkLst>
            <pc:docMk/>
            <pc:sldMk cId="3811041546" sldId="292"/>
            <ac:spMk id="25" creationId="{BE83DBF3-A61E-AE9F-408F-D62BD27B2DC2}"/>
          </ac:spMkLst>
        </pc:spChg>
        <pc:spChg chg="add mod">
          <ac:chgData name="Sondre Hårstad" userId="896b90e4-5606-4b14-8526-9d92d18593e1" providerId="ADAL" clId="{05DB2525-483C-6C46-8506-B561BF9763BF}" dt="2024-03-13T09:45:38.245" v="1386" actId="207"/>
          <ac:spMkLst>
            <pc:docMk/>
            <pc:sldMk cId="3811041546" sldId="292"/>
            <ac:spMk id="26" creationId="{2DAF6B8E-30BB-00F6-B3B9-70DD93FCA394}"/>
          </ac:spMkLst>
        </pc:spChg>
        <pc:spChg chg="add mod">
          <ac:chgData name="Sondre Hårstad" userId="896b90e4-5606-4b14-8526-9d92d18593e1" providerId="ADAL" clId="{05DB2525-483C-6C46-8506-B561BF9763BF}" dt="2024-03-13T09:37:24.214" v="1237" actId="1036"/>
          <ac:spMkLst>
            <pc:docMk/>
            <pc:sldMk cId="3811041546" sldId="292"/>
            <ac:spMk id="27" creationId="{E9E811FD-A2E3-E795-383B-1946C2A63160}"/>
          </ac:spMkLst>
        </pc:spChg>
        <pc:spChg chg="add mod">
          <ac:chgData name="Sondre Hårstad" userId="896b90e4-5606-4b14-8526-9d92d18593e1" providerId="ADAL" clId="{05DB2525-483C-6C46-8506-B561BF9763BF}" dt="2024-03-13T09:36:33.659" v="1215" actId="207"/>
          <ac:spMkLst>
            <pc:docMk/>
            <pc:sldMk cId="3811041546" sldId="292"/>
            <ac:spMk id="28" creationId="{7450824F-EBA0-3FB5-6670-6B6047886636}"/>
          </ac:spMkLst>
        </pc:spChg>
        <pc:spChg chg="add mod">
          <ac:chgData name="Sondre Hårstad" userId="896b90e4-5606-4b14-8526-9d92d18593e1" providerId="ADAL" clId="{05DB2525-483C-6C46-8506-B561BF9763BF}" dt="2024-03-13T09:37:24.214" v="1237" actId="1036"/>
          <ac:spMkLst>
            <pc:docMk/>
            <pc:sldMk cId="3811041546" sldId="292"/>
            <ac:spMk id="29" creationId="{EB1AFAEA-38AE-A3E9-DF15-416F9445973B}"/>
          </ac:spMkLst>
        </pc:spChg>
        <pc:spChg chg="del">
          <ac:chgData name="Sondre Hårstad" userId="896b90e4-5606-4b14-8526-9d92d18593e1" providerId="ADAL" clId="{05DB2525-483C-6C46-8506-B561BF9763BF}" dt="2024-03-13T09:37:40.057" v="1238" actId="478"/>
          <ac:spMkLst>
            <pc:docMk/>
            <pc:sldMk cId="3811041546" sldId="292"/>
            <ac:spMk id="60" creationId="{AA7E88D8-41B4-5509-5EF3-CE2D82972FCE}"/>
          </ac:spMkLst>
        </pc:spChg>
      </pc:sldChg>
      <pc:sldChg chg="addSp delSp modSp add del mod">
        <pc:chgData name="Sondre Hårstad" userId="896b90e4-5606-4b14-8526-9d92d18593e1" providerId="ADAL" clId="{05DB2525-483C-6C46-8506-B561BF9763BF}" dt="2024-03-13T11:05:47.812" v="1828" actId="2696"/>
        <pc:sldMkLst>
          <pc:docMk/>
          <pc:sldMk cId="864720414" sldId="293"/>
        </pc:sldMkLst>
        <pc:spChg chg="mod">
          <ac:chgData name="Sondre Hårstad" userId="896b90e4-5606-4b14-8526-9d92d18593e1" providerId="ADAL" clId="{05DB2525-483C-6C46-8506-B561BF9763BF}" dt="2024-03-13T09:47:07.609" v="1433" actId="20577"/>
          <ac:spMkLst>
            <pc:docMk/>
            <pc:sldMk cId="864720414" sldId="293"/>
            <ac:spMk id="2" creationId="{1443FEB4-821D-37A8-4635-F56FF739C444}"/>
          </ac:spMkLst>
        </pc:spChg>
        <pc:spChg chg="add mod">
          <ac:chgData name="Sondre Hårstad" userId="896b90e4-5606-4b14-8526-9d92d18593e1" providerId="ADAL" clId="{05DB2525-483C-6C46-8506-B561BF9763BF}" dt="2024-03-13T09:48:37.405" v="1434"/>
          <ac:spMkLst>
            <pc:docMk/>
            <pc:sldMk cId="864720414" sldId="293"/>
            <ac:spMk id="3" creationId="{393E4F33-9E9A-D4E5-FF5A-B8DBA68D9B6A}"/>
          </ac:spMkLst>
        </pc:spChg>
        <pc:spChg chg="del">
          <ac:chgData name="Sondre Hårstad" userId="896b90e4-5606-4b14-8526-9d92d18593e1" providerId="ADAL" clId="{05DB2525-483C-6C46-8506-B561BF9763BF}" dt="2024-03-13T09:47:04.475" v="1428" actId="478"/>
          <ac:spMkLst>
            <pc:docMk/>
            <pc:sldMk cId="864720414" sldId="293"/>
            <ac:spMk id="6" creationId="{9AC3C52B-6607-110E-3350-605D09F279EE}"/>
          </ac:spMkLst>
        </pc:spChg>
        <pc:spChg chg="del">
          <ac:chgData name="Sondre Hårstad" userId="896b90e4-5606-4b14-8526-9d92d18593e1" providerId="ADAL" clId="{05DB2525-483C-6C46-8506-B561BF9763BF}" dt="2024-03-13T09:47:04.475" v="1428" actId="478"/>
          <ac:spMkLst>
            <pc:docMk/>
            <pc:sldMk cId="864720414" sldId="293"/>
            <ac:spMk id="7" creationId="{92D9134B-1995-E6C6-DF50-C00DDDF6F6E6}"/>
          </ac:spMkLst>
        </pc:spChg>
        <pc:spChg chg="del">
          <ac:chgData name="Sondre Hårstad" userId="896b90e4-5606-4b14-8526-9d92d18593e1" providerId="ADAL" clId="{05DB2525-483C-6C46-8506-B561BF9763BF}" dt="2024-03-13T09:47:04.475" v="1428" actId="478"/>
          <ac:spMkLst>
            <pc:docMk/>
            <pc:sldMk cId="864720414" sldId="293"/>
            <ac:spMk id="8" creationId="{7FF30CD7-2479-8DC4-AAD2-2BDB73A0ED93}"/>
          </ac:spMkLst>
        </pc:spChg>
        <pc:spChg chg="del">
          <ac:chgData name="Sondre Hårstad" userId="896b90e4-5606-4b14-8526-9d92d18593e1" providerId="ADAL" clId="{05DB2525-483C-6C46-8506-B561BF9763BF}" dt="2024-03-13T09:47:04.475" v="1428" actId="478"/>
          <ac:spMkLst>
            <pc:docMk/>
            <pc:sldMk cId="864720414" sldId="293"/>
            <ac:spMk id="9" creationId="{4DD7B3ED-EB27-0FED-7FA2-0531F7A7A01D}"/>
          </ac:spMkLst>
        </pc:spChg>
        <pc:spChg chg="del">
          <ac:chgData name="Sondre Hårstad" userId="896b90e4-5606-4b14-8526-9d92d18593e1" providerId="ADAL" clId="{05DB2525-483C-6C46-8506-B561BF9763BF}" dt="2024-03-13T09:47:04.475" v="1428" actId="478"/>
          <ac:spMkLst>
            <pc:docMk/>
            <pc:sldMk cId="864720414" sldId="293"/>
            <ac:spMk id="10" creationId="{0AD23DCA-8631-A526-D8B9-DB6EB4181225}"/>
          </ac:spMkLst>
        </pc:spChg>
        <pc:spChg chg="del">
          <ac:chgData name="Sondre Hårstad" userId="896b90e4-5606-4b14-8526-9d92d18593e1" providerId="ADAL" clId="{05DB2525-483C-6C46-8506-B561BF9763BF}" dt="2024-03-13T09:47:04.475" v="1428" actId="478"/>
          <ac:spMkLst>
            <pc:docMk/>
            <pc:sldMk cId="864720414" sldId="293"/>
            <ac:spMk id="11" creationId="{12107617-F52D-170C-596E-7E29C2360FE5}"/>
          </ac:spMkLst>
        </pc:spChg>
        <pc:spChg chg="del">
          <ac:chgData name="Sondre Hårstad" userId="896b90e4-5606-4b14-8526-9d92d18593e1" providerId="ADAL" clId="{05DB2525-483C-6C46-8506-B561BF9763BF}" dt="2024-03-13T09:47:04.475" v="1428" actId="478"/>
          <ac:spMkLst>
            <pc:docMk/>
            <pc:sldMk cId="864720414" sldId="293"/>
            <ac:spMk id="12" creationId="{F08E2C16-75BE-3351-442F-1FF0359D84B9}"/>
          </ac:spMkLst>
        </pc:spChg>
        <pc:spChg chg="del">
          <ac:chgData name="Sondre Hårstad" userId="896b90e4-5606-4b14-8526-9d92d18593e1" providerId="ADAL" clId="{05DB2525-483C-6C46-8506-B561BF9763BF}" dt="2024-03-13T09:47:04.475" v="1428" actId="478"/>
          <ac:spMkLst>
            <pc:docMk/>
            <pc:sldMk cId="864720414" sldId="293"/>
            <ac:spMk id="13" creationId="{A16F747B-9615-FD78-561B-6BFED823A37C}"/>
          </ac:spMkLst>
        </pc:spChg>
        <pc:spChg chg="add mod">
          <ac:chgData name="Sondre Hårstad" userId="896b90e4-5606-4b14-8526-9d92d18593e1" providerId="ADAL" clId="{05DB2525-483C-6C46-8506-B561BF9763BF}" dt="2024-03-13T09:48:39.567" v="1435"/>
          <ac:spMkLst>
            <pc:docMk/>
            <pc:sldMk cId="864720414" sldId="293"/>
            <ac:spMk id="14" creationId="{B130EFEF-1415-3B6D-6005-AAEB7CFB3D19}"/>
          </ac:spMkLst>
        </pc:spChg>
        <pc:spChg chg="del">
          <ac:chgData name="Sondre Hårstad" userId="896b90e4-5606-4b14-8526-9d92d18593e1" providerId="ADAL" clId="{05DB2525-483C-6C46-8506-B561BF9763BF}" dt="2024-03-13T09:47:04.475" v="1428" actId="478"/>
          <ac:spMkLst>
            <pc:docMk/>
            <pc:sldMk cId="864720414" sldId="293"/>
            <ac:spMk id="15" creationId="{737C0301-7B06-3767-8EE9-EC03C2EA15E1}"/>
          </ac:spMkLst>
        </pc:spChg>
        <pc:spChg chg="add mod">
          <ac:chgData name="Sondre Hårstad" userId="896b90e4-5606-4b14-8526-9d92d18593e1" providerId="ADAL" clId="{05DB2525-483C-6C46-8506-B561BF9763BF}" dt="2024-03-13T09:48:39.567" v="1435"/>
          <ac:spMkLst>
            <pc:docMk/>
            <pc:sldMk cId="864720414" sldId="293"/>
            <ac:spMk id="16" creationId="{118C4026-C035-02A3-387E-2EA852D66A84}"/>
          </ac:spMkLst>
        </pc:spChg>
        <pc:spChg chg="add mod">
          <ac:chgData name="Sondre Hårstad" userId="896b90e4-5606-4b14-8526-9d92d18593e1" providerId="ADAL" clId="{05DB2525-483C-6C46-8506-B561BF9763BF}" dt="2024-03-13T09:48:39.567" v="1435"/>
          <ac:spMkLst>
            <pc:docMk/>
            <pc:sldMk cId="864720414" sldId="293"/>
            <ac:spMk id="17" creationId="{502C9075-0FD1-4389-BE9D-B7CA5F8A75DC}"/>
          </ac:spMkLst>
        </pc:spChg>
        <pc:spChg chg="add mod">
          <ac:chgData name="Sondre Hårstad" userId="896b90e4-5606-4b14-8526-9d92d18593e1" providerId="ADAL" clId="{05DB2525-483C-6C46-8506-B561BF9763BF}" dt="2024-03-13T09:48:39.567" v="1435"/>
          <ac:spMkLst>
            <pc:docMk/>
            <pc:sldMk cId="864720414" sldId="293"/>
            <ac:spMk id="18" creationId="{E681EE2A-6CDB-C256-2A92-448F5544D349}"/>
          </ac:spMkLst>
        </pc:spChg>
        <pc:spChg chg="add mod">
          <ac:chgData name="Sondre Hårstad" userId="896b90e4-5606-4b14-8526-9d92d18593e1" providerId="ADAL" clId="{05DB2525-483C-6C46-8506-B561BF9763BF}" dt="2024-03-13T09:48:39.567" v="1435"/>
          <ac:spMkLst>
            <pc:docMk/>
            <pc:sldMk cId="864720414" sldId="293"/>
            <ac:spMk id="19" creationId="{153B56E3-6B7C-EDE9-21A3-9D6A3A110C24}"/>
          </ac:spMkLst>
        </pc:spChg>
        <pc:picChg chg="add mod">
          <ac:chgData name="Sondre Hårstad" userId="896b90e4-5606-4b14-8526-9d92d18593e1" providerId="ADAL" clId="{05DB2525-483C-6C46-8506-B561BF9763BF}" dt="2024-03-13T09:48:37.405" v="1434"/>
          <ac:picMkLst>
            <pc:docMk/>
            <pc:sldMk cId="864720414" sldId="293"/>
            <ac:picMk id="20" creationId="{67BAC9B2-2623-CD3A-395D-130E9D09843F}"/>
          </ac:picMkLst>
        </pc:picChg>
        <pc:picChg chg="add mod">
          <ac:chgData name="Sondre Hårstad" userId="896b90e4-5606-4b14-8526-9d92d18593e1" providerId="ADAL" clId="{05DB2525-483C-6C46-8506-B561BF9763BF}" dt="2024-03-13T09:48:37.405" v="1434"/>
          <ac:picMkLst>
            <pc:docMk/>
            <pc:sldMk cId="864720414" sldId="293"/>
            <ac:picMk id="21" creationId="{446E80B7-1602-2072-272C-FA4FC6BFFFA3}"/>
          </ac:picMkLst>
        </pc:picChg>
        <pc:picChg chg="add mod">
          <ac:chgData name="Sondre Hårstad" userId="896b90e4-5606-4b14-8526-9d92d18593e1" providerId="ADAL" clId="{05DB2525-483C-6C46-8506-B561BF9763BF}" dt="2024-03-13T09:48:37.405" v="1434"/>
          <ac:picMkLst>
            <pc:docMk/>
            <pc:sldMk cId="864720414" sldId="293"/>
            <ac:picMk id="22" creationId="{7191DDAB-0304-E4C8-ACA8-17068880776D}"/>
          </ac:picMkLst>
        </pc:picChg>
      </pc:sldChg>
      <pc:sldChg chg="addSp delSp modSp new mod setBg">
        <pc:chgData name="Sondre Hårstad" userId="896b90e4-5606-4b14-8526-9d92d18593e1" providerId="ADAL" clId="{05DB2525-483C-6C46-8506-B561BF9763BF}" dt="2024-03-13T11:16:56.787" v="2335" actId="20577"/>
        <pc:sldMkLst>
          <pc:docMk/>
          <pc:sldMk cId="635950842" sldId="294"/>
        </pc:sldMkLst>
        <pc:spChg chg="mod">
          <ac:chgData name="Sondre Hårstad" userId="896b90e4-5606-4b14-8526-9d92d18593e1" providerId="ADAL" clId="{05DB2525-483C-6C46-8506-B561BF9763BF}" dt="2024-03-13T09:49:21.365" v="1451" actId="20577"/>
          <ac:spMkLst>
            <pc:docMk/>
            <pc:sldMk cId="635950842" sldId="294"/>
            <ac:spMk id="2" creationId="{DA03650E-710C-52E2-A698-8027A8F8EA5C}"/>
          </ac:spMkLst>
        </pc:spChg>
        <pc:spChg chg="del">
          <ac:chgData name="Sondre Hårstad" userId="896b90e4-5606-4b14-8526-9d92d18593e1" providerId="ADAL" clId="{05DB2525-483C-6C46-8506-B561BF9763BF}" dt="2024-03-13T09:49:14.171" v="1437" actId="478"/>
          <ac:spMkLst>
            <pc:docMk/>
            <pc:sldMk cId="635950842" sldId="294"/>
            <ac:spMk id="3" creationId="{0B7AF09D-707A-B757-22E3-C04F5219C922}"/>
          </ac:spMkLst>
        </pc:spChg>
        <pc:spChg chg="del">
          <ac:chgData name="Sondre Hårstad" userId="896b90e4-5606-4b14-8526-9d92d18593e1" providerId="ADAL" clId="{05DB2525-483C-6C46-8506-B561BF9763BF}" dt="2024-03-13T09:49:14.171" v="1437" actId="478"/>
          <ac:spMkLst>
            <pc:docMk/>
            <pc:sldMk cId="635950842" sldId="294"/>
            <ac:spMk id="4" creationId="{1EAED2D2-E850-4D2C-B3F6-6169889720C3}"/>
          </ac:spMkLst>
        </pc:spChg>
        <pc:spChg chg="mod">
          <ac:chgData name="Sondre Hårstad" userId="896b90e4-5606-4b14-8526-9d92d18593e1" providerId="ADAL" clId="{05DB2525-483C-6C46-8506-B561BF9763BF}" dt="2024-03-13T11:16:56.787" v="2335" actId="20577"/>
          <ac:spMkLst>
            <pc:docMk/>
            <pc:sldMk cId="635950842" sldId="294"/>
            <ac:spMk id="5" creationId="{BA07FE33-DCB7-D147-BC47-55AA751B82EE}"/>
          </ac:spMkLst>
        </pc:spChg>
        <pc:spChg chg="del">
          <ac:chgData name="Sondre Hårstad" userId="896b90e4-5606-4b14-8526-9d92d18593e1" providerId="ADAL" clId="{05DB2525-483C-6C46-8506-B561BF9763BF}" dt="2024-03-13T09:49:14.171" v="1437" actId="478"/>
          <ac:spMkLst>
            <pc:docMk/>
            <pc:sldMk cId="635950842" sldId="294"/>
            <ac:spMk id="6" creationId="{AEBF1B09-921A-EB4C-BD6A-F6776AB24032}"/>
          </ac:spMkLst>
        </pc:spChg>
        <pc:spChg chg="del">
          <ac:chgData name="Sondre Hårstad" userId="896b90e4-5606-4b14-8526-9d92d18593e1" providerId="ADAL" clId="{05DB2525-483C-6C46-8506-B561BF9763BF}" dt="2024-03-13T09:49:14.171" v="1437" actId="478"/>
          <ac:spMkLst>
            <pc:docMk/>
            <pc:sldMk cId="635950842" sldId="294"/>
            <ac:spMk id="7" creationId="{858EF190-DE09-8EF3-C254-C31A8D258B6B}"/>
          </ac:spMkLst>
        </pc:spChg>
        <pc:spChg chg="del">
          <ac:chgData name="Sondre Hårstad" userId="896b90e4-5606-4b14-8526-9d92d18593e1" providerId="ADAL" clId="{05DB2525-483C-6C46-8506-B561BF9763BF}" dt="2024-03-13T09:49:14.171" v="1437" actId="478"/>
          <ac:spMkLst>
            <pc:docMk/>
            <pc:sldMk cId="635950842" sldId="294"/>
            <ac:spMk id="8" creationId="{5EBA4A9D-D06C-1E2D-379E-886A2B75268C}"/>
          </ac:spMkLst>
        </pc:spChg>
        <pc:spChg chg="del">
          <ac:chgData name="Sondre Hårstad" userId="896b90e4-5606-4b14-8526-9d92d18593e1" providerId="ADAL" clId="{05DB2525-483C-6C46-8506-B561BF9763BF}" dt="2024-03-13T09:49:14.171" v="1437" actId="478"/>
          <ac:spMkLst>
            <pc:docMk/>
            <pc:sldMk cId="635950842" sldId="294"/>
            <ac:spMk id="9" creationId="{9F84C299-B715-CF4E-E573-3E769C8552E6}"/>
          </ac:spMkLst>
        </pc:spChg>
        <pc:spChg chg="mod">
          <ac:chgData name="Sondre Hårstad" userId="896b90e4-5606-4b14-8526-9d92d18593e1" providerId="ADAL" clId="{05DB2525-483C-6C46-8506-B561BF9763BF}" dt="2024-03-13T09:49:45.425" v="1481" actId="20577"/>
          <ac:spMkLst>
            <pc:docMk/>
            <pc:sldMk cId="635950842" sldId="294"/>
            <ac:spMk id="10" creationId="{B7B41F26-0B73-0EB6-1B64-82EE7F269B5F}"/>
          </ac:spMkLst>
        </pc:spChg>
        <pc:spChg chg="add mod">
          <ac:chgData name="Sondre Hårstad" userId="896b90e4-5606-4b14-8526-9d92d18593e1" providerId="ADAL" clId="{05DB2525-483C-6C46-8506-B561BF9763BF}" dt="2024-03-13T09:49:14.435" v="1438"/>
          <ac:spMkLst>
            <pc:docMk/>
            <pc:sldMk cId="635950842" sldId="294"/>
            <ac:spMk id="11" creationId="{DDF4F086-4952-091E-F185-CDF2F2C80274}"/>
          </ac:spMkLst>
        </pc:spChg>
        <pc:spChg chg="add mod">
          <ac:chgData name="Sondre Hårstad" userId="896b90e4-5606-4b14-8526-9d92d18593e1" providerId="ADAL" clId="{05DB2525-483C-6C46-8506-B561BF9763BF}" dt="2024-03-13T09:49:14.435" v="1438"/>
          <ac:spMkLst>
            <pc:docMk/>
            <pc:sldMk cId="635950842" sldId="294"/>
            <ac:spMk id="12" creationId="{4B8BACDA-C010-7DA2-2298-0F2E089E13F2}"/>
          </ac:spMkLst>
        </pc:spChg>
        <pc:spChg chg="add mod">
          <ac:chgData name="Sondre Hårstad" userId="896b90e4-5606-4b14-8526-9d92d18593e1" providerId="ADAL" clId="{05DB2525-483C-6C46-8506-B561BF9763BF}" dt="2024-03-13T09:49:14.435" v="1438"/>
          <ac:spMkLst>
            <pc:docMk/>
            <pc:sldMk cId="635950842" sldId="294"/>
            <ac:spMk id="13" creationId="{CD4321B2-BAAA-B02B-4EB7-8E9E39E55E8C}"/>
          </ac:spMkLst>
        </pc:spChg>
        <pc:spChg chg="add mod">
          <ac:chgData name="Sondre Hårstad" userId="896b90e4-5606-4b14-8526-9d92d18593e1" providerId="ADAL" clId="{05DB2525-483C-6C46-8506-B561BF9763BF}" dt="2024-03-13T09:49:14.435" v="1438"/>
          <ac:spMkLst>
            <pc:docMk/>
            <pc:sldMk cId="635950842" sldId="294"/>
            <ac:spMk id="14" creationId="{A3AEE141-6F86-42AB-2A44-E6FBD4D5C785}"/>
          </ac:spMkLst>
        </pc:spChg>
        <pc:spChg chg="add mod">
          <ac:chgData name="Sondre Hårstad" userId="896b90e4-5606-4b14-8526-9d92d18593e1" providerId="ADAL" clId="{05DB2525-483C-6C46-8506-B561BF9763BF}" dt="2024-03-13T09:49:35.631" v="1454" actId="20577"/>
          <ac:spMkLst>
            <pc:docMk/>
            <pc:sldMk cId="635950842" sldId="294"/>
            <ac:spMk id="15" creationId="{4F7F090B-CDA7-7BAC-96D8-79F92C92406B}"/>
          </ac:spMkLst>
        </pc:spChg>
        <pc:spChg chg="add mod">
          <ac:chgData name="Sondre Hårstad" userId="896b90e4-5606-4b14-8526-9d92d18593e1" providerId="ADAL" clId="{05DB2525-483C-6C46-8506-B561BF9763BF}" dt="2024-03-13T09:49:14.435" v="1438"/>
          <ac:spMkLst>
            <pc:docMk/>
            <pc:sldMk cId="635950842" sldId="294"/>
            <ac:spMk id="16" creationId="{7D71A1E6-8817-E46C-D069-808390DB5C3D}"/>
          </ac:spMkLst>
        </pc:spChg>
        <pc:picChg chg="add mod">
          <ac:chgData name="Sondre Hårstad" userId="896b90e4-5606-4b14-8526-9d92d18593e1" providerId="ADAL" clId="{05DB2525-483C-6C46-8506-B561BF9763BF}" dt="2024-03-13T09:49:14.435" v="1438"/>
          <ac:picMkLst>
            <pc:docMk/>
            <pc:sldMk cId="635950842" sldId="294"/>
            <ac:picMk id="17" creationId="{05477159-DD04-DFFE-0CE6-86DDC7E22536}"/>
          </ac:picMkLst>
        </pc:picChg>
        <pc:picChg chg="add mod">
          <ac:chgData name="Sondre Hårstad" userId="896b90e4-5606-4b14-8526-9d92d18593e1" providerId="ADAL" clId="{05DB2525-483C-6C46-8506-B561BF9763BF}" dt="2024-03-13T09:49:14.435" v="1438"/>
          <ac:picMkLst>
            <pc:docMk/>
            <pc:sldMk cId="635950842" sldId="294"/>
            <ac:picMk id="18" creationId="{EE9481BD-76D6-B508-FF97-8DAD35CE2134}"/>
          </ac:picMkLst>
        </pc:picChg>
        <pc:picChg chg="add mod">
          <ac:chgData name="Sondre Hårstad" userId="896b90e4-5606-4b14-8526-9d92d18593e1" providerId="ADAL" clId="{05DB2525-483C-6C46-8506-B561BF9763BF}" dt="2024-03-13T09:49:14.435" v="1438"/>
          <ac:picMkLst>
            <pc:docMk/>
            <pc:sldMk cId="635950842" sldId="294"/>
            <ac:picMk id="19" creationId="{D9D4FFD5-96D0-5F6F-9BA2-86A59F2AC142}"/>
          </ac:picMkLst>
        </pc:picChg>
      </pc:sldChg>
      <pc:sldChg chg="modSp add mod">
        <pc:chgData name="Sondre Hårstad" userId="896b90e4-5606-4b14-8526-9d92d18593e1" providerId="ADAL" clId="{05DB2525-483C-6C46-8506-B561BF9763BF}" dt="2024-03-13T11:15:21.896" v="2174" actId="20577"/>
        <pc:sldMkLst>
          <pc:docMk/>
          <pc:sldMk cId="980217627" sldId="295"/>
        </pc:sldMkLst>
        <pc:spChg chg="mod">
          <ac:chgData name="Sondre Hårstad" userId="896b90e4-5606-4b14-8526-9d92d18593e1" providerId="ADAL" clId="{05DB2525-483C-6C46-8506-B561BF9763BF}" dt="2024-03-13T11:15:21.896" v="2174" actId="20577"/>
          <ac:spMkLst>
            <pc:docMk/>
            <pc:sldMk cId="980217627" sldId="295"/>
            <ac:spMk id="4" creationId="{B18592E8-881F-FD25-0B7D-D08C1E59C7F6}"/>
          </ac:spMkLst>
        </pc:spChg>
      </pc:sldChg>
      <pc:sldChg chg="modSp add mod ord">
        <pc:chgData name="Sondre Hårstad" userId="896b90e4-5606-4b14-8526-9d92d18593e1" providerId="ADAL" clId="{05DB2525-483C-6C46-8506-B561BF9763BF}" dt="2024-03-13T11:15:14.093" v="2159"/>
        <pc:sldMkLst>
          <pc:docMk/>
          <pc:sldMk cId="367335572" sldId="296"/>
        </pc:sldMkLst>
        <pc:spChg chg="mod">
          <ac:chgData name="Sondre Hårstad" userId="896b90e4-5606-4b14-8526-9d92d18593e1" providerId="ADAL" clId="{05DB2525-483C-6C46-8506-B561BF9763BF}" dt="2024-03-13T09:51:21.745" v="1496" actId="20577"/>
          <ac:spMkLst>
            <pc:docMk/>
            <pc:sldMk cId="367335572" sldId="296"/>
            <ac:spMk id="2" creationId="{1443FEB4-821D-37A8-4635-F56FF739C444}"/>
          </ac:spMkLst>
        </pc:spChg>
        <pc:spChg chg="mod">
          <ac:chgData name="Sondre Hårstad" userId="896b90e4-5606-4b14-8526-9d92d18593e1" providerId="ADAL" clId="{05DB2525-483C-6C46-8506-B561BF9763BF}" dt="2024-03-13T11:15:14.093" v="2159"/>
          <ac:spMkLst>
            <pc:docMk/>
            <pc:sldMk cId="367335572" sldId="296"/>
            <ac:spMk id="4" creationId="{B18592E8-881F-FD25-0B7D-D08C1E59C7F6}"/>
          </ac:spMkLst>
        </pc:spChg>
      </pc:sldChg>
      <pc:sldChg chg="addSp delSp modSp new del mod">
        <pc:chgData name="Sondre Hårstad" userId="896b90e4-5606-4b14-8526-9d92d18593e1" providerId="ADAL" clId="{05DB2525-483C-6C46-8506-B561BF9763BF}" dt="2024-03-13T09:53:07.038" v="1543" actId="2696"/>
        <pc:sldMkLst>
          <pc:docMk/>
          <pc:sldMk cId="2687141718" sldId="297"/>
        </pc:sldMkLst>
        <pc:spChg chg="mod">
          <ac:chgData name="Sondre Hårstad" userId="896b90e4-5606-4b14-8526-9d92d18593e1" providerId="ADAL" clId="{05DB2525-483C-6C46-8506-B561BF9763BF}" dt="2024-03-13T09:52:03.864" v="1520" actId="20577"/>
          <ac:spMkLst>
            <pc:docMk/>
            <pc:sldMk cId="2687141718" sldId="297"/>
            <ac:spMk id="2" creationId="{7E9EAC93-CAEB-27C3-08EC-A740F9DDAF06}"/>
          </ac:spMkLst>
        </pc:spChg>
        <pc:spChg chg="add del">
          <ac:chgData name="Sondre Hårstad" userId="896b90e4-5606-4b14-8526-9d92d18593e1" providerId="ADAL" clId="{05DB2525-483C-6C46-8506-B561BF9763BF}" dt="2024-03-13T09:51:59.351" v="1506" actId="478"/>
          <ac:spMkLst>
            <pc:docMk/>
            <pc:sldMk cId="2687141718" sldId="297"/>
            <ac:spMk id="3" creationId="{A6812D5B-82F9-1AC5-0A79-B2701FEEE45A}"/>
          </ac:spMkLst>
        </pc:spChg>
        <pc:spChg chg="add del">
          <ac:chgData name="Sondre Hårstad" userId="896b90e4-5606-4b14-8526-9d92d18593e1" providerId="ADAL" clId="{05DB2525-483C-6C46-8506-B561BF9763BF}" dt="2024-03-13T09:51:59.351" v="1506" actId="478"/>
          <ac:spMkLst>
            <pc:docMk/>
            <pc:sldMk cId="2687141718" sldId="297"/>
            <ac:spMk id="4" creationId="{17FB2E17-5CB1-50EE-3787-E8129DBE49D7}"/>
          </ac:spMkLst>
        </pc:spChg>
        <pc:spChg chg="mod">
          <ac:chgData name="Sondre Hårstad" userId="896b90e4-5606-4b14-8526-9d92d18593e1" providerId="ADAL" clId="{05DB2525-483C-6C46-8506-B561BF9763BF}" dt="2024-03-13T09:52:07.750" v="1534" actId="20577"/>
          <ac:spMkLst>
            <pc:docMk/>
            <pc:sldMk cId="2687141718" sldId="297"/>
            <ac:spMk id="5" creationId="{0A431217-B1F9-7AB3-80A5-ABE9FDE8EF38}"/>
          </ac:spMkLst>
        </pc:spChg>
        <pc:spChg chg="add del">
          <ac:chgData name="Sondre Hårstad" userId="896b90e4-5606-4b14-8526-9d92d18593e1" providerId="ADAL" clId="{05DB2525-483C-6C46-8506-B561BF9763BF}" dt="2024-03-13T09:51:59.351" v="1506" actId="478"/>
          <ac:spMkLst>
            <pc:docMk/>
            <pc:sldMk cId="2687141718" sldId="297"/>
            <ac:spMk id="6" creationId="{3809413A-130B-195C-2BB2-508BF24D8E3F}"/>
          </ac:spMkLst>
        </pc:spChg>
        <pc:spChg chg="add del">
          <ac:chgData name="Sondre Hårstad" userId="896b90e4-5606-4b14-8526-9d92d18593e1" providerId="ADAL" clId="{05DB2525-483C-6C46-8506-B561BF9763BF}" dt="2024-03-13T09:51:59.351" v="1506" actId="478"/>
          <ac:spMkLst>
            <pc:docMk/>
            <pc:sldMk cId="2687141718" sldId="297"/>
            <ac:spMk id="7" creationId="{EABA0E31-0D19-AC8E-C295-D8FC599CD937}"/>
          </ac:spMkLst>
        </pc:spChg>
        <pc:spChg chg="add del">
          <ac:chgData name="Sondre Hårstad" userId="896b90e4-5606-4b14-8526-9d92d18593e1" providerId="ADAL" clId="{05DB2525-483C-6C46-8506-B561BF9763BF}" dt="2024-03-13T09:51:59.351" v="1506" actId="478"/>
          <ac:spMkLst>
            <pc:docMk/>
            <pc:sldMk cId="2687141718" sldId="297"/>
            <ac:spMk id="8" creationId="{0C6F0E03-F1BC-B027-4C9A-C6070E90033D}"/>
          </ac:spMkLst>
        </pc:spChg>
        <pc:spChg chg="add del">
          <ac:chgData name="Sondre Hårstad" userId="896b90e4-5606-4b14-8526-9d92d18593e1" providerId="ADAL" clId="{05DB2525-483C-6C46-8506-B561BF9763BF}" dt="2024-03-13T09:51:59.351" v="1506" actId="478"/>
          <ac:spMkLst>
            <pc:docMk/>
            <pc:sldMk cId="2687141718" sldId="297"/>
            <ac:spMk id="9" creationId="{8C8953C0-7340-010A-778A-C41A148D51BB}"/>
          </ac:spMkLst>
        </pc:spChg>
        <pc:spChg chg="add del">
          <ac:chgData name="Sondre Hårstad" userId="896b90e4-5606-4b14-8526-9d92d18593e1" providerId="ADAL" clId="{05DB2525-483C-6C46-8506-B561BF9763BF}" dt="2024-03-13T09:51:57.132" v="1505" actId="478"/>
          <ac:spMkLst>
            <pc:docMk/>
            <pc:sldMk cId="2687141718" sldId="297"/>
            <ac:spMk id="10" creationId="{0B8564D5-CBB2-8B96-8FD7-6A2556086E4C}"/>
          </ac:spMkLst>
        </pc:spChg>
        <pc:spChg chg="add mod">
          <ac:chgData name="Sondre Hårstad" userId="896b90e4-5606-4b14-8526-9d92d18593e1" providerId="ADAL" clId="{05DB2525-483C-6C46-8506-B561BF9763BF}" dt="2024-03-13T09:51:55.279" v="1504"/>
          <ac:spMkLst>
            <pc:docMk/>
            <pc:sldMk cId="2687141718" sldId="297"/>
            <ac:spMk id="11" creationId="{F7AD3C18-8294-F1DA-2BBB-D8B0C3C72F14}"/>
          </ac:spMkLst>
        </pc:spChg>
        <pc:spChg chg="add mod">
          <ac:chgData name="Sondre Hårstad" userId="896b90e4-5606-4b14-8526-9d92d18593e1" providerId="ADAL" clId="{05DB2525-483C-6C46-8506-B561BF9763BF}" dt="2024-03-13T09:51:55.279" v="1504"/>
          <ac:spMkLst>
            <pc:docMk/>
            <pc:sldMk cId="2687141718" sldId="297"/>
            <ac:spMk id="12" creationId="{F55248FA-B7A4-987E-5564-9315DBE5C3EA}"/>
          </ac:spMkLst>
        </pc:spChg>
        <pc:spChg chg="add mod">
          <ac:chgData name="Sondre Hårstad" userId="896b90e4-5606-4b14-8526-9d92d18593e1" providerId="ADAL" clId="{05DB2525-483C-6C46-8506-B561BF9763BF}" dt="2024-03-13T09:51:55.279" v="1504"/>
          <ac:spMkLst>
            <pc:docMk/>
            <pc:sldMk cId="2687141718" sldId="297"/>
            <ac:spMk id="13" creationId="{DB4B6B84-45C3-3E66-7628-B6396FAE65FC}"/>
          </ac:spMkLst>
        </pc:spChg>
        <pc:spChg chg="add mod">
          <ac:chgData name="Sondre Hårstad" userId="896b90e4-5606-4b14-8526-9d92d18593e1" providerId="ADAL" clId="{05DB2525-483C-6C46-8506-B561BF9763BF}" dt="2024-03-13T09:51:55.279" v="1504"/>
          <ac:spMkLst>
            <pc:docMk/>
            <pc:sldMk cId="2687141718" sldId="297"/>
            <ac:spMk id="17" creationId="{F6A86301-F572-F7A0-4844-EB3FEE1B7AC5}"/>
          </ac:spMkLst>
        </pc:spChg>
        <pc:spChg chg="add mod">
          <ac:chgData name="Sondre Hårstad" userId="896b90e4-5606-4b14-8526-9d92d18593e1" providerId="ADAL" clId="{05DB2525-483C-6C46-8506-B561BF9763BF}" dt="2024-03-13T09:51:55.279" v="1504"/>
          <ac:spMkLst>
            <pc:docMk/>
            <pc:sldMk cId="2687141718" sldId="297"/>
            <ac:spMk id="18" creationId="{E0F4DACE-107F-1F3B-2866-45F6546B486F}"/>
          </ac:spMkLst>
        </pc:spChg>
        <pc:spChg chg="add mod">
          <ac:chgData name="Sondre Hårstad" userId="896b90e4-5606-4b14-8526-9d92d18593e1" providerId="ADAL" clId="{05DB2525-483C-6C46-8506-B561BF9763BF}" dt="2024-03-13T09:51:55.279" v="1504"/>
          <ac:spMkLst>
            <pc:docMk/>
            <pc:sldMk cId="2687141718" sldId="297"/>
            <ac:spMk id="19" creationId="{808CC7A4-AB56-0435-D990-C5D10D160294}"/>
          </ac:spMkLst>
        </pc:spChg>
        <pc:spChg chg="add mod">
          <ac:chgData name="Sondre Hårstad" userId="896b90e4-5606-4b14-8526-9d92d18593e1" providerId="ADAL" clId="{05DB2525-483C-6C46-8506-B561BF9763BF}" dt="2024-03-13T09:51:55.279" v="1504"/>
          <ac:spMkLst>
            <pc:docMk/>
            <pc:sldMk cId="2687141718" sldId="297"/>
            <ac:spMk id="20" creationId="{F67FF1B1-19FA-6D71-7119-1D6C542AE889}"/>
          </ac:spMkLst>
        </pc:spChg>
        <pc:spChg chg="add mod">
          <ac:chgData name="Sondre Hårstad" userId="896b90e4-5606-4b14-8526-9d92d18593e1" providerId="ADAL" clId="{05DB2525-483C-6C46-8506-B561BF9763BF}" dt="2024-03-13T09:51:55.279" v="1504"/>
          <ac:spMkLst>
            <pc:docMk/>
            <pc:sldMk cId="2687141718" sldId="297"/>
            <ac:spMk id="21" creationId="{84D8B187-4938-625F-D81D-2F9667ED5D45}"/>
          </ac:spMkLst>
        </pc:spChg>
        <pc:spChg chg="add mod">
          <ac:chgData name="Sondre Hårstad" userId="896b90e4-5606-4b14-8526-9d92d18593e1" providerId="ADAL" clId="{05DB2525-483C-6C46-8506-B561BF9763BF}" dt="2024-03-13T09:51:55.279" v="1504"/>
          <ac:spMkLst>
            <pc:docMk/>
            <pc:sldMk cId="2687141718" sldId="297"/>
            <ac:spMk id="22" creationId="{427FA92A-E1D6-C8AF-43FA-0620891E9C59}"/>
          </ac:spMkLst>
        </pc:spChg>
        <pc:spChg chg="add del mod">
          <ac:chgData name="Sondre Hårstad" userId="896b90e4-5606-4b14-8526-9d92d18593e1" providerId="ADAL" clId="{05DB2525-483C-6C46-8506-B561BF9763BF}" dt="2024-03-13T09:53:05.740" v="1542" actId="478"/>
          <ac:spMkLst>
            <pc:docMk/>
            <pc:sldMk cId="2687141718" sldId="297"/>
            <ac:spMk id="23" creationId="{560E4409-C0E9-5C9F-F94F-37F35F628EFF}"/>
          </ac:spMkLst>
        </pc:spChg>
        <pc:spChg chg="add del mod">
          <ac:chgData name="Sondre Hårstad" userId="896b90e4-5606-4b14-8526-9d92d18593e1" providerId="ADAL" clId="{05DB2525-483C-6C46-8506-B561BF9763BF}" dt="2024-03-13T09:53:05.740" v="1542" actId="478"/>
          <ac:spMkLst>
            <pc:docMk/>
            <pc:sldMk cId="2687141718" sldId="297"/>
            <ac:spMk id="24" creationId="{34EE2262-EF1C-CB28-90B2-AC6008100D07}"/>
          </ac:spMkLst>
        </pc:spChg>
        <pc:spChg chg="add del mod">
          <ac:chgData name="Sondre Hårstad" userId="896b90e4-5606-4b14-8526-9d92d18593e1" providerId="ADAL" clId="{05DB2525-483C-6C46-8506-B561BF9763BF}" dt="2024-03-13T09:53:05.740" v="1542" actId="478"/>
          <ac:spMkLst>
            <pc:docMk/>
            <pc:sldMk cId="2687141718" sldId="297"/>
            <ac:spMk id="25" creationId="{ADAAAD14-C316-36BA-5D4E-1D3EEDB8727C}"/>
          </ac:spMkLst>
        </pc:spChg>
        <pc:spChg chg="add del mod">
          <ac:chgData name="Sondre Hårstad" userId="896b90e4-5606-4b14-8526-9d92d18593e1" providerId="ADAL" clId="{05DB2525-483C-6C46-8506-B561BF9763BF}" dt="2024-03-13T09:53:05.740" v="1542" actId="478"/>
          <ac:spMkLst>
            <pc:docMk/>
            <pc:sldMk cId="2687141718" sldId="297"/>
            <ac:spMk id="29" creationId="{CBA8E0D4-A814-AB6D-9742-363E0720B15E}"/>
          </ac:spMkLst>
        </pc:spChg>
        <pc:spChg chg="add del mod">
          <ac:chgData name="Sondre Hårstad" userId="896b90e4-5606-4b14-8526-9d92d18593e1" providerId="ADAL" clId="{05DB2525-483C-6C46-8506-B561BF9763BF}" dt="2024-03-13T09:53:05.740" v="1542" actId="478"/>
          <ac:spMkLst>
            <pc:docMk/>
            <pc:sldMk cId="2687141718" sldId="297"/>
            <ac:spMk id="30" creationId="{884111BF-2386-02C0-2F4E-8A0FDF422FE9}"/>
          </ac:spMkLst>
        </pc:spChg>
        <pc:spChg chg="add del mod">
          <ac:chgData name="Sondre Hårstad" userId="896b90e4-5606-4b14-8526-9d92d18593e1" providerId="ADAL" clId="{05DB2525-483C-6C46-8506-B561BF9763BF}" dt="2024-03-13T09:53:05.740" v="1542" actId="478"/>
          <ac:spMkLst>
            <pc:docMk/>
            <pc:sldMk cId="2687141718" sldId="297"/>
            <ac:spMk id="31" creationId="{7265DAFD-A836-27A0-99D0-2CF97399DEA6}"/>
          </ac:spMkLst>
        </pc:spChg>
        <pc:spChg chg="add del mod">
          <ac:chgData name="Sondre Hårstad" userId="896b90e4-5606-4b14-8526-9d92d18593e1" providerId="ADAL" clId="{05DB2525-483C-6C46-8506-B561BF9763BF}" dt="2024-03-13T09:53:05.740" v="1542" actId="478"/>
          <ac:spMkLst>
            <pc:docMk/>
            <pc:sldMk cId="2687141718" sldId="297"/>
            <ac:spMk id="32" creationId="{0CD050E1-FA33-AC87-E64D-9BEBEF761FCB}"/>
          </ac:spMkLst>
        </pc:spChg>
        <pc:spChg chg="add del mod">
          <ac:chgData name="Sondre Hårstad" userId="896b90e4-5606-4b14-8526-9d92d18593e1" providerId="ADAL" clId="{05DB2525-483C-6C46-8506-B561BF9763BF}" dt="2024-03-13T09:53:05.740" v="1542" actId="478"/>
          <ac:spMkLst>
            <pc:docMk/>
            <pc:sldMk cId="2687141718" sldId="297"/>
            <ac:spMk id="33" creationId="{86900C6D-1898-3710-C88D-6A77EF9F48B5}"/>
          </ac:spMkLst>
        </pc:spChg>
        <pc:spChg chg="add del mod">
          <ac:chgData name="Sondre Hårstad" userId="896b90e4-5606-4b14-8526-9d92d18593e1" providerId="ADAL" clId="{05DB2525-483C-6C46-8506-B561BF9763BF}" dt="2024-03-13T09:53:05.740" v="1542" actId="478"/>
          <ac:spMkLst>
            <pc:docMk/>
            <pc:sldMk cId="2687141718" sldId="297"/>
            <ac:spMk id="34" creationId="{6BC24B3B-1981-B9A5-248B-0E96810AB4E3}"/>
          </ac:spMkLst>
        </pc:spChg>
        <pc:spChg chg="add del mod">
          <ac:chgData name="Sondre Hårstad" userId="896b90e4-5606-4b14-8526-9d92d18593e1" providerId="ADAL" clId="{05DB2525-483C-6C46-8506-B561BF9763BF}" dt="2024-03-13T09:53:05.740" v="1542" actId="478"/>
          <ac:spMkLst>
            <pc:docMk/>
            <pc:sldMk cId="2687141718" sldId="297"/>
            <ac:spMk id="36" creationId="{3DB5275C-97E6-2AFD-EC6B-D55B5684A8F3}"/>
          </ac:spMkLst>
        </pc:spChg>
        <pc:spChg chg="add del mod">
          <ac:chgData name="Sondre Hårstad" userId="896b90e4-5606-4b14-8526-9d92d18593e1" providerId="ADAL" clId="{05DB2525-483C-6C46-8506-B561BF9763BF}" dt="2024-03-13T09:53:05.740" v="1542" actId="478"/>
          <ac:spMkLst>
            <pc:docMk/>
            <pc:sldMk cId="2687141718" sldId="297"/>
            <ac:spMk id="38" creationId="{3477D664-3884-5231-52FF-B9CBD6483662}"/>
          </ac:spMkLst>
        </pc:spChg>
        <pc:spChg chg="add del mod">
          <ac:chgData name="Sondre Hårstad" userId="896b90e4-5606-4b14-8526-9d92d18593e1" providerId="ADAL" clId="{05DB2525-483C-6C46-8506-B561BF9763BF}" dt="2024-03-13T09:53:05.740" v="1542" actId="478"/>
          <ac:spMkLst>
            <pc:docMk/>
            <pc:sldMk cId="2687141718" sldId="297"/>
            <ac:spMk id="40" creationId="{8E21F7B9-776D-25FA-A09D-DD2426139D78}"/>
          </ac:spMkLst>
        </pc:spChg>
        <pc:spChg chg="add del mod">
          <ac:chgData name="Sondre Hårstad" userId="896b90e4-5606-4b14-8526-9d92d18593e1" providerId="ADAL" clId="{05DB2525-483C-6C46-8506-B561BF9763BF}" dt="2024-03-13T09:53:05.740" v="1542" actId="478"/>
          <ac:spMkLst>
            <pc:docMk/>
            <pc:sldMk cId="2687141718" sldId="297"/>
            <ac:spMk id="42" creationId="{50F6F1BA-0974-0BAC-65A3-50B6C28BE201}"/>
          </ac:spMkLst>
        </pc:spChg>
        <pc:spChg chg="add del mod">
          <ac:chgData name="Sondre Hårstad" userId="896b90e4-5606-4b14-8526-9d92d18593e1" providerId="ADAL" clId="{05DB2525-483C-6C46-8506-B561BF9763BF}" dt="2024-03-13T09:53:05.740" v="1542" actId="478"/>
          <ac:spMkLst>
            <pc:docMk/>
            <pc:sldMk cId="2687141718" sldId="297"/>
            <ac:spMk id="44" creationId="{7110F0EF-431D-43C3-8F12-758CF63A1E8F}"/>
          </ac:spMkLst>
        </pc:spChg>
        <pc:spChg chg="add del mod">
          <ac:chgData name="Sondre Hårstad" userId="896b90e4-5606-4b14-8526-9d92d18593e1" providerId="ADAL" clId="{05DB2525-483C-6C46-8506-B561BF9763BF}" dt="2024-03-13T09:53:05.740" v="1542" actId="478"/>
          <ac:spMkLst>
            <pc:docMk/>
            <pc:sldMk cId="2687141718" sldId="297"/>
            <ac:spMk id="46" creationId="{DD4A24F2-82FF-6203-882B-0E3E6B65DC23}"/>
          </ac:spMkLst>
        </pc:spChg>
        <pc:spChg chg="add mod">
          <ac:chgData name="Sondre Hårstad" userId="896b90e4-5606-4b14-8526-9d92d18593e1" providerId="ADAL" clId="{05DB2525-483C-6C46-8506-B561BF9763BF}" dt="2024-03-13T09:53:03" v="1541"/>
          <ac:spMkLst>
            <pc:docMk/>
            <pc:sldMk cId="2687141718" sldId="297"/>
            <ac:spMk id="47" creationId="{61AC6D51-1687-DAC9-CA52-B52739A4A6C0}"/>
          </ac:spMkLst>
        </pc:spChg>
        <pc:spChg chg="add mod">
          <ac:chgData name="Sondre Hårstad" userId="896b90e4-5606-4b14-8526-9d92d18593e1" providerId="ADAL" clId="{05DB2525-483C-6C46-8506-B561BF9763BF}" dt="2024-03-13T09:53:03" v="1541"/>
          <ac:spMkLst>
            <pc:docMk/>
            <pc:sldMk cId="2687141718" sldId="297"/>
            <ac:spMk id="48" creationId="{679DFE23-B885-187C-4682-72353CA024EF}"/>
          </ac:spMkLst>
        </pc:spChg>
        <pc:spChg chg="add mod">
          <ac:chgData name="Sondre Hårstad" userId="896b90e4-5606-4b14-8526-9d92d18593e1" providerId="ADAL" clId="{05DB2525-483C-6C46-8506-B561BF9763BF}" dt="2024-03-13T09:53:03" v="1541"/>
          <ac:spMkLst>
            <pc:docMk/>
            <pc:sldMk cId="2687141718" sldId="297"/>
            <ac:spMk id="49" creationId="{7ED228C5-6036-1A70-DBA4-268B410BC928}"/>
          </ac:spMkLst>
        </pc:spChg>
        <pc:spChg chg="add mod">
          <ac:chgData name="Sondre Hårstad" userId="896b90e4-5606-4b14-8526-9d92d18593e1" providerId="ADAL" clId="{05DB2525-483C-6C46-8506-B561BF9763BF}" dt="2024-03-13T09:53:03" v="1541"/>
          <ac:spMkLst>
            <pc:docMk/>
            <pc:sldMk cId="2687141718" sldId="297"/>
            <ac:spMk id="50" creationId="{2B8A43E7-F6AA-C53B-EE5B-79EF97846A7D}"/>
          </ac:spMkLst>
        </pc:spChg>
        <pc:spChg chg="add mod">
          <ac:chgData name="Sondre Hårstad" userId="896b90e4-5606-4b14-8526-9d92d18593e1" providerId="ADAL" clId="{05DB2525-483C-6C46-8506-B561BF9763BF}" dt="2024-03-13T09:53:03" v="1541"/>
          <ac:spMkLst>
            <pc:docMk/>
            <pc:sldMk cId="2687141718" sldId="297"/>
            <ac:spMk id="51" creationId="{FCD783FB-CB70-3B1B-2FF7-37719F41DE4D}"/>
          </ac:spMkLst>
        </pc:spChg>
        <pc:picChg chg="add mod">
          <ac:chgData name="Sondre Hårstad" userId="896b90e4-5606-4b14-8526-9d92d18593e1" providerId="ADAL" clId="{05DB2525-483C-6C46-8506-B561BF9763BF}" dt="2024-03-13T09:51:55.279" v="1504"/>
          <ac:picMkLst>
            <pc:docMk/>
            <pc:sldMk cId="2687141718" sldId="297"/>
            <ac:picMk id="14" creationId="{164F8C0A-0B14-88D3-F68E-6EAD703E1511}"/>
          </ac:picMkLst>
        </pc:picChg>
        <pc:picChg chg="add mod">
          <ac:chgData name="Sondre Hårstad" userId="896b90e4-5606-4b14-8526-9d92d18593e1" providerId="ADAL" clId="{05DB2525-483C-6C46-8506-B561BF9763BF}" dt="2024-03-13T09:51:55.279" v="1504"/>
          <ac:picMkLst>
            <pc:docMk/>
            <pc:sldMk cId="2687141718" sldId="297"/>
            <ac:picMk id="15" creationId="{62C7BCCD-5417-21DC-8217-C710E5F244B8}"/>
          </ac:picMkLst>
        </pc:picChg>
        <pc:picChg chg="add mod">
          <ac:chgData name="Sondre Hårstad" userId="896b90e4-5606-4b14-8526-9d92d18593e1" providerId="ADAL" clId="{05DB2525-483C-6C46-8506-B561BF9763BF}" dt="2024-03-13T09:51:55.279" v="1504"/>
          <ac:picMkLst>
            <pc:docMk/>
            <pc:sldMk cId="2687141718" sldId="297"/>
            <ac:picMk id="16" creationId="{AD0654FA-1A01-4E37-01DF-C34F7BDA7899}"/>
          </ac:picMkLst>
        </pc:picChg>
        <pc:picChg chg="add del mod">
          <ac:chgData name="Sondre Hårstad" userId="896b90e4-5606-4b14-8526-9d92d18593e1" providerId="ADAL" clId="{05DB2525-483C-6C46-8506-B561BF9763BF}" dt="2024-03-13T09:53:05.740" v="1542" actId="478"/>
          <ac:picMkLst>
            <pc:docMk/>
            <pc:sldMk cId="2687141718" sldId="297"/>
            <ac:picMk id="26" creationId="{8F6550AC-9E36-E48C-664F-8E692677F90D}"/>
          </ac:picMkLst>
        </pc:picChg>
        <pc:picChg chg="add del mod">
          <ac:chgData name="Sondre Hårstad" userId="896b90e4-5606-4b14-8526-9d92d18593e1" providerId="ADAL" clId="{05DB2525-483C-6C46-8506-B561BF9763BF}" dt="2024-03-13T09:53:05.740" v="1542" actId="478"/>
          <ac:picMkLst>
            <pc:docMk/>
            <pc:sldMk cId="2687141718" sldId="297"/>
            <ac:picMk id="27" creationId="{EE216509-0986-7E99-E84E-A419E0D9A443}"/>
          </ac:picMkLst>
        </pc:picChg>
        <pc:picChg chg="add del mod">
          <ac:chgData name="Sondre Hårstad" userId="896b90e4-5606-4b14-8526-9d92d18593e1" providerId="ADAL" clId="{05DB2525-483C-6C46-8506-B561BF9763BF}" dt="2024-03-13T09:53:05.740" v="1542" actId="478"/>
          <ac:picMkLst>
            <pc:docMk/>
            <pc:sldMk cId="2687141718" sldId="297"/>
            <ac:picMk id="28" creationId="{CCD039A7-C177-374D-B7CA-AB727AA6AB8A}"/>
          </ac:picMkLst>
        </pc:picChg>
      </pc:sldChg>
      <pc:sldChg chg="delSp modSp add mod">
        <pc:chgData name="Sondre Hårstad" userId="896b90e4-5606-4b14-8526-9d92d18593e1" providerId="ADAL" clId="{05DB2525-483C-6C46-8506-B561BF9763BF}" dt="2024-03-13T11:15:11.151" v="2158"/>
        <pc:sldMkLst>
          <pc:docMk/>
          <pc:sldMk cId="3406763938" sldId="298"/>
        </pc:sldMkLst>
        <pc:spChg chg="mod">
          <ac:chgData name="Sondre Hårstad" userId="896b90e4-5606-4b14-8526-9d92d18593e1" providerId="ADAL" clId="{05DB2525-483C-6C46-8506-B561BF9763BF}" dt="2024-03-13T11:15:11.151" v="2158"/>
          <ac:spMkLst>
            <pc:docMk/>
            <pc:sldMk cId="3406763938" sldId="298"/>
            <ac:spMk id="5" creationId="{0A431217-B1F9-7AB3-80A5-ABE9FDE8EF38}"/>
          </ac:spMkLst>
        </pc:spChg>
        <pc:spChg chg="del">
          <ac:chgData name="Sondre Hårstad" userId="896b90e4-5606-4b14-8526-9d92d18593e1" providerId="ADAL" clId="{05DB2525-483C-6C46-8506-B561BF9763BF}" dt="2024-03-13T11:01:29.637" v="1727" actId="478"/>
          <ac:spMkLst>
            <pc:docMk/>
            <pc:sldMk cId="3406763938" sldId="298"/>
            <ac:spMk id="10" creationId="{0B8564D5-CBB2-8B96-8FD7-6A2556086E4C}"/>
          </ac:spMkLst>
        </pc:spChg>
      </pc:sldChg>
      <pc:sldChg chg="addSp delSp modSp new del mod">
        <pc:chgData name="Sondre Hårstad" userId="896b90e4-5606-4b14-8526-9d92d18593e1" providerId="ADAL" clId="{05DB2525-483C-6C46-8506-B561BF9763BF}" dt="2024-03-13T11:01:21.957" v="1726" actId="2696"/>
        <pc:sldMkLst>
          <pc:docMk/>
          <pc:sldMk cId="2204983954" sldId="299"/>
        </pc:sldMkLst>
        <pc:spChg chg="add del mod">
          <ac:chgData name="Sondre Hårstad" userId="896b90e4-5606-4b14-8526-9d92d18593e1" providerId="ADAL" clId="{05DB2525-483C-6C46-8506-B561BF9763BF}" dt="2024-03-13T10:59:41.554" v="1658" actId="478"/>
          <ac:spMkLst>
            <pc:docMk/>
            <pc:sldMk cId="2204983954" sldId="299"/>
            <ac:spMk id="2" creationId="{14A2A0F9-BDCD-8EA3-70FE-93710AAC1DFD}"/>
          </ac:spMkLst>
        </pc:spChg>
        <pc:spChg chg="mod">
          <ac:chgData name="Sondre Hårstad" userId="896b90e4-5606-4b14-8526-9d92d18593e1" providerId="ADAL" clId="{05DB2525-483C-6C46-8506-B561BF9763BF}" dt="2024-03-13T09:53:40.604" v="1573" actId="20577"/>
          <ac:spMkLst>
            <pc:docMk/>
            <pc:sldMk cId="2204983954" sldId="299"/>
            <ac:spMk id="3" creationId="{6DD4132F-5C02-BB44-3985-62398D28076B}"/>
          </ac:spMkLst>
        </pc:spChg>
        <pc:spChg chg="add mod">
          <ac:chgData name="Sondre Hårstad" userId="896b90e4-5606-4b14-8526-9d92d18593e1" providerId="ADAL" clId="{05DB2525-483C-6C46-8506-B561BF9763BF}" dt="2024-03-13T10:52:32.861" v="1635" actId="14100"/>
          <ac:spMkLst>
            <pc:docMk/>
            <pc:sldMk cId="2204983954" sldId="299"/>
            <ac:spMk id="5" creationId="{6854F819-99A0-CF0A-2034-C1A597F4990D}"/>
          </ac:spMkLst>
        </pc:spChg>
        <pc:spChg chg="add del mod">
          <ac:chgData name="Sondre Hårstad" userId="896b90e4-5606-4b14-8526-9d92d18593e1" providerId="ADAL" clId="{05DB2525-483C-6C46-8506-B561BF9763BF}" dt="2024-03-13T09:53:52.017" v="1574" actId="478"/>
          <ac:spMkLst>
            <pc:docMk/>
            <pc:sldMk cId="2204983954" sldId="299"/>
            <ac:spMk id="6" creationId="{DE102C35-4BD1-C822-0135-72C855A066CB}"/>
          </ac:spMkLst>
        </pc:spChg>
        <pc:spChg chg="add del mod">
          <ac:chgData name="Sondre Hårstad" userId="896b90e4-5606-4b14-8526-9d92d18593e1" providerId="ADAL" clId="{05DB2525-483C-6C46-8506-B561BF9763BF}" dt="2024-03-13T11:00:31.259" v="1690" actId="478"/>
          <ac:spMkLst>
            <pc:docMk/>
            <pc:sldMk cId="2204983954" sldId="299"/>
            <ac:spMk id="7" creationId="{F712EADF-B6D1-8FE8-6889-6E951E8F8752}"/>
          </ac:spMkLst>
        </pc:spChg>
        <pc:spChg chg="add del mod">
          <ac:chgData name="Sondre Hårstad" userId="896b90e4-5606-4b14-8526-9d92d18593e1" providerId="ADAL" clId="{05DB2525-483C-6C46-8506-B561BF9763BF}" dt="2024-03-13T09:53:53.613" v="1575" actId="478"/>
          <ac:spMkLst>
            <pc:docMk/>
            <pc:sldMk cId="2204983954" sldId="299"/>
            <ac:spMk id="8" creationId="{DF228A44-CA92-41CA-8D6B-6719E95F9D1A}"/>
          </ac:spMkLst>
        </pc:spChg>
        <pc:spChg chg="add del mod">
          <ac:chgData name="Sondre Hårstad" userId="896b90e4-5606-4b14-8526-9d92d18593e1" providerId="ADAL" clId="{05DB2525-483C-6C46-8506-B561BF9763BF}" dt="2024-03-13T11:00:29.802" v="1689" actId="478"/>
          <ac:spMkLst>
            <pc:docMk/>
            <pc:sldMk cId="2204983954" sldId="299"/>
            <ac:spMk id="9" creationId="{BB41AFCC-7009-48CD-1599-216050EEA8FE}"/>
          </ac:spMkLst>
        </pc:spChg>
        <pc:spChg chg="add mod">
          <ac:chgData name="Sondre Hårstad" userId="896b90e4-5606-4b14-8526-9d92d18593e1" providerId="ADAL" clId="{05DB2525-483C-6C46-8506-B561BF9763BF}" dt="2024-03-13T10:59:22.658" v="1654" actId="1076"/>
          <ac:spMkLst>
            <pc:docMk/>
            <pc:sldMk cId="2204983954" sldId="299"/>
            <ac:spMk id="12" creationId="{2D3D00BB-9EC6-6E2E-2FD1-4138510868EF}"/>
          </ac:spMkLst>
        </pc:spChg>
        <pc:spChg chg="add del mod">
          <ac:chgData name="Sondre Hårstad" userId="896b90e4-5606-4b14-8526-9d92d18593e1" providerId="ADAL" clId="{05DB2525-483C-6C46-8506-B561BF9763BF}" dt="2024-03-13T10:59:41.554" v="1658" actId="478"/>
          <ac:spMkLst>
            <pc:docMk/>
            <pc:sldMk cId="2204983954" sldId="299"/>
            <ac:spMk id="17" creationId="{0ECE6F85-B40E-0FC3-EFAB-B8819B1B1DDA}"/>
          </ac:spMkLst>
        </pc:spChg>
        <pc:spChg chg="add del mod">
          <ac:chgData name="Sondre Hårstad" userId="896b90e4-5606-4b14-8526-9d92d18593e1" providerId="ADAL" clId="{05DB2525-483C-6C46-8506-B561BF9763BF}" dt="2024-03-13T11:00:31.259" v="1690" actId="478"/>
          <ac:spMkLst>
            <pc:docMk/>
            <pc:sldMk cId="2204983954" sldId="299"/>
            <ac:spMk id="18" creationId="{64E8B00A-C870-CAD8-2314-1DF1E1F516FC}"/>
          </ac:spMkLst>
        </pc:spChg>
        <pc:spChg chg="add del mod">
          <ac:chgData name="Sondre Hårstad" userId="896b90e4-5606-4b14-8526-9d92d18593e1" providerId="ADAL" clId="{05DB2525-483C-6C46-8506-B561BF9763BF}" dt="2024-03-13T11:00:18.687" v="1687" actId="478"/>
          <ac:spMkLst>
            <pc:docMk/>
            <pc:sldMk cId="2204983954" sldId="299"/>
            <ac:spMk id="19" creationId="{360EA4DD-5AAD-B6F9-4A2D-90281800F534}"/>
          </ac:spMkLst>
        </pc:spChg>
        <pc:picChg chg="add del mod">
          <ac:chgData name="Sondre Hårstad" userId="896b90e4-5606-4b14-8526-9d92d18593e1" providerId="ADAL" clId="{05DB2525-483C-6C46-8506-B561BF9763BF}" dt="2024-03-13T10:59:43.617" v="1659" actId="478"/>
          <ac:picMkLst>
            <pc:docMk/>
            <pc:sldMk cId="2204983954" sldId="299"/>
            <ac:picMk id="10" creationId="{09E6F8DE-EF58-572B-FD3B-2B44B055A0E2}"/>
          </ac:picMkLst>
        </pc:picChg>
        <pc:picChg chg="add del mod">
          <ac:chgData name="Sondre Hårstad" userId="896b90e4-5606-4b14-8526-9d92d18593e1" providerId="ADAL" clId="{05DB2525-483C-6C46-8506-B561BF9763BF}" dt="2024-03-13T10:59:43.617" v="1659" actId="478"/>
          <ac:picMkLst>
            <pc:docMk/>
            <pc:sldMk cId="2204983954" sldId="299"/>
            <ac:picMk id="11" creationId="{FC6312F4-3B7C-79A3-D14F-FC5DA416AFFF}"/>
          </ac:picMkLst>
        </pc:picChg>
        <pc:picChg chg="add del mod">
          <ac:chgData name="Sondre Hårstad" userId="896b90e4-5606-4b14-8526-9d92d18593e1" providerId="ADAL" clId="{05DB2525-483C-6C46-8506-B561BF9763BF}" dt="2024-03-13T10:58:07.550" v="1643" actId="478"/>
          <ac:picMkLst>
            <pc:docMk/>
            <pc:sldMk cId="2204983954" sldId="299"/>
            <ac:picMk id="13" creationId="{B11137E3-2804-3AFE-A7D1-A738AD5D2D6F}"/>
          </ac:picMkLst>
        </pc:picChg>
        <pc:picChg chg="add">
          <ac:chgData name="Sondre Hårstad" userId="896b90e4-5606-4b14-8526-9d92d18593e1" providerId="ADAL" clId="{05DB2525-483C-6C46-8506-B561BF9763BF}" dt="2024-03-13T10:58:36.426" v="1644"/>
          <ac:picMkLst>
            <pc:docMk/>
            <pc:sldMk cId="2204983954" sldId="299"/>
            <ac:picMk id="14" creationId="{F81185E2-5E10-EDEB-3ED5-FB22EBC2C8F0}"/>
          </ac:picMkLst>
        </pc:picChg>
        <pc:picChg chg="add mod">
          <ac:chgData name="Sondre Hårstad" userId="896b90e4-5606-4b14-8526-9d92d18593e1" providerId="ADAL" clId="{05DB2525-483C-6C46-8506-B561BF9763BF}" dt="2024-03-13T10:59:22.658" v="1654" actId="1076"/>
          <ac:picMkLst>
            <pc:docMk/>
            <pc:sldMk cId="2204983954" sldId="299"/>
            <ac:picMk id="15" creationId="{9CC95C8A-3937-0A7D-B0FB-5BDE6F27EA92}"/>
          </ac:picMkLst>
        </pc:picChg>
        <pc:picChg chg="add">
          <ac:chgData name="Sondre Hårstad" userId="896b90e4-5606-4b14-8526-9d92d18593e1" providerId="ADAL" clId="{05DB2525-483C-6C46-8506-B561BF9763BF}" dt="2024-03-13T11:00:26.427" v="1688"/>
          <ac:picMkLst>
            <pc:docMk/>
            <pc:sldMk cId="2204983954" sldId="299"/>
            <ac:picMk id="20" creationId="{446AAA47-D97B-B0D6-F3A6-5823EB87938A}"/>
          </ac:picMkLst>
        </pc:picChg>
      </pc:sldChg>
      <pc:sldChg chg="delSp modSp add mod">
        <pc:chgData name="Sondre Hårstad" userId="896b90e4-5606-4b14-8526-9d92d18593e1" providerId="ADAL" clId="{05DB2525-483C-6C46-8506-B561BF9763BF}" dt="2024-03-13T11:15:09.127" v="2157"/>
        <pc:sldMkLst>
          <pc:docMk/>
          <pc:sldMk cId="1105899027" sldId="300"/>
        </pc:sldMkLst>
        <pc:spChg chg="mod">
          <ac:chgData name="Sondre Hårstad" userId="896b90e4-5606-4b14-8526-9d92d18593e1" providerId="ADAL" clId="{05DB2525-483C-6C46-8506-B561BF9763BF}" dt="2024-03-13T11:15:09.127" v="2157"/>
          <ac:spMkLst>
            <pc:docMk/>
            <pc:sldMk cId="1105899027" sldId="300"/>
            <ac:spMk id="3" creationId="{6DD4132F-5C02-BB44-3985-62398D28076B}"/>
          </ac:spMkLst>
        </pc:spChg>
        <pc:spChg chg="del">
          <ac:chgData name="Sondre Hårstad" userId="896b90e4-5606-4b14-8526-9d92d18593e1" providerId="ADAL" clId="{05DB2525-483C-6C46-8506-B561BF9763BF}" dt="2024-03-13T11:01:31.917" v="1728" actId="478"/>
          <ac:spMkLst>
            <pc:docMk/>
            <pc:sldMk cId="1105899027" sldId="300"/>
            <ac:spMk id="4" creationId="{316E0151-69C3-EDBD-D185-BC4A92DA80E6}"/>
          </ac:spMkLst>
        </pc:spChg>
      </pc:sldChg>
      <pc:sldChg chg="addSp delSp modSp new mod ord">
        <pc:chgData name="Sondre Hårstad" userId="896b90e4-5606-4b14-8526-9d92d18593e1" providerId="ADAL" clId="{05DB2525-483C-6C46-8506-B561BF9763BF}" dt="2024-03-13T11:28:50.382" v="2506" actId="20577"/>
        <pc:sldMkLst>
          <pc:docMk/>
          <pc:sldMk cId="3530931674" sldId="301"/>
        </pc:sldMkLst>
        <pc:spChg chg="mod">
          <ac:chgData name="Sondre Hårstad" userId="896b90e4-5606-4b14-8526-9d92d18593e1" providerId="ADAL" clId="{05DB2525-483C-6C46-8506-B561BF9763BF}" dt="2024-03-13T11:04:52.816" v="1818" actId="20577"/>
          <ac:spMkLst>
            <pc:docMk/>
            <pc:sldMk cId="3530931674" sldId="301"/>
            <ac:spMk id="2" creationId="{5D294C37-F0E7-956F-26FC-4EB67E9DC9D7}"/>
          </ac:spMkLst>
        </pc:spChg>
        <pc:spChg chg="mod">
          <ac:chgData name="Sondre Hårstad" userId="896b90e4-5606-4b14-8526-9d92d18593e1" providerId="ADAL" clId="{05DB2525-483C-6C46-8506-B561BF9763BF}" dt="2024-03-13T11:00:45.327" v="1715" actId="20577"/>
          <ac:spMkLst>
            <pc:docMk/>
            <pc:sldMk cId="3530931674" sldId="301"/>
            <ac:spMk id="3" creationId="{4C7616F6-B263-90B2-A68E-67096A13FE8B}"/>
          </ac:spMkLst>
        </pc:spChg>
        <pc:spChg chg="mod">
          <ac:chgData name="Sondre Hårstad" userId="896b90e4-5606-4b14-8526-9d92d18593e1" providerId="ADAL" clId="{05DB2525-483C-6C46-8506-B561BF9763BF}" dt="2024-03-13T11:04:54.423" v="1822" actId="14100"/>
          <ac:spMkLst>
            <pc:docMk/>
            <pc:sldMk cId="3530931674" sldId="301"/>
            <ac:spMk id="4" creationId="{4E9F44B6-98EB-25CC-FBB0-4799A1C68146}"/>
          </ac:spMkLst>
        </pc:spChg>
        <pc:spChg chg="del">
          <ac:chgData name="Sondre Hårstad" userId="896b90e4-5606-4b14-8526-9d92d18593e1" providerId="ADAL" clId="{05DB2525-483C-6C46-8506-B561BF9763BF}" dt="2024-03-13T11:09:15.893" v="1944"/>
          <ac:spMkLst>
            <pc:docMk/>
            <pc:sldMk cId="3530931674" sldId="301"/>
            <ac:spMk id="5" creationId="{BD76D2A8-1799-3A12-F28C-546072723BAF}"/>
          </ac:spMkLst>
        </pc:spChg>
        <pc:spChg chg="mod">
          <ac:chgData name="Sondre Hårstad" userId="896b90e4-5606-4b14-8526-9d92d18593e1" providerId="ADAL" clId="{05DB2525-483C-6C46-8506-B561BF9763BF}" dt="2024-03-13T11:00:48.406" v="1718" actId="20577"/>
          <ac:spMkLst>
            <pc:docMk/>
            <pc:sldMk cId="3530931674" sldId="301"/>
            <ac:spMk id="6" creationId="{0890080F-ACB8-0EC1-9DDB-2E07E2EF65F4}"/>
          </ac:spMkLst>
        </pc:spChg>
        <pc:spChg chg="mod">
          <ac:chgData name="Sondre Hårstad" userId="896b90e4-5606-4b14-8526-9d92d18593e1" providerId="ADAL" clId="{05DB2525-483C-6C46-8506-B561BF9763BF}" dt="2024-03-13T11:04:54.423" v="1822" actId="14100"/>
          <ac:spMkLst>
            <pc:docMk/>
            <pc:sldMk cId="3530931674" sldId="301"/>
            <ac:spMk id="7" creationId="{DABFC1A2-F22B-885E-1F90-782949A13E09}"/>
          </ac:spMkLst>
        </pc:spChg>
        <pc:spChg chg="del">
          <ac:chgData name="Sondre Hårstad" userId="896b90e4-5606-4b14-8526-9d92d18593e1" providerId="ADAL" clId="{05DB2525-483C-6C46-8506-B561BF9763BF}" dt="2024-03-13T11:00:50.264" v="1719" actId="478"/>
          <ac:spMkLst>
            <pc:docMk/>
            <pc:sldMk cId="3530931674" sldId="301"/>
            <ac:spMk id="8" creationId="{8D2887D2-EEF0-CAD2-4052-EDAFA68D21AB}"/>
          </ac:spMkLst>
        </pc:spChg>
        <pc:spChg chg="del">
          <ac:chgData name="Sondre Hårstad" userId="896b90e4-5606-4b14-8526-9d92d18593e1" providerId="ADAL" clId="{05DB2525-483C-6C46-8506-B561BF9763BF}" dt="2024-03-13T11:00:50.264" v="1719" actId="478"/>
          <ac:spMkLst>
            <pc:docMk/>
            <pc:sldMk cId="3530931674" sldId="301"/>
            <ac:spMk id="9" creationId="{A214F226-7F5E-C2B9-C938-D34698DDE588}"/>
          </ac:spMkLst>
        </pc:spChg>
        <pc:spChg chg="del">
          <ac:chgData name="Sondre Hårstad" userId="896b90e4-5606-4b14-8526-9d92d18593e1" providerId="ADAL" clId="{05DB2525-483C-6C46-8506-B561BF9763BF}" dt="2024-03-13T11:01:34.465" v="1729" actId="478"/>
          <ac:spMkLst>
            <pc:docMk/>
            <pc:sldMk cId="3530931674" sldId="301"/>
            <ac:spMk id="10" creationId="{D1584966-7270-AB49-C146-908A34334654}"/>
          </ac:spMkLst>
        </pc:spChg>
        <pc:spChg chg="add mod">
          <ac:chgData name="Sondre Hårstad" userId="896b90e4-5606-4b14-8526-9d92d18593e1" providerId="ADAL" clId="{05DB2525-483C-6C46-8506-B561BF9763BF}" dt="2024-03-13T11:28:50.382" v="2506" actId="20577"/>
          <ac:spMkLst>
            <pc:docMk/>
            <pc:sldMk cId="3530931674" sldId="301"/>
            <ac:spMk id="11" creationId="{548F360F-5505-1559-8320-555511E7CDF4}"/>
          </ac:spMkLst>
        </pc:spChg>
        <pc:spChg chg="add mod">
          <ac:chgData name="Sondre Hårstad" userId="896b90e4-5606-4b14-8526-9d92d18593e1" providerId="ADAL" clId="{05DB2525-483C-6C46-8506-B561BF9763BF}" dt="2024-03-13T11:05:11.524" v="1827" actId="14100"/>
          <ac:spMkLst>
            <pc:docMk/>
            <pc:sldMk cId="3530931674" sldId="301"/>
            <ac:spMk id="12" creationId="{C79DFD11-9D06-3CEE-00F1-AEB167213EBF}"/>
          </ac:spMkLst>
        </pc:spChg>
        <pc:spChg chg="add del mod">
          <ac:chgData name="Sondre Hårstad" userId="896b90e4-5606-4b14-8526-9d92d18593e1" providerId="ADAL" clId="{05DB2525-483C-6C46-8506-B561BF9763BF}" dt="2024-03-13T11:03:13.487" v="1768" actId="478"/>
          <ac:spMkLst>
            <pc:docMk/>
            <pc:sldMk cId="3530931674" sldId="301"/>
            <ac:spMk id="15" creationId="{661876B0-8C14-5ABA-FA1C-314C1AD37958}"/>
          </ac:spMkLst>
        </pc:spChg>
        <pc:spChg chg="add mod">
          <ac:chgData name="Sondre Hårstad" userId="896b90e4-5606-4b14-8526-9d92d18593e1" providerId="ADAL" clId="{05DB2525-483C-6C46-8506-B561BF9763BF}" dt="2024-03-13T11:15:05.787" v="2156" actId="20577"/>
          <ac:spMkLst>
            <pc:docMk/>
            <pc:sldMk cId="3530931674" sldId="301"/>
            <ac:spMk id="19" creationId="{9C7798D5-5F04-218C-AFE7-30F17D97D5A8}"/>
          </ac:spMkLst>
        </pc:spChg>
        <pc:picChg chg="add del mod">
          <ac:chgData name="Sondre Hårstad" userId="896b90e4-5606-4b14-8526-9d92d18593e1" providerId="ADAL" clId="{05DB2525-483C-6C46-8506-B561BF9763BF}" dt="2024-03-13T11:02:12" v="1735" actId="478"/>
          <ac:picMkLst>
            <pc:docMk/>
            <pc:sldMk cId="3530931674" sldId="301"/>
            <ac:picMk id="13" creationId="{6D5DED38-12E1-7227-974D-2CEBF762F957}"/>
          </ac:picMkLst>
        </pc:picChg>
        <pc:picChg chg="add mod">
          <ac:chgData name="Sondre Hårstad" userId="896b90e4-5606-4b14-8526-9d92d18593e1" providerId="ADAL" clId="{05DB2525-483C-6C46-8506-B561BF9763BF}" dt="2024-03-13T11:05:00.770" v="1824" actId="1076"/>
          <ac:picMkLst>
            <pc:docMk/>
            <pc:sldMk cId="3530931674" sldId="301"/>
            <ac:picMk id="14" creationId="{1D95CCBB-17BB-0A05-7C7E-CD8237577AF7}"/>
          </ac:picMkLst>
        </pc:picChg>
        <pc:cxnChg chg="add del mod">
          <ac:chgData name="Sondre Hårstad" userId="896b90e4-5606-4b14-8526-9d92d18593e1" providerId="ADAL" clId="{05DB2525-483C-6C46-8506-B561BF9763BF}" dt="2024-03-13T11:04:51.266" v="1811" actId="11529"/>
          <ac:cxnSpMkLst>
            <pc:docMk/>
            <pc:sldMk cId="3530931674" sldId="301"/>
            <ac:cxnSpMk id="17" creationId="{649EEF8F-09A3-215F-3C2A-41DA7684DC2E}"/>
          </ac:cxnSpMkLst>
        </pc:cxnChg>
      </pc:sldChg>
      <pc:sldChg chg="addSp delSp modSp new del mod">
        <pc:chgData name="Sondre Hårstad" userId="896b90e4-5606-4b14-8526-9d92d18593e1" providerId="ADAL" clId="{05DB2525-483C-6C46-8506-B561BF9763BF}" dt="2024-03-13T11:09:43.908" v="1949" actId="2696"/>
        <pc:sldMkLst>
          <pc:docMk/>
          <pc:sldMk cId="4078692798" sldId="302"/>
        </pc:sldMkLst>
        <pc:spChg chg="del">
          <ac:chgData name="Sondre Hårstad" userId="896b90e4-5606-4b14-8526-9d92d18593e1" providerId="ADAL" clId="{05DB2525-483C-6C46-8506-B561BF9763BF}" dt="2024-03-13T11:06:28.429" v="1831" actId="478"/>
          <ac:spMkLst>
            <pc:docMk/>
            <pc:sldMk cId="4078692798" sldId="302"/>
            <ac:spMk id="2" creationId="{4DCA5C44-B15A-4C6E-EEAA-F4D838B275DF}"/>
          </ac:spMkLst>
        </pc:spChg>
        <pc:spChg chg="del">
          <ac:chgData name="Sondre Hårstad" userId="896b90e4-5606-4b14-8526-9d92d18593e1" providerId="ADAL" clId="{05DB2525-483C-6C46-8506-B561BF9763BF}" dt="2024-03-13T11:06:26.627" v="1830" actId="478"/>
          <ac:spMkLst>
            <pc:docMk/>
            <pc:sldMk cId="4078692798" sldId="302"/>
            <ac:spMk id="3" creationId="{712C4894-4865-4AEB-0050-856277EDB3D4}"/>
          </ac:spMkLst>
        </pc:spChg>
        <pc:spChg chg="del">
          <ac:chgData name="Sondre Hårstad" userId="896b90e4-5606-4b14-8526-9d92d18593e1" providerId="ADAL" clId="{05DB2525-483C-6C46-8506-B561BF9763BF}" dt="2024-03-13T11:06:26.627" v="1830" actId="478"/>
          <ac:spMkLst>
            <pc:docMk/>
            <pc:sldMk cId="4078692798" sldId="302"/>
            <ac:spMk id="4" creationId="{62806EA5-6C34-A186-0E6B-0BFC49AB59E4}"/>
          </ac:spMkLst>
        </pc:spChg>
        <pc:spChg chg="del">
          <ac:chgData name="Sondre Hårstad" userId="896b90e4-5606-4b14-8526-9d92d18593e1" providerId="ADAL" clId="{05DB2525-483C-6C46-8506-B561BF9763BF}" dt="2024-03-13T11:06:26.627" v="1830" actId="478"/>
          <ac:spMkLst>
            <pc:docMk/>
            <pc:sldMk cId="4078692798" sldId="302"/>
            <ac:spMk id="5" creationId="{2C9BAAE2-0655-87B9-30CC-2DDADA333444}"/>
          </ac:spMkLst>
        </pc:spChg>
        <pc:spChg chg="add mod">
          <ac:chgData name="Sondre Hårstad" userId="896b90e4-5606-4b14-8526-9d92d18593e1" providerId="ADAL" clId="{05DB2525-483C-6C46-8506-B561BF9763BF}" dt="2024-03-13T11:06:58.410" v="1860" actId="2711"/>
          <ac:spMkLst>
            <pc:docMk/>
            <pc:sldMk cId="4078692798" sldId="302"/>
            <ac:spMk id="8" creationId="{B3C37666-C1ED-FB8D-0F5C-64FFC71C73DF}"/>
          </ac:spMkLst>
        </pc:spChg>
        <pc:spChg chg="add mod">
          <ac:chgData name="Sondre Hårstad" userId="896b90e4-5606-4b14-8526-9d92d18593e1" providerId="ADAL" clId="{05DB2525-483C-6C46-8506-B561BF9763BF}" dt="2024-03-13T11:06:28.849" v="1832"/>
          <ac:spMkLst>
            <pc:docMk/>
            <pc:sldMk cId="4078692798" sldId="302"/>
            <ac:spMk id="9" creationId="{84B657EA-1868-8A7B-7285-40E9CF7EDCA6}"/>
          </ac:spMkLst>
        </pc:spChg>
        <pc:spChg chg="add mod">
          <ac:chgData name="Sondre Hårstad" userId="896b90e4-5606-4b14-8526-9d92d18593e1" providerId="ADAL" clId="{05DB2525-483C-6C46-8506-B561BF9763BF}" dt="2024-03-13T11:09:20.812" v="1947"/>
          <ac:spMkLst>
            <pc:docMk/>
            <pc:sldMk cId="4078692798" sldId="302"/>
            <ac:spMk id="10" creationId="{D6EEC9ED-E193-E241-7608-B9E4CD5D7C6D}"/>
          </ac:spMkLst>
        </pc:spChg>
        <pc:picChg chg="add mod">
          <ac:chgData name="Sondre Hårstad" userId="896b90e4-5606-4b14-8526-9d92d18593e1" providerId="ADAL" clId="{05DB2525-483C-6C46-8506-B561BF9763BF}" dt="2024-03-13T11:06:28.849" v="1832"/>
          <ac:picMkLst>
            <pc:docMk/>
            <pc:sldMk cId="4078692798" sldId="302"/>
            <ac:picMk id="7" creationId="{10871567-DCAD-B535-702A-60016D033298}"/>
          </ac:picMkLst>
        </pc:picChg>
      </pc:sldChg>
      <pc:sldChg chg="addSp delSp modSp new mod">
        <pc:chgData name="Sondre Hårstad" userId="896b90e4-5606-4b14-8526-9d92d18593e1" providerId="ADAL" clId="{05DB2525-483C-6C46-8506-B561BF9763BF}" dt="2024-03-13T11:14:52.719" v="2142" actId="20577"/>
        <pc:sldMkLst>
          <pc:docMk/>
          <pc:sldMk cId="1021442024" sldId="303"/>
        </pc:sldMkLst>
        <pc:spChg chg="mod">
          <ac:chgData name="Sondre Hårstad" userId="896b90e4-5606-4b14-8526-9d92d18593e1" providerId="ADAL" clId="{05DB2525-483C-6C46-8506-B561BF9763BF}" dt="2024-03-13T11:08:55.789" v="1929" actId="20577"/>
          <ac:spMkLst>
            <pc:docMk/>
            <pc:sldMk cId="1021442024" sldId="303"/>
            <ac:spMk id="2" creationId="{6898EE2C-8CFF-E4EF-7290-E2CB3DF7320F}"/>
          </ac:spMkLst>
        </pc:spChg>
        <pc:spChg chg="mod">
          <ac:chgData name="Sondre Hårstad" userId="896b90e4-5606-4b14-8526-9d92d18593e1" providerId="ADAL" clId="{05DB2525-483C-6C46-8506-B561BF9763BF}" dt="2024-03-13T11:14:52.719" v="2142" actId="20577"/>
          <ac:spMkLst>
            <pc:docMk/>
            <pc:sldMk cId="1021442024" sldId="303"/>
            <ac:spMk id="3" creationId="{2A298F02-C00B-E5FD-C894-17667BBC7DD2}"/>
          </ac:spMkLst>
        </pc:spChg>
        <pc:spChg chg="del">
          <ac:chgData name="Sondre Hårstad" userId="896b90e4-5606-4b14-8526-9d92d18593e1" providerId="ADAL" clId="{05DB2525-483C-6C46-8506-B561BF9763BF}" dt="2024-03-13T11:14:30.107" v="2120" actId="478"/>
          <ac:spMkLst>
            <pc:docMk/>
            <pc:sldMk cId="1021442024" sldId="303"/>
            <ac:spMk id="4" creationId="{701C6B4B-5A74-4707-FC33-6F286C6ABFBA}"/>
          </ac:spMkLst>
        </pc:spChg>
        <pc:graphicFrameChg chg="add del mod">
          <ac:chgData name="Sondre Hårstad" userId="896b90e4-5606-4b14-8526-9d92d18593e1" providerId="ADAL" clId="{05DB2525-483C-6C46-8506-B561BF9763BF}" dt="2024-03-13T11:11:03.281" v="2004" actId="478"/>
          <ac:graphicFrameMkLst>
            <pc:docMk/>
            <pc:sldMk cId="1021442024" sldId="303"/>
            <ac:graphicFrameMk id="5" creationId="{AD7B515A-1B8B-F1B1-DEB7-9BCB643BDE22}"/>
          </ac:graphicFrameMkLst>
        </pc:graphicFrameChg>
        <pc:graphicFrameChg chg="add mod modGraphic">
          <ac:chgData name="Sondre Hårstad" userId="896b90e4-5606-4b14-8526-9d92d18593e1" providerId="ADAL" clId="{05DB2525-483C-6C46-8506-B561BF9763BF}" dt="2024-03-13T11:11:29.092" v="2025" actId="20577"/>
          <ac:graphicFrameMkLst>
            <pc:docMk/>
            <pc:sldMk cId="1021442024" sldId="303"/>
            <ac:graphicFrameMk id="6" creationId="{4D3359BB-F5F0-87B1-41E0-9AD8792BEBF2}"/>
          </ac:graphicFrameMkLst>
        </pc:graphicFrameChg>
      </pc:sldChg>
      <pc:sldChg chg="delSp modSp add mod">
        <pc:chgData name="Sondre Hårstad" userId="896b90e4-5606-4b14-8526-9d92d18593e1" providerId="ADAL" clId="{05DB2525-483C-6C46-8506-B561BF9763BF}" dt="2024-03-13T11:14:56.334" v="2149" actId="20577"/>
        <pc:sldMkLst>
          <pc:docMk/>
          <pc:sldMk cId="1008823916" sldId="304"/>
        </pc:sldMkLst>
        <pc:spChg chg="mod">
          <ac:chgData name="Sondre Hårstad" userId="896b90e4-5606-4b14-8526-9d92d18593e1" providerId="ADAL" clId="{05DB2525-483C-6C46-8506-B561BF9763BF}" dt="2024-03-13T11:14:56.334" v="2149" actId="20577"/>
          <ac:spMkLst>
            <pc:docMk/>
            <pc:sldMk cId="1008823916" sldId="304"/>
            <ac:spMk id="3" creationId="{2A298F02-C00B-E5FD-C894-17667BBC7DD2}"/>
          </ac:spMkLst>
        </pc:spChg>
        <pc:spChg chg="del">
          <ac:chgData name="Sondre Hårstad" userId="896b90e4-5606-4b14-8526-9d92d18593e1" providerId="ADAL" clId="{05DB2525-483C-6C46-8506-B561BF9763BF}" dt="2024-03-13T11:14:33.113" v="2121" actId="478"/>
          <ac:spMkLst>
            <pc:docMk/>
            <pc:sldMk cId="1008823916" sldId="304"/>
            <ac:spMk id="4" creationId="{701C6B4B-5A74-4707-FC33-6F286C6ABFBA}"/>
          </ac:spMkLst>
        </pc:spChg>
      </pc:sldChg>
      <pc:sldChg chg="addSp delSp modSp add mod">
        <pc:chgData name="Sondre Hårstad" userId="896b90e4-5606-4b14-8526-9d92d18593e1" providerId="ADAL" clId="{05DB2525-483C-6C46-8506-B561BF9763BF}" dt="2024-03-13T11:35:46.852" v="2611"/>
        <pc:sldMkLst>
          <pc:docMk/>
          <pc:sldMk cId="1252200232" sldId="305"/>
        </pc:sldMkLst>
        <pc:spChg chg="mod">
          <ac:chgData name="Sondre Hårstad" userId="896b90e4-5606-4b14-8526-9d92d18593e1" providerId="ADAL" clId="{05DB2525-483C-6C46-8506-B561BF9763BF}" dt="2024-03-13T11:35:46.852" v="2611"/>
          <ac:spMkLst>
            <pc:docMk/>
            <pc:sldMk cId="1252200232" sldId="305"/>
            <ac:spMk id="2" creationId="{6898EE2C-8CFF-E4EF-7290-E2CB3DF7320F}"/>
          </ac:spMkLst>
        </pc:spChg>
        <pc:spChg chg="mod">
          <ac:chgData name="Sondre Hårstad" userId="896b90e4-5606-4b14-8526-9d92d18593e1" providerId="ADAL" clId="{05DB2525-483C-6C46-8506-B561BF9763BF}" dt="2024-03-13T11:14:43.853" v="2128" actId="20577"/>
          <ac:spMkLst>
            <pc:docMk/>
            <pc:sldMk cId="1252200232" sldId="305"/>
            <ac:spMk id="3" creationId="{2A298F02-C00B-E5FD-C894-17667BBC7DD2}"/>
          </ac:spMkLst>
        </pc:spChg>
        <pc:spChg chg="del mod">
          <ac:chgData name="Sondre Hårstad" userId="896b90e4-5606-4b14-8526-9d92d18593e1" providerId="ADAL" clId="{05DB2525-483C-6C46-8506-B561BF9763BF}" dt="2024-03-13T11:14:25.389" v="2119" actId="478"/>
          <ac:spMkLst>
            <pc:docMk/>
            <pc:sldMk cId="1252200232" sldId="305"/>
            <ac:spMk id="4" creationId="{701C6B4B-5A74-4707-FC33-6F286C6ABFBA}"/>
          </ac:spMkLst>
        </pc:spChg>
        <pc:spChg chg="add del mod">
          <ac:chgData name="Sondre Hårstad" userId="896b90e4-5606-4b14-8526-9d92d18593e1" providerId="ADAL" clId="{05DB2525-483C-6C46-8506-B561BF9763BF}" dt="2024-03-13T11:24:22.888" v="2457" actId="478"/>
          <ac:spMkLst>
            <pc:docMk/>
            <pc:sldMk cId="1252200232" sldId="305"/>
            <ac:spMk id="15" creationId="{489E2320-256F-8C6C-E163-173130FA7068}"/>
          </ac:spMkLst>
        </pc:spChg>
        <pc:spChg chg="add del mod">
          <ac:chgData name="Sondre Hårstad" userId="896b90e4-5606-4b14-8526-9d92d18593e1" providerId="ADAL" clId="{05DB2525-483C-6C46-8506-B561BF9763BF}" dt="2024-03-13T11:24:22.888" v="2457" actId="478"/>
          <ac:spMkLst>
            <pc:docMk/>
            <pc:sldMk cId="1252200232" sldId="305"/>
            <ac:spMk id="16" creationId="{FC96CC9C-BE28-8009-D72C-8388B67CA910}"/>
          </ac:spMkLst>
        </pc:spChg>
        <pc:spChg chg="add mod">
          <ac:chgData name="Sondre Hårstad" userId="896b90e4-5606-4b14-8526-9d92d18593e1" providerId="ADAL" clId="{05DB2525-483C-6C46-8506-B561BF9763BF}" dt="2024-03-13T11:19:58.556" v="2381" actId="767"/>
          <ac:spMkLst>
            <pc:docMk/>
            <pc:sldMk cId="1252200232" sldId="305"/>
            <ac:spMk id="17" creationId="{590C18DB-A9BF-3D51-6E46-DF9BD6F52C57}"/>
          </ac:spMkLst>
        </pc:spChg>
        <pc:spChg chg="add del mod">
          <ac:chgData name="Sondre Hårstad" userId="896b90e4-5606-4b14-8526-9d92d18593e1" providerId="ADAL" clId="{05DB2525-483C-6C46-8506-B561BF9763BF}" dt="2024-03-13T11:20:24.244" v="2384"/>
          <ac:spMkLst>
            <pc:docMk/>
            <pc:sldMk cId="1252200232" sldId="305"/>
            <ac:spMk id="18" creationId="{BB54519E-FDA2-0BE5-24FF-338B059530CE}"/>
          </ac:spMkLst>
        </pc:spChg>
        <pc:spChg chg="add del mod">
          <ac:chgData name="Sondre Hårstad" userId="896b90e4-5606-4b14-8526-9d92d18593e1" providerId="ADAL" clId="{05DB2525-483C-6C46-8506-B561BF9763BF}" dt="2024-03-13T11:22:09.957" v="2433"/>
          <ac:spMkLst>
            <pc:docMk/>
            <pc:sldMk cId="1252200232" sldId="305"/>
            <ac:spMk id="19" creationId="{9F492824-1FBB-F633-AA8F-3284B284E33B}"/>
          </ac:spMkLst>
        </pc:spChg>
        <pc:spChg chg="add mod">
          <ac:chgData name="Sondre Hårstad" userId="896b90e4-5606-4b14-8526-9d92d18593e1" providerId="ADAL" clId="{05DB2525-483C-6C46-8506-B561BF9763BF}" dt="2024-03-13T11:21:46.395" v="2426"/>
          <ac:spMkLst>
            <pc:docMk/>
            <pc:sldMk cId="1252200232" sldId="305"/>
            <ac:spMk id="25" creationId="{E60F8A31-71A0-A18A-48B5-80E3D61E12B0}"/>
          </ac:spMkLst>
        </pc:spChg>
        <pc:spChg chg="add mod">
          <ac:chgData name="Sondre Hårstad" userId="896b90e4-5606-4b14-8526-9d92d18593e1" providerId="ADAL" clId="{05DB2525-483C-6C46-8506-B561BF9763BF}" dt="2024-03-13T11:21:46.395" v="2426"/>
          <ac:spMkLst>
            <pc:docMk/>
            <pc:sldMk cId="1252200232" sldId="305"/>
            <ac:spMk id="26" creationId="{483A8F6B-417F-8297-9F62-BFF396692BC2}"/>
          </ac:spMkLst>
        </pc:spChg>
        <pc:spChg chg="add mod">
          <ac:chgData name="Sondre Hårstad" userId="896b90e4-5606-4b14-8526-9d92d18593e1" providerId="ADAL" clId="{05DB2525-483C-6C46-8506-B561BF9763BF}" dt="2024-03-13T11:22:10.547" v="2434"/>
          <ac:spMkLst>
            <pc:docMk/>
            <pc:sldMk cId="1252200232" sldId="305"/>
            <ac:spMk id="32" creationId="{3658512A-F4A7-CBC5-E544-C7E5FF49E5C8}"/>
          </ac:spMkLst>
        </pc:spChg>
        <pc:spChg chg="add mod">
          <ac:chgData name="Sondre Hårstad" userId="896b90e4-5606-4b14-8526-9d92d18593e1" providerId="ADAL" clId="{05DB2525-483C-6C46-8506-B561BF9763BF}" dt="2024-03-13T11:22:10.547" v="2434"/>
          <ac:spMkLst>
            <pc:docMk/>
            <pc:sldMk cId="1252200232" sldId="305"/>
            <ac:spMk id="33" creationId="{E411D277-9F32-BD1B-F8CE-D697C67B5775}"/>
          </ac:spMkLst>
        </pc:spChg>
        <pc:spChg chg="add del mod">
          <ac:chgData name="Sondre Hårstad" userId="896b90e4-5606-4b14-8526-9d92d18593e1" providerId="ADAL" clId="{05DB2525-483C-6C46-8506-B561BF9763BF}" dt="2024-03-13T11:25:31.600" v="2471" actId="478"/>
          <ac:spMkLst>
            <pc:docMk/>
            <pc:sldMk cId="1252200232" sldId="305"/>
            <ac:spMk id="36" creationId="{4A818C39-65DC-F051-8390-E1717DFBE4A7}"/>
          </ac:spMkLst>
        </pc:spChg>
        <pc:spChg chg="add del mod">
          <ac:chgData name="Sondre Hårstad" userId="896b90e4-5606-4b14-8526-9d92d18593e1" providerId="ADAL" clId="{05DB2525-483C-6C46-8506-B561BF9763BF}" dt="2024-03-13T11:27:24.302" v="2494" actId="478"/>
          <ac:spMkLst>
            <pc:docMk/>
            <pc:sldMk cId="1252200232" sldId="305"/>
            <ac:spMk id="43" creationId="{279E2FF2-9687-DF14-D122-83F8670DEB47}"/>
          </ac:spMkLst>
        </pc:spChg>
        <pc:spChg chg="add del mod">
          <ac:chgData name="Sondre Hårstad" userId="896b90e4-5606-4b14-8526-9d92d18593e1" providerId="ADAL" clId="{05DB2525-483C-6C46-8506-B561BF9763BF}" dt="2024-03-13T11:27:24.302" v="2494" actId="478"/>
          <ac:spMkLst>
            <pc:docMk/>
            <pc:sldMk cId="1252200232" sldId="305"/>
            <ac:spMk id="45" creationId="{EEDF64F7-FEAC-395C-2DFF-343912F79748}"/>
          </ac:spMkLst>
        </pc:spChg>
        <pc:spChg chg="add del mod">
          <ac:chgData name="Sondre Hårstad" userId="896b90e4-5606-4b14-8526-9d92d18593e1" providerId="ADAL" clId="{05DB2525-483C-6C46-8506-B561BF9763BF}" dt="2024-03-13T11:27:24.302" v="2494" actId="478"/>
          <ac:spMkLst>
            <pc:docMk/>
            <pc:sldMk cId="1252200232" sldId="305"/>
            <ac:spMk id="47" creationId="{629E9072-7C56-9E19-695A-B5F4EB32A7ED}"/>
          </ac:spMkLst>
        </pc:spChg>
        <pc:spChg chg="add del mod">
          <ac:chgData name="Sondre Hårstad" userId="896b90e4-5606-4b14-8526-9d92d18593e1" providerId="ADAL" clId="{05DB2525-483C-6C46-8506-B561BF9763BF}" dt="2024-03-13T11:27:24.302" v="2494" actId="478"/>
          <ac:spMkLst>
            <pc:docMk/>
            <pc:sldMk cId="1252200232" sldId="305"/>
            <ac:spMk id="48" creationId="{5618A825-2F39-19C1-C417-213212454B9A}"/>
          </ac:spMkLst>
        </pc:spChg>
        <pc:spChg chg="add del mod">
          <ac:chgData name="Sondre Hårstad" userId="896b90e4-5606-4b14-8526-9d92d18593e1" providerId="ADAL" clId="{05DB2525-483C-6C46-8506-B561BF9763BF}" dt="2024-03-13T11:30:32.027" v="2536" actId="478"/>
          <ac:spMkLst>
            <pc:docMk/>
            <pc:sldMk cId="1252200232" sldId="305"/>
            <ac:spMk id="56" creationId="{1556DE4B-97F6-865F-C368-D015D8F09D8B}"/>
          </ac:spMkLst>
        </pc:spChg>
        <pc:spChg chg="add del mod">
          <ac:chgData name="Sondre Hårstad" userId="896b90e4-5606-4b14-8526-9d92d18593e1" providerId="ADAL" clId="{05DB2525-483C-6C46-8506-B561BF9763BF}" dt="2024-03-13T11:30:32.027" v="2536" actId="478"/>
          <ac:spMkLst>
            <pc:docMk/>
            <pc:sldMk cId="1252200232" sldId="305"/>
            <ac:spMk id="57" creationId="{0E7387B5-6917-5035-63F3-973BBC58F8DD}"/>
          </ac:spMkLst>
        </pc:spChg>
        <pc:spChg chg="add del mod">
          <ac:chgData name="Sondre Hårstad" userId="896b90e4-5606-4b14-8526-9d92d18593e1" providerId="ADAL" clId="{05DB2525-483C-6C46-8506-B561BF9763BF}" dt="2024-03-13T11:30:32.027" v="2536" actId="478"/>
          <ac:spMkLst>
            <pc:docMk/>
            <pc:sldMk cId="1252200232" sldId="305"/>
            <ac:spMk id="58" creationId="{FB3EA1F6-F309-A79A-AE38-2CC7137401F0}"/>
          </ac:spMkLst>
        </pc:spChg>
        <pc:spChg chg="add del mod">
          <ac:chgData name="Sondre Hårstad" userId="896b90e4-5606-4b14-8526-9d92d18593e1" providerId="ADAL" clId="{05DB2525-483C-6C46-8506-B561BF9763BF}" dt="2024-03-13T11:30:32.027" v="2536" actId="478"/>
          <ac:spMkLst>
            <pc:docMk/>
            <pc:sldMk cId="1252200232" sldId="305"/>
            <ac:spMk id="59" creationId="{8D17FEDB-550C-A7CB-630F-984CC8126429}"/>
          </ac:spMkLst>
        </pc:spChg>
        <pc:spChg chg="add del mod">
          <ac:chgData name="Sondre Hårstad" userId="896b90e4-5606-4b14-8526-9d92d18593e1" providerId="ADAL" clId="{05DB2525-483C-6C46-8506-B561BF9763BF}" dt="2024-03-13T11:30:32.027" v="2536" actId="478"/>
          <ac:spMkLst>
            <pc:docMk/>
            <pc:sldMk cId="1252200232" sldId="305"/>
            <ac:spMk id="60" creationId="{4F2A7AA6-204A-A724-E07F-665FAE95BC70}"/>
          </ac:spMkLst>
        </pc:spChg>
        <pc:spChg chg="add del mod">
          <ac:chgData name="Sondre Hårstad" userId="896b90e4-5606-4b14-8526-9d92d18593e1" providerId="ADAL" clId="{05DB2525-483C-6C46-8506-B561BF9763BF}" dt="2024-03-13T11:30:32.027" v="2536" actId="478"/>
          <ac:spMkLst>
            <pc:docMk/>
            <pc:sldMk cId="1252200232" sldId="305"/>
            <ac:spMk id="61" creationId="{C6A43605-19E7-474D-B19F-4B202D2EE6AD}"/>
          </ac:spMkLst>
        </pc:spChg>
        <pc:spChg chg="add del mod">
          <ac:chgData name="Sondre Hårstad" userId="896b90e4-5606-4b14-8526-9d92d18593e1" providerId="ADAL" clId="{05DB2525-483C-6C46-8506-B561BF9763BF}" dt="2024-03-13T11:30:32.027" v="2536" actId="478"/>
          <ac:spMkLst>
            <pc:docMk/>
            <pc:sldMk cId="1252200232" sldId="305"/>
            <ac:spMk id="62" creationId="{79FD1A80-E3FC-966E-48AA-51A61C3660C4}"/>
          </ac:spMkLst>
        </pc:spChg>
        <pc:spChg chg="add del mod">
          <ac:chgData name="Sondre Hårstad" userId="896b90e4-5606-4b14-8526-9d92d18593e1" providerId="ADAL" clId="{05DB2525-483C-6C46-8506-B561BF9763BF}" dt="2024-03-13T11:30:32.027" v="2536" actId="478"/>
          <ac:spMkLst>
            <pc:docMk/>
            <pc:sldMk cId="1252200232" sldId="305"/>
            <ac:spMk id="63" creationId="{2F3DCC4D-4324-F7C2-A664-B1987487E10F}"/>
          </ac:spMkLst>
        </pc:spChg>
        <pc:spChg chg="add mod">
          <ac:chgData name="Sondre Hårstad" userId="896b90e4-5606-4b14-8526-9d92d18593e1" providerId="ADAL" clId="{05DB2525-483C-6C46-8506-B561BF9763BF}" dt="2024-03-13T11:31:32.660" v="2543"/>
          <ac:spMkLst>
            <pc:docMk/>
            <pc:sldMk cId="1252200232" sldId="305"/>
            <ac:spMk id="69" creationId="{D0DE458C-5350-709B-229C-B4125E9B81EE}"/>
          </ac:spMkLst>
        </pc:spChg>
        <pc:spChg chg="add mod">
          <ac:chgData name="Sondre Hårstad" userId="896b90e4-5606-4b14-8526-9d92d18593e1" providerId="ADAL" clId="{05DB2525-483C-6C46-8506-B561BF9763BF}" dt="2024-03-13T11:31:32.660" v="2543"/>
          <ac:spMkLst>
            <pc:docMk/>
            <pc:sldMk cId="1252200232" sldId="305"/>
            <ac:spMk id="70" creationId="{935BB9AD-084A-EF80-D02A-673029189D29}"/>
          </ac:spMkLst>
        </pc:spChg>
        <pc:spChg chg="add mod">
          <ac:chgData name="Sondre Hårstad" userId="896b90e4-5606-4b14-8526-9d92d18593e1" providerId="ADAL" clId="{05DB2525-483C-6C46-8506-B561BF9763BF}" dt="2024-03-13T11:31:32.660" v="2543"/>
          <ac:spMkLst>
            <pc:docMk/>
            <pc:sldMk cId="1252200232" sldId="305"/>
            <ac:spMk id="71" creationId="{228A9FE0-ED12-0D01-76E8-B2A89E994102}"/>
          </ac:spMkLst>
        </pc:spChg>
        <pc:spChg chg="add mod">
          <ac:chgData name="Sondre Hårstad" userId="896b90e4-5606-4b14-8526-9d92d18593e1" providerId="ADAL" clId="{05DB2525-483C-6C46-8506-B561BF9763BF}" dt="2024-03-13T11:31:32.660" v="2543"/>
          <ac:spMkLst>
            <pc:docMk/>
            <pc:sldMk cId="1252200232" sldId="305"/>
            <ac:spMk id="72" creationId="{04F64302-AC51-F799-858C-AEC9CE4D7C30}"/>
          </ac:spMkLst>
        </pc:spChg>
        <pc:spChg chg="add mod">
          <ac:chgData name="Sondre Hårstad" userId="896b90e4-5606-4b14-8526-9d92d18593e1" providerId="ADAL" clId="{05DB2525-483C-6C46-8506-B561BF9763BF}" dt="2024-03-13T11:31:32.660" v="2543"/>
          <ac:spMkLst>
            <pc:docMk/>
            <pc:sldMk cId="1252200232" sldId="305"/>
            <ac:spMk id="73" creationId="{E32ECEDB-2D80-E5CE-BC5A-EEBE76A063F5}"/>
          </ac:spMkLst>
        </pc:spChg>
        <pc:spChg chg="add mod">
          <ac:chgData name="Sondre Hårstad" userId="896b90e4-5606-4b14-8526-9d92d18593e1" providerId="ADAL" clId="{05DB2525-483C-6C46-8506-B561BF9763BF}" dt="2024-03-13T11:31:32.660" v="2543"/>
          <ac:spMkLst>
            <pc:docMk/>
            <pc:sldMk cId="1252200232" sldId="305"/>
            <ac:spMk id="74" creationId="{02DAFA2E-0DFC-853A-61ED-D35E92B2ACAD}"/>
          </ac:spMkLst>
        </pc:spChg>
        <pc:spChg chg="add mod">
          <ac:chgData name="Sondre Hårstad" userId="896b90e4-5606-4b14-8526-9d92d18593e1" providerId="ADAL" clId="{05DB2525-483C-6C46-8506-B561BF9763BF}" dt="2024-03-13T11:31:32.660" v="2543"/>
          <ac:spMkLst>
            <pc:docMk/>
            <pc:sldMk cId="1252200232" sldId="305"/>
            <ac:spMk id="75" creationId="{869E97FE-D8E2-1FBB-8B8D-62EC18F5929E}"/>
          </ac:spMkLst>
        </pc:spChg>
        <pc:spChg chg="add mod">
          <ac:chgData name="Sondre Hårstad" userId="896b90e4-5606-4b14-8526-9d92d18593e1" providerId="ADAL" clId="{05DB2525-483C-6C46-8506-B561BF9763BF}" dt="2024-03-13T11:31:32.660" v="2543"/>
          <ac:spMkLst>
            <pc:docMk/>
            <pc:sldMk cId="1252200232" sldId="305"/>
            <ac:spMk id="76" creationId="{6801FB4B-1A69-4840-AC2E-79CBE696CA8D}"/>
          </ac:spMkLst>
        </pc:spChg>
        <pc:spChg chg="add mod">
          <ac:chgData name="Sondre Hårstad" userId="896b90e4-5606-4b14-8526-9d92d18593e1" providerId="ADAL" clId="{05DB2525-483C-6C46-8506-B561BF9763BF}" dt="2024-03-13T11:31:32.660" v="2543"/>
          <ac:spMkLst>
            <pc:docMk/>
            <pc:sldMk cId="1252200232" sldId="305"/>
            <ac:spMk id="77" creationId="{6A4A0442-6180-5602-25E6-F6E2A59863AC}"/>
          </ac:spMkLst>
        </pc:spChg>
        <pc:spChg chg="add mod">
          <ac:chgData name="Sondre Hårstad" userId="896b90e4-5606-4b14-8526-9d92d18593e1" providerId="ADAL" clId="{05DB2525-483C-6C46-8506-B561BF9763BF}" dt="2024-03-13T11:31:32.660" v="2543"/>
          <ac:spMkLst>
            <pc:docMk/>
            <pc:sldMk cId="1252200232" sldId="305"/>
            <ac:spMk id="78" creationId="{94D5F6A6-6500-2B24-EE0F-6F4101B9590C}"/>
          </ac:spMkLst>
        </pc:spChg>
        <pc:spChg chg="add mod">
          <ac:chgData name="Sondre Hårstad" userId="896b90e4-5606-4b14-8526-9d92d18593e1" providerId="ADAL" clId="{05DB2525-483C-6C46-8506-B561BF9763BF}" dt="2024-03-13T11:31:32.660" v="2543"/>
          <ac:spMkLst>
            <pc:docMk/>
            <pc:sldMk cId="1252200232" sldId="305"/>
            <ac:spMk id="79" creationId="{E3518C9E-13BA-FD75-3AA4-23C252EA557A}"/>
          </ac:spMkLst>
        </pc:spChg>
        <pc:spChg chg="add mod">
          <ac:chgData name="Sondre Hårstad" userId="896b90e4-5606-4b14-8526-9d92d18593e1" providerId="ADAL" clId="{05DB2525-483C-6C46-8506-B561BF9763BF}" dt="2024-03-13T11:31:32.660" v="2543"/>
          <ac:spMkLst>
            <pc:docMk/>
            <pc:sldMk cId="1252200232" sldId="305"/>
            <ac:spMk id="80" creationId="{9B8BD6EB-3F66-6758-662A-76288E4BF30C}"/>
          </ac:spMkLst>
        </pc:spChg>
        <pc:spChg chg="add mod">
          <ac:chgData name="Sondre Hårstad" userId="896b90e4-5606-4b14-8526-9d92d18593e1" providerId="ADAL" clId="{05DB2525-483C-6C46-8506-B561BF9763BF}" dt="2024-03-13T11:31:32.660" v="2543"/>
          <ac:spMkLst>
            <pc:docMk/>
            <pc:sldMk cId="1252200232" sldId="305"/>
            <ac:spMk id="81" creationId="{85C68415-63BD-5CD9-BC46-45D33EC2D31B}"/>
          </ac:spMkLst>
        </pc:spChg>
        <pc:spChg chg="add mod">
          <ac:chgData name="Sondre Hårstad" userId="896b90e4-5606-4b14-8526-9d92d18593e1" providerId="ADAL" clId="{05DB2525-483C-6C46-8506-B561BF9763BF}" dt="2024-03-13T11:31:32.660" v="2543"/>
          <ac:spMkLst>
            <pc:docMk/>
            <pc:sldMk cId="1252200232" sldId="305"/>
            <ac:spMk id="85" creationId="{FA978509-8384-AD76-5C38-EF583C33F83B}"/>
          </ac:spMkLst>
        </pc:spChg>
        <pc:spChg chg="add mod">
          <ac:chgData name="Sondre Hårstad" userId="896b90e4-5606-4b14-8526-9d92d18593e1" providerId="ADAL" clId="{05DB2525-483C-6C46-8506-B561BF9763BF}" dt="2024-03-13T11:31:32.660" v="2543"/>
          <ac:spMkLst>
            <pc:docMk/>
            <pc:sldMk cId="1252200232" sldId="305"/>
            <ac:spMk id="86" creationId="{13B466A3-F832-5A6A-8FA0-CAF3FFB165F7}"/>
          </ac:spMkLst>
        </pc:spChg>
        <pc:spChg chg="add mod">
          <ac:chgData name="Sondre Hårstad" userId="896b90e4-5606-4b14-8526-9d92d18593e1" providerId="ADAL" clId="{05DB2525-483C-6C46-8506-B561BF9763BF}" dt="2024-03-13T11:31:32.660" v="2543"/>
          <ac:spMkLst>
            <pc:docMk/>
            <pc:sldMk cId="1252200232" sldId="305"/>
            <ac:spMk id="87" creationId="{685A6353-166C-C797-8469-B0F051C9133F}"/>
          </ac:spMkLst>
        </pc:spChg>
        <pc:spChg chg="add mod">
          <ac:chgData name="Sondre Hårstad" userId="896b90e4-5606-4b14-8526-9d92d18593e1" providerId="ADAL" clId="{05DB2525-483C-6C46-8506-B561BF9763BF}" dt="2024-03-13T11:31:32.660" v="2543"/>
          <ac:spMkLst>
            <pc:docMk/>
            <pc:sldMk cId="1252200232" sldId="305"/>
            <ac:spMk id="88" creationId="{9728AFE9-2EE7-E18B-1C41-5F879A08AECA}"/>
          </ac:spMkLst>
        </pc:spChg>
        <pc:spChg chg="add mod">
          <ac:chgData name="Sondre Hårstad" userId="896b90e4-5606-4b14-8526-9d92d18593e1" providerId="ADAL" clId="{05DB2525-483C-6C46-8506-B561BF9763BF}" dt="2024-03-13T11:31:32.660" v="2543"/>
          <ac:spMkLst>
            <pc:docMk/>
            <pc:sldMk cId="1252200232" sldId="305"/>
            <ac:spMk id="96" creationId="{14EDFE76-BB73-E493-EA5F-CC8B64FCA89C}"/>
          </ac:spMkLst>
        </pc:spChg>
        <pc:graphicFrameChg chg="add del mod">
          <ac:chgData name="Sondre Hårstad" userId="896b90e4-5606-4b14-8526-9d92d18593e1" providerId="ADAL" clId="{05DB2525-483C-6C46-8506-B561BF9763BF}" dt="2024-03-13T11:12:52.831" v="2045" actId="478"/>
          <ac:graphicFrameMkLst>
            <pc:docMk/>
            <pc:sldMk cId="1252200232" sldId="305"/>
            <ac:graphicFrameMk id="5" creationId="{FD6EA824-BECE-20F1-6973-24A1E58A67FA}"/>
          </ac:graphicFrameMkLst>
        </pc:graphicFrameChg>
        <pc:graphicFrameChg chg="del">
          <ac:chgData name="Sondre Hårstad" userId="896b90e4-5606-4b14-8526-9d92d18593e1" providerId="ADAL" clId="{05DB2525-483C-6C46-8506-B561BF9763BF}" dt="2024-03-13T11:11:53.966" v="2033" actId="478"/>
          <ac:graphicFrameMkLst>
            <pc:docMk/>
            <pc:sldMk cId="1252200232" sldId="305"/>
            <ac:graphicFrameMk id="6" creationId="{4D3359BB-F5F0-87B1-41E0-9AD8792BEBF2}"/>
          </ac:graphicFrameMkLst>
        </pc:graphicFrameChg>
        <pc:graphicFrameChg chg="add del mod">
          <ac:chgData name="Sondre Hårstad" userId="896b90e4-5606-4b14-8526-9d92d18593e1" providerId="ADAL" clId="{05DB2525-483C-6C46-8506-B561BF9763BF}" dt="2024-03-13T11:12:52.831" v="2045" actId="478"/>
          <ac:graphicFrameMkLst>
            <pc:docMk/>
            <pc:sldMk cId="1252200232" sldId="305"/>
            <ac:graphicFrameMk id="7" creationId="{2A8EDCE3-BC1B-3175-AA99-A861E1A0099C}"/>
          </ac:graphicFrameMkLst>
        </pc:graphicFrameChg>
        <pc:graphicFrameChg chg="add del mod">
          <ac:chgData name="Sondre Hårstad" userId="896b90e4-5606-4b14-8526-9d92d18593e1" providerId="ADAL" clId="{05DB2525-483C-6C46-8506-B561BF9763BF}" dt="2024-03-13T11:18:28.892" v="2364" actId="478"/>
          <ac:graphicFrameMkLst>
            <pc:docMk/>
            <pc:sldMk cId="1252200232" sldId="305"/>
            <ac:graphicFrameMk id="8" creationId="{1F3AC421-2058-C16D-0D7A-DB14FC30B24C}"/>
          </ac:graphicFrameMkLst>
        </pc:graphicFrameChg>
        <pc:graphicFrameChg chg="add del mod">
          <ac:chgData name="Sondre Hårstad" userId="896b90e4-5606-4b14-8526-9d92d18593e1" providerId="ADAL" clId="{05DB2525-483C-6C46-8506-B561BF9763BF}" dt="2024-03-13T11:18:28.892" v="2364" actId="478"/>
          <ac:graphicFrameMkLst>
            <pc:docMk/>
            <pc:sldMk cId="1252200232" sldId="305"/>
            <ac:graphicFrameMk id="9" creationId="{7ADA983E-3118-C4C2-CF2E-C5887825CF25}"/>
          </ac:graphicFrameMkLst>
        </pc:graphicFrameChg>
        <pc:graphicFrameChg chg="add del mod">
          <ac:chgData name="Sondre Hårstad" userId="896b90e4-5606-4b14-8526-9d92d18593e1" providerId="ADAL" clId="{05DB2525-483C-6C46-8506-B561BF9763BF}" dt="2024-03-13T11:24:22.888" v="2457" actId="478"/>
          <ac:graphicFrameMkLst>
            <pc:docMk/>
            <pc:sldMk cId="1252200232" sldId="305"/>
            <ac:graphicFrameMk id="10" creationId="{A213CA3C-DD1E-E02B-5DBC-574B19384349}"/>
          </ac:graphicFrameMkLst>
        </pc:graphicFrameChg>
        <pc:graphicFrameChg chg="add del mod modGraphic">
          <ac:chgData name="Sondre Hårstad" userId="896b90e4-5606-4b14-8526-9d92d18593e1" providerId="ADAL" clId="{05DB2525-483C-6C46-8506-B561BF9763BF}" dt="2024-03-13T11:22:08.822" v="2431" actId="478"/>
          <ac:graphicFrameMkLst>
            <pc:docMk/>
            <pc:sldMk cId="1252200232" sldId="305"/>
            <ac:graphicFrameMk id="11" creationId="{5AA5F3B0-B6D3-4F38-7DAE-734C4EC5302E}"/>
          </ac:graphicFrameMkLst>
        </pc:graphicFrameChg>
        <pc:graphicFrameChg chg="add mod">
          <ac:chgData name="Sondre Hårstad" userId="896b90e4-5606-4b14-8526-9d92d18593e1" providerId="ADAL" clId="{05DB2525-483C-6C46-8506-B561BF9763BF}" dt="2024-03-13T11:21:46.395" v="2426"/>
          <ac:graphicFrameMkLst>
            <pc:docMk/>
            <pc:sldMk cId="1252200232" sldId="305"/>
            <ac:graphicFrameMk id="20" creationId="{C866E854-6B9D-2FB8-355B-4E685B86097B}"/>
          </ac:graphicFrameMkLst>
        </pc:graphicFrameChg>
        <pc:graphicFrameChg chg="add mod">
          <ac:chgData name="Sondre Hårstad" userId="896b90e4-5606-4b14-8526-9d92d18593e1" providerId="ADAL" clId="{05DB2525-483C-6C46-8506-B561BF9763BF}" dt="2024-03-13T11:21:46.395" v="2426"/>
          <ac:graphicFrameMkLst>
            <pc:docMk/>
            <pc:sldMk cId="1252200232" sldId="305"/>
            <ac:graphicFrameMk id="21" creationId="{90B5F379-7C3E-957B-AD5F-EDC2D2D2844A}"/>
          </ac:graphicFrameMkLst>
        </pc:graphicFrameChg>
        <pc:graphicFrameChg chg="add mod">
          <ac:chgData name="Sondre Hårstad" userId="896b90e4-5606-4b14-8526-9d92d18593e1" providerId="ADAL" clId="{05DB2525-483C-6C46-8506-B561BF9763BF}" dt="2024-03-13T11:22:10.547" v="2434"/>
          <ac:graphicFrameMkLst>
            <pc:docMk/>
            <pc:sldMk cId="1252200232" sldId="305"/>
            <ac:graphicFrameMk id="27" creationId="{5C1E9323-A16C-4299-D18D-D759DAFEE258}"/>
          </ac:graphicFrameMkLst>
        </pc:graphicFrameChg>
        <pc:graphicFrameChg chg="add mod">
          <ac:chgData name="Sondre Hårstad" userId="896b90e4-5606-4b14-8526-9d92d18593e1" providerId="ADAL" clId="{05DB2525-483C-6C46-8506-B561BF9763BF}" dt="2024-03-13T11:22:10.547" v="2434"/>
          <ac:graphicFrameMkLst>
            <pc:docMk/>
            <pc:sldMk cId="1252200232" sldId="305"/>
            <ac:graphicFrameMk id="28" creationId="{017C6DFF-ECD3-0531-6553-54ED4B25079D}"/>
          </ac:graphicFrameMkLst>
        </pc:graphicFrameChg>
        <pc:graphicFrameChg chg="add del mod modGraphic">
          <ac:chgData name="Sondre Hårstad" userId="896b90e4-5606-4b14-8526-9d92d18593e1" providerId="ADAL" clId="{05DB2525-483C-6C46-8506-B561BF9763BF}" dt="2024-03-13T11:24:22.888" v="2457" actId="478"/>
          <ac:graphicFrameMkLst>
            <pc:docMk/>
            <pc:sldMk cId="1252200232" sldId="305"/>
            <ac:graphicFrameMk id="34" creationId="{121150D6-5FF9-EAF2-08AD-658C7B888746}"/>
          </ac:graphicFrameMkLst>
        </pc:graphicFrameChg>
        <pc:graphicFrameChg chg="add del mod">
          <ac:chgData name="Sondre Hårstad" userId="896b90e4-5606-4b14-8526-9d92d18593e1" providerId="ADAL" clId="{05DB2525-483C-6C46-8506-B561BF9763BF}" dt="2024-03-13T11:25:31.600" v="2471" actId="478"/>
          <ac:graphicFrameMkLst>
            <pc:docMk/>
            <pc:sldMk cId="1252200232" sldId="305"/>
            <ac:graphicFrameMk id="37" creationId="{ECB06575-F8E1-6771-F3DE-57A79CE9C702}"/>
          </ac:graphicFrameMkLst>
        </pc:graphicFrameChg>
        <pc:graphicFrameChg chg="add del mod">
          <ac:chgData name="Sondre Hårstad" userId="896b90e4-5606-4b14-8526-9d92d18593e1" providerId="ADAL" clId="{05DB2525-483C-6C46-8506-B561BF9763BF}" dt="2024-03-13T11:25:31.600" v="2471" actId="478"/>
          <ac:graphicFrameMkLst>
            <pc:docMk/>
            <pc:sldMk cId="1252200232" sldId="305"/>
            <ac:graphicFrameMk id="38" creationId="{67EB6961-67B2-36AD-8CE5-3AA72675B1D5}"/>
          </ac:graphicFrameMkLst>
        </pc:graphicFrameChg>
        <pc:graphicFrameChg chg="add del mod">
          <ac:chgData name="Sondre Hårstad" userId="896b90e4-5606-4b14-8526-9d92d18593e1" providerId="ADAL" clId="{05DB2525-483C-6C46-8506-B561BF9763BF}" dt="2024-03-13T11:26:30.866" v="2479" actId="478"/>
          <ac:graphicFrameMkLst>
            <pc:docMk/>
            <pc:sldMk cId="1252200232" sldId="305"/>
            <ac:graphicFrameMk id="39" creationId="{59651FBB-547E-F817-EF48-61022C94AC18}"/>
          </ac:graphicFrameMkLst>
        </pc:graphicFrameChg>
        <pc:graphicFrameChg chg="add del mod">
          <ac:chgData name="Sondre Hårstad" userId="896b90e4-5606-4b14-8526-9d92d18593e1" providerId="ADAL" clId="{05DB2525-483C-6C46-8506-B561BF9763BF}" dt="2024-03-13T11:26:30.866" v="2479" actId="478"/>
          <ac:graphicFrameMkLst>
            <pc:docMk/>
            <pc:sldMk cId="1252200232" sldId="305"/>
            <ac:graphicFrameMk id="40" creationId="{11E25CE9-95E8-24C7-A11B-65DAB2413223}"/>
          </ac:graphicFrameMkLst>
        </pc:graphicFrameChg>
        <pc:graphicFrameChg chg="add del mod">
          <ac:chgData name="Sondre Hårstad" userId="896b90e4-5606-4b14-8526-9d92d18593e1" providerId="ADAL" clId="{05DB2525-483C-6C46-8506-B561BF9763BF}" dt="2024-03-13T11:27:24.302" v="2494" actId="478"/>
          <ac:graphicFrameMkLst>
            <pc:docMk/>
            <pc:sldMk cId="1252200232" sldId="305"/>
            <ac:graphicFrameMk id="42" creationId="{9B1EEB97-05C8-81D6-4671-520B256C608A}"/>
          </ac:graphicFrameMkLst>
        </pc:graphicFrameChg>
        <pc:graphicFrameChg chg="add del mod">
          <ac:chgData name="Sondre Hårstad" userId="896b90e4-5606-4b14-8526-9d92d18593e1" providerId="ADAL" clId="{05DB2525-483C-6C46-8506-B561BF9763BF}" dt="2024-03-13T11:30:32.027" v="2536" actId="478"/>
          <ac:graphicFrameMkLst>
            <pc:docMk/>
            <pc:sldMk cId="1252200232" sldId="305"/>
            <ac:graphicFrameMk id="51" creationId="{CB661A90-45BC-6843-97C9-5B24900AA399}"/>
          </ac:graphicFrameMkLst>
        </pc:graphicFrameChg>
        <pc:picChg chg="add del mod">
          <ac:chgData name="Sondre Hårstad" userId="896b90e4-5606-4b14-8526-9d92d18593e1" providerId="ADAL" clId="{05DB2525-483C-6C46-8506-B561BF9763BF}" dt="2024-03-13T11:30:32.027" v="2536" actId="478"/>
          <ac:picMkLst>
            <pc:docMk/>
            <pc:sldMk cId="1252200232" sldId="305"/>
            <ac:picMk id="68" creationId="{79BFAAEA-809F-2234-9309-EDAC7CC797D9}"/>
          </ac:picMkLst>
        </pc:picChg>
        <pc:picChg chg="add mod">
          <ac:chgData name="Sondre Hårstad" userId="896b90e4-5606-4b14-8526-9d92d18593e1" providerId="ADAL" clId="{05DB2525-483C-6C46-8506-B561BF9763BF}" dt="2024-03-13T11:31:32.660" v="2543"/>
          <ac:picMkLst>
            <pc:docMk/>
            <pc:sldMk cId="1252200232" sldId="305"/>
            <ac:picMk id="82" creationId="{AB62689F-17D3-7CC3-0483-BD158480B572}"/>
          </ac:picMkLst>
        </pc:picChg>
        <pc:picChg chg="add mod">
          <ac:chgData name="Sondre Hårstad" userId="896b90e4-5606-4b14-8526-9d92d18593e1" providerId="ADAL" clId="{05DB2525-483C-6C46-8506-B561BF9763BF}" dt="2024-03-13T11:31:32.660" v="2543"/>
          <ac:picMkLst>
            <pc:docMk/>
            <pc:sldMk cId="1252200232" sldId="305"/>
            <ac:picMk id="83" creationId="{B0BE2EC0-AD67-2FC1-8F55-7999A818020E}"/>
          </ac:picMkLst>
        </pc:picChg>
        <pc:picChg chg="add mod">
          <ac:chgData name="Sondre Hårstad" userId="896b90e4-5606-4b14-8526-9d92d18593e1" providerId="ADAL" clId="{05DB2525-483C-6C46-8506-B561BF9763BF}" dt="2024-03-13T11:31:32.660" v="2543"/>
          <ac:picMkLst>
            <pc:docMk/>
            <pc:sldMk cId="1252200232" sldId="305"/>
            <ac:picMk id="84" creationId="{D5A87FA7-1683-824B-5C7E-923E506636A4}"/>
          </ac:picMkLst>
        </pc:picChg>
        <pc:cxnChg chg="add del mod">
          <ac:chgData name="Sondre Hårstad" userId="896b90e4-5606-4b14-8526-9d92d18593e1" providerId="ADAL" clId="{05DB2525-483C-6C46-8506-B561BF9763BF}" dt="2024-03-13T11:24:22.888" v="2457" actId="478"/>
          <ac:cxnSpMkLst>
            <pc:docMk/>
            <pc:sldMk cId="1252200232" sldId="305"/>
            <ac:cxnSpMk id="12" creationId="{AC7EC5E8-54A8-8ACC-79DE-D1D31A0B7906}"/>
          </ac:cxnSpMkLst>
        </pc:cxnChg>
        <pc:cxnChg chg="add del mod">
          <ac:chgData name="Sondre Hårstad" userId="896b90e4-5606-4b14-8526-9d92d18593e1" providerId="ADAL" clId="{05DB2525-483C-6C46-8506-B561BF9763BF}" dt="2024-03-13T11:24:22.888" v="2457" actId="478"/>
          <ac:cxnSpMkLst>
            <pc:docMk/>
            <pc:sldMk cId="1252200232" sldId="305"/>
            <ac:cxnSpMk id="13" creationId="{5C6B5481-C35A-C414-9821-68DF8A97689E}"/>
          </ac:cxnSpMkLst>
        </pc:cxnChg>
        <pc:cxnChg chg="add del mod">
          <ac:chgData name="Sondre Hårstad" userId="896b90e4-5606-4b14-8526-9d92d18593e1" providerId="ADAL" clId="{05DB2525-483C-6C46-8506-B561BF9763BF}" dt="2024-03-13T11:24:22.888" v="2457" actId="478"/>
          <ac:cxnSpMkLst>
            <pc:docMk/>
            <pc:sldMk cId="1252200232" sldId="305"/>
            <ac:cxnSpMk id="14" creationId="{E031503B-B20A-1351-BFA8-D2E50145FEA9}"/>
          </ac:cxnSpMkLst>
        </pc:cxnChg>
        <pc:cxnChg chg="add mod">
          <ac:chgData name="Sondre Hårstad" userId="896b90e4-5606-4b14-8526-9d92d18593e1" providerId="ADAL" clId="{05DB2525-483C-6C46-8506-B561BF9763BF}" dt="2024-03-13T11:21:46.395" v="2426"/>
          <ac:cxnSpMkLst>
            <pc:docMk/>
            <pc:sldMk cId="1252200232" sldId="305"/>
            <ac:cxnSpMk id="22" creationId="{549333D0-3573-3503-8F5C-FC9D3E86ED5A}"/>
          </ac:cxnSpMkLst>
        </pc:cxnChg>
        <pc:cxnChg chg="add mod">
          <ac:chgData name="Sondre Hårstad" userId="896b90e4-5606-4b14-8526-9d92d18593e1" providerId="ADAL" clId="{05DB2525-483C-6C46-8506-B561BF9763BF}" dt="2024-03-13T11:21:46.395" v="2426"/>
          <ac:cxnSpMkLst>
            <pc:docMk/>
            <pc:sldMk cId="1252200232" sldId="305"/>
            <ac:cxnSpMk id="23" creationId="{6D24CA7F-F1EC-88D1-221E-0ADB1E6E8549}"/>
          </ac:cxnSpMkLst>
        </pc:cxnChg>
        <pc:cxnChg chg="add mod">
          <ac:chgData name="Sondre Hårstad" userId="896b90e4-5606-4b14-8526-9d92d18593e1" providerId="ADAL" clId="{05DB2525-483C-6C46-8506-B561BF9763BF}" dt="2024-03-13T11:21:46.395" v="2426"/>
          <ac:cxnSpMkLst>
            <pc:docMk/>
            <pc:sldMk cId="1252200232" sldId="305"/>
            <ac:cxnSpMk id="24" creationId="{252838BB-FF62-FB70-4871-9AA27CB6D7E1}"/>
          </ac:cxnSpMkLst>
        </pc:cxnChg>
        <pc:cxnChg chg="add mod">
          <ac:chgData name="Sondre Hårstad" userId="896b90e4-5606-4b14-8526-9d92d18593e1" providerId="ADAL" clId="{05DB2525-483C-6C46-8506-B561BF9763BF}" dt="2024-03-13T11:22:10.547" v="2434"/>
          <ac:cxnSpMkLst>
            <pc:docMk/>
            <pc:sldMk cId="1252200232" sldId="305"/>
            <ac:cxnSpMk id="29" creationId="{8C09AFE2-0A62-DA4E-C88A-A4141FBD1A08}"/>
          </ac:cxnSpMkLst>
        </pc:cxnChg>
        <pc:cxnChg chg="add mod">
          <ac:chgData name="Sondre Hårstad" userId="896b90e4-5606-4b14-8526-9d92d18593e1" providerId="ADAL" clId="{05DB2525-483C-6C46-8506-B561BF9763BF}" dt="2024-03-13T11:22:10.547" v="2434"/>
          <ac:cxnSpMkLst>
            <pc:docMk/>
            <pc:sldMk cId="1252200232" sldId="305"/>
            <ac:cxnSpMk id="30" creationId="{58A5D65B-E423-8595-C935-B8A71BB366F4}"/>
          </ac:cxnSpMkLst>
        </pc:cxnChg>
        <pc:cxnChg chg="add mod">
          <ac:chgData name="Sondre Hårstad" userId="896b90e4-5606-4b14-8526-9d92d18593e1" providerId="ADAL" clId="{05DB2525-483C-6C46-8506-B561BF9763BF}" dt="2024-03-13T11:22:10.547" v="2434"/>
          <ac:cxnSpMkLst>
            <pc:docMk/>
            <pc:sldMk cId="1252200232" sldId="305"/>
            <ac:cxnSpMk id="31" creationId="{3CBF699F-D71B-9126-993F-6354FC9F1EAC}"/>
          </ac:cxnSpMkLst>
        </pc:cxnChg>
        <pc:cxnChg chg="add del mod">
          <ac:chgData name="Sondre Hårstad" userId="896b90e4-5606-4b14-8526-9d92d18593e1" providerId="ADAL" clId="{05DB2525-483C-6C46-8506-B561BF9763BF}" dt="2024-03-13T11:24:22.888" v="2457" actId="478"/>
          <ac:cxnSpMkLst>
            <pc:docMk/>
            <pc:sldMk cId="1252200232" sldId="305"/>
            <ac:cxnSpMk id="35" creationId="{AB2154EA-E4E0-F665-7305-F0F59568E31D}"/>
          </ac:cxnSpMkLst>
        </pc:cxnChg>
        <pc:cxnChg chg="add del mod">
          <ac:chgData name="Sondre Hårstad" userId="896b90e4-5606-4b14-8526-9d92d18593e1" providerId="ADAL" clId="{05DB2525-483C-6C46-8506-B561BF9763BF}" dt="2024-03-13T11:26:30.866" v="2479" actId="478"/>
          <ac:cxnSpMkLst>
            <pc:docMk/>
            <pc:sldMk cId="1252200232" sldId="305"/>
            <ac:cxnSpMk id="41" creationId="{48676418-3ADA-E9C1-6B2E-1CAE043DA5C2}"/>
          </ac:cxnSpMkLst>
        </pc:cxnChg>
        <pc:cxnChg chg="add del mod">
          <ac:chgData name="Sondre Hårstad" userId="896b90e4-5606-4b14-8526-9d92d18593e1" providerId="ADAL" clId="{05DB2525-483C-6C46-8506-B561BF9763BF}" dt="2024-03-13T11:27:24.302" v="2494" actId="478"/>
          <ac:cxnSpMkLst>
            <pc:docMk/>
            <pc:sldMk cId="1252200232" sldId="305"/>
            <ac:cxnSpMk id="44" creationId="{18551ABF-DEA3-1947-BE86-020B03FB4DF7}"/>
          </ac:cxnSpMkLst>
        </pc:cxnChg>
        <pc:cxnChg chg="add del mod">
          <ac:chgData name="Sondre Hårstad" userId="896b90e4-5606-4b14-8526-9d92d18593e1" providerId="ADAL" clId="{05DB2525-483C-6C46-8506-B561BF9763BF}" dt="2024-03-13T11:27:24.302" v="2494" actId="478"/>
          <ac:cxnSpMkLst>
            <pc:docMk/>
            <pc:sldMk cId="1252200232" sldId="305"/>
            <ac:cxnSpMk id="46" creationId="{27FCC5C4-51C6-0061-AFA3-0C18F6606311}"/>
          </ac:cxnSpMkLst>
        </pc:cxnChg>
        <pc:cxnChg chg="add del mod">
          <ac:chgData name="Sondre Hårstad" userId="896b90e4-5606-4b14-8526-9d92d18593e1" providerId="ADAL" clId="{05DB2525-483C-6C46-8506-B561BF9763BF}" dt="2024-03-13T11:27:24.302" v="2494" actId="478"/>
          <ac:cxnSpMkLst>
            <pc:docMk/>
            <pc:sldMk cId="1252200232" sldId="305"/>
            <ac:cxnSpMk id="49" creationId="{84680795-DDDC-F87F-39E1-18415DE38459}"/>
          </ac:cxnSpMkLst>
        </pc:cxnChg>
        <pc:cxnChg chg="add del mod">
          <ac:chgData name="Sondre Hårstad" userId="896b90e4-5606-4b14-8526-9d92d18593e1" providerId="ADAL" clId="{05DB2525-483C-6C46-8506-B561BF9763BF}" dt="2024-03-13T11:27:24.302" v="2494" actId="478"/>
          <ac:cxnSpMkLst>
            <pc:docMk/>
            <pc:sldMk cId="1252200232" sldId="305"/>
            <ac:cxnSpMk id="50" creationId="{BD1056D8-4AC6-D387-1E9B-289F0C376722}"/>
          </ac:cxnSpMkLst>
        </pc:cxnChg>
        <pc:cxnChg chg="add del mod">
          <ac:chgData name="Sondre Hårstad" userId="896b90e4-5606-4b14-8526-9d92d18593e1" providerId="ADAL" clId="{05DB2525-483C-6C46-8506-B561BF9763BF}" dt="2024-03-13T11:30:32.027" v="2536" actId="478"/>
          <ac:cxnSpMkLst>
            <pc:docMk/>
            <pc:sldMk cId="1252200232" sldId="305"/>
            <ac:cxnSpMk id="52" creationId="{13DDB9EF-029F-EA9B-104A-413DF1887417}"/>
          </ac:cxnSpMkLst>
        </pc:cxnChg>
        <pc:cxnChg chg="add del mod">
          <ac:chgData name="Sondre Hårstad" userId="896b90e4-5606-4b14-8526-9d92d18593e1" providerId="ADAL" clId="{05DB2525-483C-6C46-8506-B561BF9763BF}" dt="2024-03-13T11:30:32.027" v="2536" actId="478"/>
          <ac:cxnSpMkLst>
            <pc:docMk/>
            <pc:sldMk cId="1252200232" sldId="305"/>
            <ac:cxnSpMk id="53" creationId="{7A496195-CC94-41CF-8761-F5D5462A250F}"/>
          </ac:cxnSpMkLst>
        </pc:cxnChg>
        <pc:cxnChg chg="add del mod">
          <ac:chgData name="Sondre Hårstad" userId="896b90e4-5606-4b14-8526-9d92d18593e1" providerId="ADAL" clId="{05DB2525-483C-6C46-8506-B561BF9763BF}" dt="2024-03-13T11:30:32.027" v="2536" actId="478"/>
          <ac:cxnSpMkLst>
            <pc:docMk/>
            <pc:sldMk cId="1252200232" sldId="305"/>
            <ac:cxnSpMk id="54" creationId="{8E36DE00-B058-B0BC-59E7-5C278A9D524A}"/>
          </ac:cxnSpMkLst>
        </pc:cxnChg>
        <pc:cxnChg chg="add del mod">
          <ac:chgData name="Sondre Hårstad" userId="896b90e4-5606-4b14-8526-9d92d18593e1" providerId="ADAL" clId="{05DB2525-483C-6C46-8506-B561BF9763BF}" dt="2024-03-13T11:30:32.027" v="2536" actId="478"/>
          <ac:cxnSpMkLst>
            <pc:docMk/>
            <pc:sldMk cId="1252200232" sldId="305"/>
            <ac:cxnSpMk id="55" creationId="{D7EE0427-C30C-4460-C056-E4FE7812DAE0}"/>
          </ac:cxnSpMkLst>
        </pc:cxnChg>
        <pc:cxnChg chg="add del mod">
          <ac:chgData name="Sondre Hårstad" userId="896b90e4-5606-4b14-8526-9d92d18593e1" providerId="ADAL" clId="{05DB2525-483C-6C46-8506-B561BF9763BF}" dt="2024-03-13T11:30:32.027" v="2536" actId="478"/>
          <ac:cxnSpMkLst>
            <pc:docMk/>
            <pc:sldMk cId="1252200232" sldId="305"/>
            <ac:cxnSpMk id="64" creationId="{374C0ABB-EBB6-A1B7-BFD8-734716B0DD0C}"/>
          </ac:cxnSpMkLst>
        </pc:cxnChg>
        <pc:cxnChg chg="add del mod">
          <ac:chgData name="Sondre Hårstad" userId="896b90e4-5606-4b14-8526-9d92d18593e1" providerId="ADAL" clId="{05DB2525-483C-6C46-8506-B561BF9763BF}" dt="2024-03-13T11:30:32.027" v="2536" actId="478"/>
          <ac:cxnSpMkLst>
            <pc:docMk/>
            <pc:sldMk cId="1252200232" sldId="305"/>
            <ac:cxnSpMk id="65" creationId="{08506457-8B75-7DC9-A216-4B065136E147}"/>
          </ac:cxnSpMkLst>
        </pc:cxnChg>
        <pc:cxnChg chg="add del mod">
          <ac:chgData name="Sondre Hårstad" userId="896b90e4-5606-4b14-8526-9d92d18593e1" providerId="ADAL" clId="{05DB2525-483C-6C46-8506-B561BF9763BF}" dt="2024-03-13T11:30:32.027" v="2536" actId="478"/>
          <ac:cxnSpMkLst>
            <pc:docMk/>
            <pc:sldMk cId="1252200232" sldId="305"/>
            <ac:cxnSpMk id="66" creationId="{6BC541C0-5626-AAED-9AF9-C8AF35021C35}"/>
          </ac:cxnSpMkLst>
        </pc:cxnChg>
        <pc:cxnChg chg="add del mod">
          <ac:chgData name="Sondre Hårstad" userId="896b90e4-5606-4b14-8526-9d92d18593e1" providerId="ADAL" clId="{05DB2525-483C-6C46-8506-B561BF9763BF}" dt="2024-03-13T11:30:32.027" v="2536" actId="478"/>
          <ac:cxnSpMkLst>
            <pc:docMk/>
            <pc:sldMk cId="1252200232" sldId="305"/>
            <ac:cxnSpMk id="67" creationId="{893F7EC6-C098-CDBB-09DA-3D0588968AE7}"/>
          </ac:cxnSpMkLst>
        </pc:cxnChg>
        <pc:cxnChg chg="add mod">
          <ac:chgData name="Sondre Hårstad" userId="896b90e4-5606-4b14-8526-9d92d18593e1" providerId="ADAL" clId="{05DB2525-483C-6C46-8506-B561BF9763BF}" dt="2024-03-13T11:31:32.660" v="2543"/>
          <ac:cxnSpMkLst>
            <pc:docMk/>
            <pc:sldMk cId="1252200232" sldId="305"/>
            <ac:cxnSpMk id="89" creationId="{B9E9D6D2-C698-7995-6D8A-FA51385375EC}"/>
          </ac:cxnSpMkLst>
        </pc:cxnChg>
        <pc:cxnChg chg="add mod">
          <ac:chgData name="Sondre Hårstad" userId="896b90e4-5606-4b14-8526-9d92d18593e1" providerId="ADAL" clId="{05DB2525-483C-6C46-8506-B561BF9763BF}" dt="2024-03-13T11:31:32.660" v="2543"/>
          <ac:cxnSpMkLst>
            <pc:docMk/>
            <pc:sldMk cId="1252200232" sldId="305"/>
            <ac:cxnSpMk id="90" creationId="{6B978603-D02B-031A-F89D-39E7C63154D8}"/>
          </ac:cxnSpMkLst>
        </pc:cxnChg>
        <pc:cxnChg chg="add mod">
          <ac:chgData name="Sondre Hårstad" userId="896b90e4-5606-4b14-8526-9d92d18593e1" providerId="ADAL" clId="{05DB2525-483C-6C46-8506-B561BF9763BF}" dt="2024-03-13T11:31:32.660" v="2543"/>
          <ac:cxnSpMkLst>
            <pc:docMk/>
            <pc:sldMk cId="1252200232" sldId="305"/>
            <ac:cxnSpMk id="91" creationId="{1638693C-8914-6F3B-AB99-35659551DC7D}"/>
          </ac:cxnSpMkLst>
        </pc:cxnChg>
        <pc:cxnChg chg="add mod">
          <ac:chgData name="Sondre Hårstad" userId="896b90e4-5606-4b14-8526-9d92d18593e1" providerId="ADAL" clId="{05DB2525-483C-6C46-8506-B561BF9763BF}" dt="2024-03-13T11:31:32.660" v="2543"/>
          <ac:cxnSpMkLst>
            <pc:docMk/>
            <pc:sldMk cId="1252200232" sldId="305"/>
            <ac:cxnSpMk id="92" creationId="{F7E276E9-4A2B-CB17-680B-33EA853725AE}"/>
          </ac:cxnSpMkLst>
        </pc:cxnChg>
        <pc:cxnChg chg="add mod">
          <ac:chgData name="Sondre Hårstad" userId="896b90e4-5606-4b14-8526-9d92d18593e1" providerId="ADAL" clId="{05DB2525-483C-6C46-8506-B561BF9763BF}" dt="2024-03-13T11:31:32.660" v="2543"/>
          <ac:cxnSpMkLst>
            <pc:docMk/>
            <pc:sldMk cId="1252200232" sldId="305"/>
            <ac:cxnSpMk id="93" creationId="{F9063FF4-84A2-82DA-EEE6-A604CA94D6E0}"/>
          </ac:cxnSpMkLst>
        </pc:cxnChg>
        <pc:cxnChg chg="add mod">
          <ac:chgData name="Sondre Hårstad" userId="896b90e4-5606-4b14-8526-9d92d18593e1" providerId="ADAL" clId="{05DB2525-483C-6C46-8506-B561BF9763BF}" dt="2024-03-13T11:31:32.660" v="2543"/>
          <ac:cxnSpMkLst>
            <pc:docMk/>
            <pc:sldMk cId="1252200232" sldId="305"/>
            <ac:cxnSpMk id="94" creationId="{A750C607-AA3E-27A9-6660-87A1E71FF542}"/>
          </ac:cxnSpMkLst>
        </pc:cxnChg>
        <pc:cxnChg chg="add mod">
          <ac:chgData name="Sondre Hårstad" userId="896b90e4-5606-4b14-8526-9d92d18593e1" providerId="ADAL" clId="{05DB2525-483C-6C46-8506-B561BF9763BF}" dt="2024-03-13T11:31:32.660" v="2543"/>
          <ac:cxnSpMkLst>
            <pc:docMk/>
            <pc:sldMk cId="1252200232" sldId="305"/>
            <ac:cxnSpMk id="95" creationId="{B43FA31C-D336-D6D9-8641-9594ED4CD869}"/>
          </ac:cxnSpMkLst>
        </pc:cxnChg>
      </pc:sldChg>
      <pc:sldChg chg="addSp delSp modSp add mod ord">
        <pc:chgData name="Sondre Hårstad" userId="896b90e4-5606-4b14-8526-9d92d18593e1" providerId="ADAL" clId="{05DB2525-483C-6C46-8506-B561BF9763BF}" dt="2024-03-13T11:22:32.607" v="2436"/>
        <pc:sldMkLst>
          <pc:docMk/>
          <pc:sldMk cId="2401324413" sldId="306"/>
        </pc:sldMkLst>
        <pc:spChg chg="mod">
          <ac:chgData name="Sondre Hårstad" userId="896b90e4-5606-4b14-8526-9d92d18593e1" providerId="ADAL" clId="{05DB2525-483C-6C46-8506-B561BF9763BF}" dt="2024-03-13T11:14:47.904" v="2135" actId="20577"/>
          <ac:spMkLst>
            <pc:docMk/>
            <pc:sldMk cId="2401324413" sldId="306"/>
            <ac:spMk id="3" creationId="{2A298F02-C00B-E5FD-C894-17667BBC7DD2}"/>
          </ac:spMkLst>
        </pc:spChg>
        <pc:spChg chg="del mod">
          <ac:chgData name="Sondre Hårstad" userId="896b90e4-5606-4b14-8526-9d92d18593e1" providerId="ADAL" clId="{05DB2525-483C-6C46-8506-B561BF9763BF}" dt="2024-03-13T11:14:22.900" v="2118" actId="478"/>
          <ac:spMkLst>
            <pc:docMk/>
            <pc:sldMk cId="2401324413" sldId="306"/>
            <ac:spMk id="4" creationId="{701C6B4B-5A74-4707-FC33-6F286C6ABFBA}"/>
          </ac:spMkLst>
        </pc:spChg>
        <pc:graphicFrameChg chg="mod">
          <ac:chgData name="Sondre Hårstad" userId="896b90e4-5606-4b14-8526-9d92d18593e1" providerId="ADAL" clId="{05DB2525-483C-6C46-8506-B561BF9763BF}" dt="2024-03-13T11:12:46.034" v="2043" actId="2085"/>
          <ac:graphicFrameMkLst>
            <pc:docMk/>
            <pc:sldMk cId="2401324413" sldId="306"/>
            <ac:graphicFrameMk id="5" creationId="{FD6EA824-BECE-20F1-6973-24A1E58A67FA}"/>
          </ac:graphicFrameMkLst>
        </pc:graphicFrameChg>
        <pc:cxnChg chg="add mod">
          <ac:chgData name="Sondre Hårstad" userId="896b90e4-5606-4b14-8526-9d92d18593e1" providerId="ADAL" clId="{05DB2525-483C-6C46-8506-B561BF9763BF}" dt="2024-03-13T11:22:32.607" v="2436"/>
          <ac:cxnSpMkLst>
            <pc:docMk/>
            <pc:sldMk cId="2401324413" sldId="306"/>
            <ac:cxnSpMk id="6" creationId="{434F6E33-88FA-9B72-A09E-BCD74C49D485}"/>
          </ac:cxnSpMkLst>
        </pc:cxnChg>
      </pc:sldChg>
      <pc:sldChg chg="addSp modSp add">
        <pc:chgData name="Sondre Hårstad" userId="896b90e4-5606-4b14-8526-9d92d18593e1" providerId="ADAL" clId="{05DB2525-483C-6C46-8506-B561BF9763BF}" dt="2024-03-13T11:22:36.040" v="2437"/>
        <pc:sldMkLst>
          <pc:docMk/>
          <pc:sldMk cId="1501691713" sldId="307"/>
        </pc:sldMkLst>
        <pc:cxnChg chg="add mod">
          <ac:chgData name="Sondre Hårstad" userId="896b90e4-5606-4b14-8526-9d92d18593e1" providerId="ADAL" clId="{05DB2525-483C-6C46-8506-B561BF9763BF}" dt="2024-03-13T11:22:36.040" v="2437"/>
          <ac:cxnSpMkLst>
            <pc:docMk/>
            <pc:sldMk cId="1501691713" sldId="307"/>
            <ac:cxnSpMk id="4" creationId="{2F4716EB-3537-01A4-5EC7-BF37213D4491}"/>
          </ac:cxnSpMkLst>
        </pc:cxnChg>
      </pc:sldChg>
      <pc:sldChg chg="add">
        <pc:chgData name="Sondre Hårstad" userId="896b90e4-5606-4b14-8526-9d92d18593e1" providerId="ADAL" clId="{05DB2525-483C-6C46-8506-B561BF9763BF}" dt="2024-03-13T11:24:06.739" v="2456"/>
        <pc:sldMkLst>
          <pc:docMk/>
          <pc:sldMk cId="1031142072" sldId="308"/>
        </pc:sldMkLst>
      </pc:sldChg>
      <pc:sldChg chg="modSp add">
        <pc:chgData name="Sondre Hårstad" userId="896b90e4-5606-4b14-8526-9d92d18593e1" providerId="ADAL" clId="{05DB2525-483C-6C46-8506-B561BF9763BF}" dt="2024-03-13T11:26:14.817" v="2477" actId="207"/>
        <pc:sldMkLst>
          <pc:docMk/>
          <pc:sldMk cId="976174869" sldId="309"/>
        </pc:sldMkLst>
        <pc:graphicFrameChg chg="mod">
          <ac:chgData name="Sondre Hårstad" userId="896b90e4-5606-4b14-8526-9d92d18593e1" providerId="ADAL" clId="{05DB2525-483C-6C46-8506-B561BF9763BF}" dt="2024-03-13T11:26:14.817" v="2477" actId="207"/>
          <ac:graphicFrameMkLst>
            <pc:docMk/>
            <pc:sldMk cId="976174869" sldId="309"/>
            <ac:graphicFrameMk id="38" creationId="{67EB6961-67B2-36AD-8CE5-3AA72675B1D5}"/>
          </ac:graphicFrameMkLst>
        </pc:graphicFrameChg>
      </pc:sldChg>
      <pc:sldChg chg="add">
        <pc:chgData name="Sondre Hårstad" userId="896b90e4-5606-4b14-8526-9d92d18593e1" providerId="ADAL" clId="{05DB2525-483C-6C46-8506-B561BF9763BF}" dt="2024-03-13T11:26:22.300" v="2478"/>
        <pc:sldMkLst>
          <pc:docMk/>
          <pc:sldMk cId="460462703" sldId="310"/>
        </pc:sldMkLst>
      </pc:sldChg>
      <pc:sldChg chg="add">
        <pc:chgData name="Sondre Hårstad" userId="896b90e4-5606-4b14-8526-9d92d18593e1" providerId="ADAL" clId="{05DB2525-483C-6C46-8506-B561BF9763BF}" dt="2024-03-13T11:27:19.741" v="2491"/>
        <pc:sldMkLst>
          <pc:docMk/>
          <pc:sldMk cId="888589434" sldId="311"/>
        </pc:sldMkLst>
      </pc:sldChg>
      <pc:sldChg chg="modSp add mod">
        <pc:chgData name="Sondre Hårstad" userId="896b90e4-5606-4b14-8526-9d92d18593e1" providerId="ADAL" clId="{05DB2525-483C-6C46-8506-B561BF9763BF}" dt="2024-03-13T11:27:55.296" v="2500" actId="1076"/>
        <pc:sldMkLst>
          <pc:docMk/>
          <pc:sldMk cId="2528972861" sldId="312"/>
        </pc:sldMkLst>
        <pc:picChg chg="mod">
          <ac:chgData name="Sondre Hårstad" userId="896b90e4-5606-4b14-8526-9d92d18593e1" providerId="ADAL" clId="{05DB2525-483C-6C46-8506-B561BF9763BF}" dt="2024-03-13T11:27:55.296" v="2500" actId="1076"/>
          <ac:picMkLst>
            <pc:docMk/>
            <pc:sldMk cId="2528972861" sldId="312"/>
            <ac:picMk id="68" creationId="{79BFAAEA-809F-2234-9309-EDAC7CC797D9}"/>
          </ac:picMkLst>
        </pc:picChg>
      </pc:sldChg>
      <pc:sldChg chg="addSp delSp modSp add mod">
        <pc:chgData name="Sondre Hårstad" userId="896b90e4-5606-4b14-8526-9d92d18593e1" providerId="ADAL" clId="{05DB2525-483C-6C46-8506-B561BF9763BF}" dt="2024-03-13T11:30:05.081" v="2535" actId="255"/>
        <pc:sldMkLst>
          <pc:docMk/>
          <pc:sldMk cId="2906734530" sldId="313"/>
        </pc:sldMkLst>
        <pc:spChg chg="del">
          <ac:chgData name="Sondre Hårstad" userId="896b90e4-5606-4b14-8526-9d92d18593e1" providerId="ADAL" clId="{05DB2525-483C-6C46-8506-B561BF9763BF}" dt="2024-03-13T11:28:39.956" v="2502" actId="478"/>
          <ac:spMkLst>
            <pc:docMk/>
            <pc:sldMk cId="2906734530" sldId="313"/>
            <ac:spMk id="3" creationId="{4C7616F6-B263-90B2-A68E-67096A13FE8B}"/>
          </ac:spMkLst>
        </pc:spChg>
        <pc:spChg chg="del">
          <ac:chgData name="Sondre Hårstad" userId="896b90e4-5606-4b14-8526-9d92d18593e1" providerId="ADAL" clId="{05DB2525-483C-6C46-8506-B561BF9763BF}" dt="2024-03-13T11:28:39.956" v="2502" actId="478"/>
          <ac:spMkLst>
            <pc:docMk/>
            <pc:sldMk cId="2906734530" sldId="313"/>
            <ac:spMk id="4" creationId="{4E9F44B6-98EB-25CC-FBB0-4799A1C68146}"/>
          </ac:spMkLst>
        </pc:spChg>
        <pc:spChg chg="del">
          <ac:chgData name="Sondre Hårstad" userId="896b90e4-5606-4b14-8526-9d92d18593e1" providerId="ADAL" clId="{05DB2525-483C-6C46-8506-B561BF9763BF}" dt="2024-03-13T11:28:39.956" v="2502" actId="478"/>
          <ac:spMkLst>
            <pc:docMk/>
            <pc:sldMk cId="2906734530" sldId="313"/>
            <ac:spMk id="6" creationId="{0890080F-ACB8-0EC1-9DDB-2E07E2EF65F4}"/>
          </ac:spMkLst>
        </pc:spChg>
        <pc:spChg chg="del">
          <ac:chgData name="Sondre Hårstad" userId="896b90e4-5606-4b14-8526-9d92d18593e1" providerId="ADAL" clId="{05DB2525-483C-6C46-8506-B561BF9763BF}" dt="2024-03-13T11:28:39.956" v="2502" actId="478"/>
          <ac:spMkLst>
            <pc:docMk/>
            <pc:sldMk cId="2906734530" sldId="313"/>
            <ac:spMk id="7" creationId="{DABFC1A2-F22B-885E-1F90-782949A13E09}"/>
          </ac:spMkLst>
        </pc:spChg>
        <pc:spChg chg="add del mod">
          <ac:chgData name="Sondre Hårstad" userId="896b90e4-5606-4b14-8526-9d92d18593e1" providerId="ADAL" clId="{05DB2525-483C-6C46-8506-B561BF9763BF}" dt="2024-03-13T11:28:43.559" v="2504" actId="478"/>
          <ac:spMkLst>
            <pc:docMk/>
            <pc:sldMk cId="2906734530" sldId="313"/>
            <ac:spMk id="8" creationId="{1063F1E8-1BEF-6B03-2C9A-9607B400135B}"/>
          </ac:spMkLst>
        </pc:spChg>
        <pc:spChg chg="add del mod">
          <ac:chgData name="Sondre Hårstad" userId="896b90e4-5606-4b14-8526-9d92d18593e1" providerId="ADAL" clId="{05DB2525-483C-6C46-8506-B561BF9763BF}" dt="2024-03-13T11:28:43.559" v="2504" actId="478"/>
          <ac:spMkLst>
            <pc:docMk/>
            <pc:sldMk cId="2906734530" sldId="313"/>
            <ac:spMk id="10" creationId="{B130DD90-5A36-73B0-C726-D89131BFB949}"/>
          </ac:spMkLst>
        </pc:spChg>
        <pc:spChg chg="del">
          <ac:chgData name="Sondre Hårstad" userId="896b90e4-5606-4b14-8526-9d92d18593e1" providerId="ADAL" clId="{05DB2525-483C-6C46-8506-B561BF9763BF}" dt="2024-03-13T11:28:41.443" v="2503" actId="478"/>
          <ac:spMkLst>
            <pc:docMk/>
            <pc:sldMk cId="2906734530" sldId="313"/>
            <ac:spMk id="11" creationId="{548F360F-5505-1559-8320-555511E7CDF4}"/>
          </ac:spMkLst>
        </pc:spChg>
        <pc:spChg chg="del">
          <ac:chgData name="Sondre Hårstad" userId="896b90e4-5606-4b14-8526-9d92d18593e1" providerId="ADAL" clId="{05DB2525-483C-6C46-8506-B561BF9763BF}" dt="2024-03-13T11:28:39.956" v="2502" actId="478"/>
          <ac:spMkLst>
            <pc:docMk/>
            <pc:sldMk cId="2906734530" sldId="313"/>
            <ac:spMk id="12" creationId="{C79DFD11-9D06-3CEE-00F1-AEB167213EBF}"/>
          </ac:spMkLst>
        </pc:spChg>
        <pc:spChg chg="add del mod">
          <ac:chgData name="Sondre Hårstad" userId="896b90e4-5606-4b14-8526-9d92d18593e1" providerId="ADAL" clId="{05DB2525-483C-6C46-8506-B561BF9763BF}" dt="2024-03-13T11:28:43.559" v="2504" actId="478"/>
          <ac:spMkLst>
            <pc:docMk/>
            <pc:sldMk cId="2906734530" sldId="313"/>
            <ac:spMk id="15" creationId="{A8E95DD2-45C4-C54D-036C-5BC686219CAC}"/>
          </ac:spMkLst>
        </pc:spChg>
        <pc:spChg chg="add del mod">
          <ac:chgData name="Sondre Hårstad" userId="896b90e4-5606-4b14-8526-9d92d18593e1" providerId="ADAL" clId="{05DB2525-483C-6C46-8506-B561BF9763BF}" dt="2024-03-13T11:28:43.559" v="2504" actId="478"/>
          <ac:spMkLst>
            <pc:docMk/>
            <pc:sldMk cId="2906734530" sldId="313"/>
            <ac:spMk id="17" creationId="{41279E97-C1D4-DD5D-F028-10402C96A6BC}"/>
          </ac:spMkLst>
        </pc:spChg>
        <pc:spChg chg="add mod">
          <ac:chgData name="Sondre Hårstad" userId="896b90e4-5606-4b14-8526-9d92d18593e1" providerId="ADAL" clId="{05DB2525-483C-6C46-8506-B561BF9763BF}" dt="2024-03-13T11:29:41.541" v="2533" actId="20577"/>
          <ac:spMkLst>
            <pc:docMk/>
            <pc:sldMk cId="2906734530" sldId="313"/>
            <ac:spMk id="18" creationId="{49B1BCE4-B613-ECE5-69BA-B13019B07E42}"/>
          </ac:spMkLst>
        </pc:spChg>
        <pc:graphicFrameChg chg="add mod modGraphic">
          <ac:chgData name="Sondre Hårstad" userId="896b90e4-5606-4b14-8526-9d92d18593e1" providerId="ADAL" clId="{05DB2525-483C-6C46-8506-B561BF9763BF}" dt="2024-03-13T11:30:05.081" v="2535" actId="255"/>
          <ac:graphicFrameMkLst>
            <pc:docMk/>
            <pc:sldMk cId="2906734530" sldId="313"/>
            <ac:graphicFrameMk id="20" creationId="{8BDD2C1A-1C7D-D19F-B3D2-70B3F76A73A3}"/>
          </ac:graphicFrameMkLst>
        </pc:graphicFrameChg>
        <pc:picChg chg="del">
          <ac:chgData name="Sondre Hårstad" userId="896b90e4-5606-4b14-8526-9d92d18593e1" providerId="ADAL" clId="{05DB2525-483C-6C46-8506-B561BF9763BF}" dt="2024-03-13T11:28:39.956" v="2502" actId="478"/>
          <ac:picMkLst>
            <pc:docMk/>
            <pc:sldMk cId="2906734530" sldId="313"/>
            <ac:picMk id="14" creationId="{1D95CCBB-17BB-0A05-7C7E-CD8237577AF7}"/>
          </ac:picMkLst>
        </pc:picChg>
      </pc:sldChg>
      <pc:sldChg chg="addSp delSp modSp add mod">
        <pc:chgData name="Sondre Hårstad" userId="896b90e4-5606-4b14-8526-9d92d18593e1" providerId="ADAL" clId="{05DB2525-483C-6C46-8506-B561BF9763BF}" dt="2024-03-13T11:31:05.323" v="2542" actId="12"/>
        <pc:sldMkLst>
          <pc:docMk/>
          <pc:sldMk cId="5009931" sldId="314"/>
        </pc:sldMkLst>
        <pc:spChg chg="add mod">
          <ac:chgData name="Sondre Hårstad" userId="896b90e4-5606-4b14-8526-9d92d18593e1" providerId="ADAL" clId="{05DB2525-483C-6C46-8506-B561BF9763BF}" dt="2024-03-13T11:30:52.512" v="2539"/>
          <ac:spMkLst>
            <pc:docMk/>
            <pc:sldMk cId="5009931" sldId="314"/>
            <ac:spMk id="4" creationId="{48453374-5F82-13BE-53F2-D56C2BB513BB}"/>
          </ac:spMkLst>
        </pc:spChg>
        <pc:spChg chg="del">
          <ac:chgData name="Sondre Hårstad" userId="896b90e4-5606-4b14-8526-9d92d18593e1" providerId="ADAL" clId="{05DB2525-483C-6C46-8506-B561BF9763BF}" dt="2024-03-13T11:30:52.138" v="2538" actId="478"/>
          <ac:spMkLst>
            <pc:docMk/>
            <pc:sldMk cId="5009931" sldId="314"/>
            <ac:spMk id="5" creationId="{6854F819-99A0-CF0A-2034-C1A597F4990D}"/>
          </ac:spMkLst>
        </pc:spChg>
        <pc:spChg chg="add mod">
          <ac:chgData name="Sondre Hårstad" userId="896b90e4-5606-4b14-8526-9d92d18593e1" providerId="ADAL" clId="{05DB2525-483C-6C46-8506-B561BF9763BF}" dt="2024-03-13T11:31:05.323" v="2542" actId="12"/>
          <ac:spMkLst>
            <pc:docMk/>
            <pc:sldMk cId="5009931" sldId="314"/>
            <ac:spMk id="6" creationId="{399AB856-3DA5-1844-58CD-0057A3E1FE8E}"/>
          </ac:spMkLst>
        </pc:spChg>
        <pc:spChg chg="del">
          <ac:chgData name="Sondre Hårstad" userId="896b90e4-5606-4b14-8526-9d92d18593e1" providerId="ADAL" clId="{05DB2525-483C-6C46-8506-B561BF9763BF}" dt="2024-03-13T11:30:52.138" v="2538" actId="478"/>
          <ac:spMkLst>
            <pc:docMk/>
            <pc:sldMk cId="5009931" sldId="314"/>
            <ac:spMk id="7" creationId="{F712EADF-B6D1-8FE8-6889-6E951E8F8752}"/>
          </ac:spMkLst>
        </pc:spChg>
        <pc:spChg chg="del">
          <ac:chgData name="Sondre Hårstad" userId="896b90e4-5606-4b14-8526-9d92d18593e1" providerId="ADAL" clId="{05DB2525-483C-6C46-8506-B561BF9763BF}" dt="2024-03-13T11:30:52.138" v="2538" actId="478"/>
          <ac:spMkLst>
            <pc:docMk/>
            <pc:sldMk cId="5009931" sldId="314"/>
            <ac:spMk id="9" creationId="{BB41AFCC-7009-48CD-1599-216050EEA8FE}"/>
          </ac:spMkLst>
        </pc:spChg>
        <pc:graphicFrameChg chg="add mod">
          <ac:chgData name="Sondre Hårstad" userId="896b90e4-5606-4b14-8526-9d92d18593e1" providerId="ADAL" clId="{05DB2525-483C-6C46-8506-B561BF9763BF}" dt="2024-03-13T11:30:52.512" v="2539"/>
          <ac:graphicFrameMkLst>
            <pc:docMk/>
            <pc:sldMk cId="5009931" sldId="314"/>
            <ac:graphicFrameMk id="12" creationId="{1EDBE38A-8C7B-6408-CFB1-ED3FA801D800}"/>
          </ac:graphicFrameMkLst>
        </pc:graphicFrameChg>
        <pc:picChg chg="del">
          <ac:chgData name="Sondre Hårstad" userId="896b90e4-5606-4b14-8526-9d92d18593e1" providerId="ADAL" clId="{05DB2525-483C-6C46-8506-B561BF9763BF}" dt="2024-03-13T11:30:52.138" v="2538" actId="478"/>
          <ac:picMkLst>
            <pc:docMk/>
            <pc:sldMk cId="5009931" sldId="314"/>
            <ac:picMk id="10" creationId="{09E6F8DE-EF58-572B-FD3B-2B44B055A0E2}"/>
          </ac:picMkLst>
        </pc:picChg>
        <pc:picChg chg="del">
          <ac:chgData name="Sondre Hårstad" userId="896b90e4-5606-4b14-8526-9d92d18593e1" providerId="ADAL" clId="{05DB2525-483C-6C46-8506-B561BF9763BF}" dt="2024-03-13T11:30:52.138" v="2538" actId="478"/>
          <ac:picMkLst>
            <pc:docMk/>
            <pc:sldMk cId="5009931" sldId="314"/>
            <ac:picMk id="11" creationId="{FC6312F4-3B7C-79A3-D14F-FC5DA416AFFF}"/>
          </ac:picMkLst>
        </pc:picChg>
        <pc:cxnChg chg="add mod">
          <ac:chgData name="Sondre Hårstad" userId="896b90e4-5606-4b14-8526-9d92d18593e1" providerId="ADAL" clId="{05DB2525-483C-6C46-8506-B561BF9763BF}" dt="2024-03-13T11:30:52.512" v="2539"/>
          <ac:cxnSpMkLst>
            <pc:docMk/>
            <pc:sldMk cId="5009931" sldId="314"/>
            <ac:cxnSpMk id="8" creationId="{1BF6F711-CCFC-0E44-05D3-8BF1822B6859}"/>
          </ac:cxnSpMkLst>
        </pc:cxnChg>
      </pc:sldChg>
      <pc:sldChg chg="addSp delSp modSp add mod ord">
        <pc:chgData name="Sondre Hårstad" userId="896b90e4-5606-4b14-8526-9d92d18593e1" providerId="ADAL" clId="{05DB2525-483C-6C46-8506-B561BF9763BF}" dt="2024-03-13T11:35:44.564" v="2610"/>
        <pc:sldMkLst>
          <pc:docMk/>
          <pc:sldMk cId="4245220228" sldId="315"/>
        </pc:sldMkLst>
        <pc:spChg chg="mod">
          <ac:chgData name="Sondre Hårstad" userId="896b90e4-5606-4b14-8526-9d92d18593e1" providerId="ADAL" clId="{05DB2525-483C-6C46-8506-B561BF9763BF}" dt="2024-03-13T11:35:44.564" v="2610"/>
          <ac:spMkLst>
            <pc:docMk/>
            <pc:sldMk cId="4245220228" sldId="315"/>
            <ac:spMk id="2" creationId="{6898EE2C-8CFF-E4EF-7290-E2CB3DF7320F}"/>
          </ac:spMkLst>
        </pc:spChg>
        <pc:spChg chg="add mod">
          <ac:chgData name="Sondre Hårstad" userId="896b90e4-5606-4b14-8526-9d92d18593e1" providerId="ADAL" clId="{05DB2525-483C-6C46-8506-B561BF9763BF}" dt="2024-03-13T11:32:20.892" v="2561"/>
          <ac:spMkLst>
            <pc:docMk/>
            <pc:sldMk cId="4245220228" sldId="315"/>
            <ac:spMk id="4" creationId="{D4093133-E96B-494D-4514-43E64BDAD003}"/>
          </ac:spMkLst>
        </pc:spChg>
        <pc:spChg chg="add mod">
          <ac:chgData name="Sondre Hårstad" userId="896b90e4-5606-4b14-8526-9d92d18593e1" providerId="ADAL" clId="{05DB2525-483C-6C46-8506-B561BF9763BF}" dt="2024-03-13T11:32:46.756" v="2564" actId="255"/>
          <ac:spMkLst>
            <pc:docMk/>
            <pc:sldMk cId="4245220228" sldId="315"/>
            <ac:spMk id="5" creationId="{32A6CFFD-961D-F9BF-2678-0AE6D0DC80D1}"/>
          </ac:spMkLst>
        </pc:spChg>
        <pc:spChg chg="add mod">
          <ac:chgData name="Sondre Hårstad" userId="896b90e4-5606-4b14-8526-9d92d18593e1" providerId="ADAL" clId="{05DB2525-483C-6C46-8506-B561BF9763BF}" dt="2024-03-13T11:32:46.756" v="2564" actId="255"/>
          <ac:spMkLst>
            <pc:docMk/>
            <pc:sldMk cId="4245220228" sldId="315"/>
            <ac:spMk id="6" creationId="{E6B0B1C3-67FD-920B-CBA3-D96C1F0C15F9}"/>
          </ac:spMkLst>
        </pc:spChg>
        <pc:spChg chg="add mod">
          <ac:chgData name="Sondre Hårstad" userId="896b90e4-5606-4b14-8526-9d92d18593e1" providerId="ADAL" clId="{05DB2525-483C-6C46-8506-B561BF9763BF}" dt="2024-03-13T11:32:46.756" v="2564" actId="255"/>
          <ac:spMkLst>
            <pc:docMk/>
            <pc:sldMk cId="4245220228" sldId="315"/>
            <ac:spMk id="7" creationId="{04A5AD37-8A47-CA45-BDB3-9386B75AF2D9}"/>
          </ac:spMkLst>
        </pc:spChg>
        <pc:spChg chg="add mod">
          <ac:chgData name="Sondre Hårstad" userId="896b90e4-5606-4b14-8526-9d92d18593e1" providerId="ADAL" clId="{05DB2525-483C-6C46-8506-B561BF9763BF}" dt="2024-03-13T11:32:46.756" v="2564" actId="255"/>
          <ac:spMkLst>
            <pc:docMk/>
            <pc:sldMk cId="4245220228" sldId="315"/>
            <ac:spMk id="8" creationId="{07C47725-F4A0-C3B7-259E-7890BC081AE6}"/>
          </ac:spMkLst>
        </pc:spChg>
        <pc:spChg chg="add mod">
          <ac:chgData name="Sondre Hårstad" userId="896b90e4-5606-4b14-8526-9d92d18593e1" providerId="ADAL" clId="{05DB2525-483C-6C46-8506-B561BF9763BF}" dt="2024-03-13T11:32:46.756" v="2564" actId="255"/>
          <ac:spMkLst>
            <pc:docMk/>
            <pc:sldMk cId="4245220228" sldId="315"/>
            <ac:spMk id="9" creationId="{86089F66-A07A-5A91-4913-ABA019E66984}"/>
          </ac:spMkLst>
        </pc:spChg>
        <pc:spChg chg="add mod">
          <ac:chgData name="Sondre Hårstad" userId="896b90e4-5606-4b14-8526-9d92d18593e1" providerId="ADAL" clId="{05DB2525-483C-6C46-8506-B561BF9763BF}" dt="2024-03-13T11:32:46.756" v="2564" actId="255"/>
          <ac:spMkLst>
            <pc:docMk/>
            <pc:sldMk cId="4245220228" sldId="315"/>
            <ac:spMk id="10" creationId="{45BD2A0C-1991-6C6E-7788-5679B36079C1}"/>
          </ac:spMkLst>
        </pc:spChg>
        <pc:spChg chg="add mod">
          <ac:chgData name="Sondre Hårstad" userId="896b90e4-5606-4b14-8526-9d92d18593e1" providerId="ADAL" clId="{05DB2525-483C-6C46-8506-B561BF9763BF}" dt="2024-03-13T11:32:46.756" v="2564" actId="255"/>
          <ac:spMkLst>
            <pc:docMk/>
            <pc:sldMk cId="4245220228" sldId="315"/>
            <ac:spMk id="11" creationId="{1D2A2E39-EAD2-1328-DA37-11AF11C263D1}"/>
          </ac:spMkLst>
        </pc:spChg>
        <pc:spChg chg="add mod">
          <ac:chgData name="Sondre Hårstad" userId="896b90e4-5606-4b14-8526-9d92d18593e1" providerId="ADAL" clId="{05DB2525-483C-6C46-8506-B561BF9763BF}" dt="2024-03-13T11:32:46.756" v="2564" actId="255"/>
          <ac:spMkLst>
            <pc:docMk/>
            <pc:sldMk cId="4245220228" sldId="315"/>
            <ac:spMk id="12" creationId="{061717F3-ABA1-16F1-6841-24EF32F9BF92}"/>
          </ac:spMkLst>
        </pc:spChg>
        <pc:spChg chg="add mod">
          <ac:chgData name="Sondre Hårstad" userId="896b90e4-5606-4b14-8526-9d92d18593e1" providerId="ADAL" clId="{05DB2525-483C-6C46-8506-B561BF9763BF}" dt="2024-03-13T11:32:46.756" v="2564" actId="255"/>
          <ac:spMkLst>
            <pc:docMk/>
            <pc:sldMk cId="4245220228" sldId="315"/>
            <ac:spMk id="13" creationId="{BAAC9C3C-706E-A5E2-9667-72992E8DD322}"/>
          </ac:spMkLst>
        </pc:spChg>
        <pc:spChg chg="add mod">
          <ac:chgData name="Sondre Hårstad" userId="896b90e4-5606-4b14-8526-9d92d18593e1" providerId="ADAL" clId="{05DB2525-483C-6C46-8506-B561BF9763BF}" dt="2024-03-13T11:32:46.756" v="2564" actId="255"/>
          <ac:spMkLst>
            <pc:docMk/>
            <pc:sldMk cId="4245220228" sldId="315"/>
            <ac:spMk id="19" creationId="{ABF4B720-9075-7D30-E8C8-29BC50E1D2C5}"/>
          </ac:spMkLst>
        </pc:spChg>
        <pc:spChg chg="add mod">
          <ac:chgData name="Sondre Hårstad" userId="896b90e4-5606-4b14-8526-9d92d18593e1" providerId="ADAL" clId="{05DB2525-483C-6C46-8506-B561BF9763BF}" dt="2024-03-13T11:32:46.756" v="2564" actId="255"/>
          <ac:spMkLst>
            <pc:docMk/>
            <pc:sldMk cId="4245220228" sldId="315"/>
            <ac:spMk id="20" creationId="{05AC30FA-9B80-475C-283F-04C93FA70003}"/>
          </ac:spMkLst>
        </pc:spChg>
        <pc:spChg chg="add mod">
          <ac:chgData name="Sondre Hårstad" userId="896b90e4-5606-4b14-8526-9d92d18593e1" providerId="ADAL" clId="{05DB2525-483C-6C46-8506-B561BF9763BF}" dt="2024-03-13T11:32:46.756" v="2564" actId="255"/>
          <ac:spMkLst>
            <pc:docMk/>
            <pc:sldMk cId="4245220228" sldId="315"/>
            <ac:spMk id="21" creationId="{8DE26FA1-DFA3-E1DC-96AE-A4E31D98D153}"/>
          </ac:spMkLst>
        </pc:spChg>
        <pc:spChg chg="add mod">
          <ac:chgData name="Sondre Hårstad" userId="896b90e4-5606-4b14-8526-9d92d18593e1" providerId="ADAL" clId="{05DB2525-483C-6C46-8506-B561BF9763BF}" dt="2024-03-13T11:32:46.756" v="2564" actId="255"/>
          <ac:spMkLst>
            <pc:docMk/>
            <pc:sldMk cId="4245220228" sldId="315"/>
            <ac:spMk id="22" creationId="{3F64C478-3EF1-815D-F70F-F775E7A5A4D7}"/>
          </ac:spMkLst>
        </pc:spChg>
        <pc:spChg chg="add mod">
          <ac:chgData name="Sondre Hårstad" userId="896b90e4-5606-4b14-8526-9d92d18593e1" providerId="ADAL" clId="{05DB2525-483C-6C46-8506-B561BF9763BF}" dt="2024-03-13T11:32:46.756" v="2564" actId="255"/>
          <ac:spMkLst>
            <pc:docMk/>
            <pc:sldMk cId="4245220228" sldId="315"/>
            <ac:spMk id="23" creationId="{42492C48-84FA-E483-690D-065A9827DB67}"/>
          </ac:spMkLst>
        </pc:spChg>
        <pc:spChg chg="add mod">
          <ac:chgData name="Sondre Hårstad" userId="896b90e4-5606-4b14-8526-9d92d18593e1" providerId="ADAL" clId="{05DB2525-483C-6C46-8506-B561BF9763BF}" dt="2024-03-13T11:32:46.756" v="2564" actId="255"/>
          <ac:spMkLst>
            <pc:docMk/>
            <pc:sldMk cId="4245220228" sldId="315"/>
            <ac:spMk id="24" creationId="{A55493E9-6FE0-3679-2677-0E300F3EDBA5}"/>
          </ac:spMkLst>
        </pc:spChg>
        <pc:spChg chg="add mod">
          <ac:chgData name="Sondre Hårstad" userId="896b90e4-5606-4b14-8526-9d92d18593e1" providerId="ADAL" clId="{05DB2525-483C-6C46-8506-B561BF9763BF}" dt="2024-03-13T11:32:46.756" v="2564" actId="255"/>
          <ac:spMkLst>
            <pc:docMk/>
            <pc:sldMk cId="4245220228" sldId="315"/>
            <ac:spMk id="25" creationId="{A37F5C25-1277-C02A-9428-D6797DFDD4EF}"/>
          </ac:spMkLst>
        </pc:spChg>
        <pc:spChg chg="add mod">
          <ac:chgData name="Sondre Hårstad" userId="896b90e4-5606-4b14-8526-9d92d18593e1" providerId="ADAL" clId="{05DB2525-483C-6C46-8506-B561BF9763BF}" dt="2024-03-13T11:32:46.756" v="2564" actId="255"/>
          <ac:spMkLst>
            <pc:docMk/>
            <pc:sldMk cId="4245220228" sldId="315"/>
            <ac:spMk id="26" creationId="{779C2A30-4E3C-0C44-7288-4A377DFC4E00}"/>
          </ac:spMkLst>
        </pc:spChg>
        <pc:spChg chg="add mod">
          <ac:chgData name="Sondre Hårstad" userId="896b90e4-5606-4b14-8526-9d92d18593e1" providerId="ADAL" clId="{05DB2525-483C-6C46-8506-B561BF9763BF}" dt="2024-03-13T11:32:46.756" v="2564" actId="255"/>
          <ac:spMkLst>
            <pc:docMk/>
            <pc:sldMk cId="4245220228" sldId="315"/>
            <ac:spMk id="27" creationId="{E469EA17-03C0-0869-50A3-DD4C45D73349}"/>
          </ac:spMkLst>
        </pc:spChg>
        <pc:spChg chg="del">
          <ac:chgData name="Sondre Hårstad" userId="896b90e4-5606-4b14-8526-9d92d18593e1" providerId="ADAL" clId="{05DB2525-483C-6C46-8506-B561BF9763BF}" dt="2024-03-13T11:32:10.697" v="2560" actId="478"/>
          <ac:spMkLst>
            <pc:docMk/>
            <pc:sldMk cId="4245220228" sldId="315"/>
            <ac:spMk id="69" creationId="{D0DE458C-5350-709B-229C-B4125E9B81EE}"/>
          </ac:spMkLst>
        </pc:spChg>
        <pc:spChg chg="del">
          <ac:chgData name="Sondre Hårstad" userId="896b90e4-5606-4b14-8526-9d92d18593e1" providerId="ADAL" clId="{05DB2525-483C-6C46-8506-B561BF9763BF}" dt="2024-03-13T11:32:10.697" v="2560" actId="478"/>
          <ac:spMkLst>
            <pc:docMk/>
            <pc:sldMk cId="4245220228" sldId="315"/>
            <ac:spMk id="70" creationId="{935BB9AD-084A-EF80-D02A-673029189D29}"/>
          </ac:spMkLst>
        </pc:spChg>
        <pc:spChg chg="del">
          <ac:chgData name="Sondre Hårstad" userId="896b90e4-5606-4b14-8526-9d92d18593e1" providerId="ADAL" clId="{05DB2525-483C-6C46-8506-B561BF9763BF}" dt="2024-03-13T11:32:10.697" v="2560" actId="478"/>
          <ac:spMkLst>
            <pc:docMk/>
            <pc:sldMk cId="4245220228" sldId="315"/>
            <ac:spMk id="71" creationId="{228A9FE0-ED12-0D01-76E8-B2A89E994102}"/>
          </ac:spMkLst>
        </pc:spChg>
        <pc:spChg chg="del">
          <ac:chgData name="Sondre Hårstad" userId="896b90e4-5606-4b14-8526-9d92d18593e1" providerId="ADAL" clId="{05DB2525-483C-6C46-8506-B561BF9763BF}" dt="2024-03-13T11:32:10.697" v="2560" actId="478"/>
          <ac:spMkLst>
            <pc:docMk/>
            <pc:sldMk cId="4245220228" sldId="315"/>
            <ac:spMk id="72" creationId="{04F64302-AC51-F799-858C-AEC9CE4D7C30}"/>
          </ac:spMkLst>
        </pc:spChg>
        <pc:spChg chg="del">
          <ac:chgData name="Sondre Hårstad" userId="896b90e4-5606-4b14-8526-9d92d18593e1" providerId="ADAL" clId="{05DB2525-483C-6C46-8506-B561BF9763BF}" dt="2024-03-13T11:32:10.697" v="2560" actId="478"/>
          <ac:spMkLst>
            <pc:docMk/>
            <pc:sldMk cId="4245220228" sldId="315"/>
            <ac:spMk id="73" creationId="{E32ECEDB-2D80-E5CE-BC5A-EEBE76A063F5}"/>
          </ac:spMkLst>
        </pc:spChg>
        <pc:spChg chg="del">
          <ac:chgData name="Sondre Hårstad" userId="896b90e4-5606-4b14-8526-9d92d18593e1" providerId="ADAL" clId="{05DB2525-483C-6C46-8506-B561BF9763BF}" dt="2024-03-13T11:32:10.697" v="2560" actId="478"/>
          <ac:spMkLst>
            <pc:docMk/>
            <pc:sldMk cId="4245220228" sldId="315"/>
            <ac:spMk id="74" creationId="{02DAFA2E-0DFC-853A-61ED-D35E92B2ACAD}"/>
          </ac:spMkLst>
        </pc:spChg>
        <pc:spChg chg="del">
          <ac:chgData name="Sondre Hårstad" userId="896b90e4-5606-4b14-8526-9d92d18593e1" providerId="ADAL" clId="{05DB2525-483C-6C46-8506-B561BF9763BF}" dt="2024-03-13T11:32:10.697" v="2560" actId="478"/>
          <ac:spMkLst>
            <pc:docMk/>
            <pc:sldMk cId="4245220228" sldId="315"/>
            <ac:spMk id="75" creationId="{869E97FE-D8E2-1FBB-8B8D-62EC18F5929E}"/>
          </ac:spMkLst>
        </pc:spChg>
        <pc:spChg chg="del">
          <ac:chgData name="Sondre Hårstad" userId="896b90e4-5606-4b14-8526-9d92d18593e1" providerId="ADAL" clId="{05DB2525-483C-6C46-8506-B561BF9763BF}" dt="2024-03-13T11:32:10.697" v="2560" actId="478"/>
          <ac:spMkLst>
            <pc:docMk/>
            <pc:sldMk cId="4245220228" sldId="315"/>
            <ac:spMk id="76" creationId="{6801FB4B-1A69-4840-AC2E-79CBE696CA8D}"/>
          </ac:spMkLst>
        </pc:spChg>
        <pc:spChg chg="del">
          <ac:chgData name="Sondre Hårstad" userId="896b90e4-5606-4b14-8526-9d92d18593e1" providerId="ADAL" clId="{05DB2525-483C-6C46-8506-B561BF9763BF}" dt="2024-03-13T11:32:10.697" v="2560" actId="478"/>
          <ac:spMkLst>
            <pc:docMk/>
            <pc:sldMk cId="4245220228" sldId="315"/>
            <ac:spMk id="77" creationId="{6A4A0442-6180-5602-25E6-F6E2A59863AC}"/>
          </ac:spMkLst>
        </pc:spChg>
        <pc:spChg chg="del">
          <ac:chgData name="Sondre Hårstad" userId="896b90e4-5606-4b14-8526-9d92d18593e1" providerId="ADAL" clId="{05DB2525-483C-6C46-8506-B561BF9763BF}" dt="2024-03-13T11:32:10.697" v="2560" actId="478"/>
          <ac:spMkLst>
            <pc:docMk/>
            <pc:sldMk cId="4245220228" sldId="315"/>
            <ac:spMk id="78" creationId="{94D5F6A6-6500-2B24-EE0F-6F4101B9590C}"/>
          </ac:spMkLst>
        </pc:spChg>
        <pc:spChg chg="del">
          <ac:chgData name="Sondre Hårstad" userId="896b90e4-5606-4b14-8526-9d92d18593e1" providerId="ADAL" clId="{05DB2525-483C-6C46-8506-B561BF9763BF}" dt="2024-03-13T11:32:10.697" v="2560" actId="478"/>
          <ac:spMkLst>
            <pc:docMk/>
            <pc:sldMk cId="4245220228" sldId="315"/>
            <ac:spMk id="79" creationId="{E3518C9E-13BA-FD75-3AA4-23C252EA557A}"/>
          </ac:spMkLst>
        </pc:spChg>
        <pc:spChg chg="del">
          <ac:chgData name="Sondre Hårstad" userId="896b90e4-5606-4b14-8526-9d92d18593e1" providerId="ADAL" clId="{05DB2525-483C-6C46-8506-B561BF9763BF}" dt="2024-03-13T11:32:10.697" v="2560" actId="478"/>
          <ac:spMkLst>
            <pc:docMk/>
            <pc:sldMk cId="4245220228" sldId="315"/>
            <ac:spMk id="80" creationId="{9B8BD6EB-3F66-6758-662A-76288E4BF30C}"/>
          </ac:spMkLst>
        </pc:spChg>
        <pc:spChg chg="del">
          <ac:chgData name="Sondre Hårstad" userId="896b90e4-5606-4b14-8526-9d92d18593e1" providerId="ADAL" clId="{05DB2525-483C-6C46-8506-B561BF9763BF}" dt="2024-03-13T11:32:10.697" v="2560" actId="478"/>
          <ac:spMkLst>
            <pc:docMk/>
            <pc:sldMk cId="4245220228" sldId="315"/>
            <ac:spMk id="81" creationId="{85C68415-63BD-5CD9-BC46-45D33EC2D31B}"/>
          </ac:spMkLst>
        </pc:spChg>
        <pc:spChg chg="del">
          <ac:chgData name="Sondre Hårstad" userId="896b90e4-5606-4b14-8526-9d92d18593e1" providerId="ADAL" clId="{05DB2525-483C-6C46-8506-B561BF9763BF}" dt="2024-03-13T11:32:10.697" v="2560" actId="478"/>
          <ac:spMkLst>
            <pc:docMk/>
            <pc:sldMk cId="4245220228" sldId="315"/>
            <ac:spMk id="85" creationId="{FA978509-8384-AD76-5C38-EF583C33F83B}"/>
          </ac:spMkLst>
        </pc:spChg>
        <pc:spChg chg="del">
          <ac:chgData name="Sondre Hårstad" userId="896b90e4-5606-4b14-8526-9d92d18593e1" providerId="ADAL" clId="{05DB2525-483C-6C46-8506-B561BF9763BF}" dt="2024-03-13T11:32:10.697" v="2560" actId="478"/>
          <ac:spMkLst>
            <pc:docMk/>
            <pc:sldMk cId="4245220228" sldId="315"/>
            <ac:spMk id="86" creationId="{13B466A3-F832-5A6A-8FA0-CAF3FFB165F7}"/>
          </ac:spMkLst>
        </pc:spChg>
        <pc:spChg chg="del">
          <ac:chgData name="Sondre Hårstad" userId="896b90e4-5606-4b14-8526-9d92d18593e1" providerId="ADAL" clId="{05DB2525-483C-6C46-8506-B561BF9763BF}" dt="2024-03-13T11:32:10.697" v="2560" actId="478"/>
          <ac:spMkLst>
            <pc:docMk/>
            <pc:sldMk cId="4245220228" sldId="315"/>
            <ac:spMk id="87" creationId="{685A6353-166C-C797-8469-B0F051C9133F}"/>
          </ac:spMkLst>
        </pc:spChg>
        <pc:spChg chg="del">
          <ac:chgData name="Sondre Hårstad" userId="896b90e4-5606-4b14-8526-9d92d18593e1" providerId="ADAL" clId="{05DB2525-483C-6C46-8506-B561BF9763BF}" dt="2024-03-13T11:32:10.697" v="2560" actId="478"/>
          <ac:spMkLst>
            <pc:docMk/>
            <pc:sldMk cId="4245220228" sldId="315"/>
            <ac:spMk id="88" creationId="{9728AFE9-2EE7-E18B-1C41-5F879A08AECA}"/>
          </ac:spMkLst>
        </pc:spChg>
        <pc:spChg chg="del">
          <ac:chgData name="Sondre Hårstad" userId="896b90e4-5606-4b14-8526-9d92d18593e1" providerId="ADAL" clId="{05DB2525-483C-6C46-8506-B561BF9763BF}" dt="2024-03-13T11:32:10.697" v="2560" actId="478"/>
          <ac:spMkLst>
            <pc:docMk/>
            <pc:sldMk cId="4245220228" sldId="315"/>
            <ac:spMk id="96" creationId="{14EDFE76-BB73-E493-EA5F-CC8B64FCA89C}"/>
          </ac:spMkLst>
        </pc:spChg>
        <pc:picChg chg="add mod">
          <ac:chgData name="Sondre Hårstad" userId="896b90e4-5606-4b14-8526-9d92d18593e1" providerId="ADAL" clId="{05DB2525-483C-6C46-8506-B561BF9763BF}" dt="2024-03-13T11:32:20.892" v="2561"/>
          <ac:picMkLst>
            <pc:docMk/>
            <pc:sldMk cId="4245220228" sldId="315"/>
            <ac:picMk id="14" creationId="{4E7768AC-23CE-D013-0EAA-F4ADC0EB9B83}"/>
          </ac:picMkLst>
        </pc:picChg>
        <pc:picChg chg="add mod">
          <ac:chgData name="Sondre Hårstad" userId="896b90e4-5606-4b14-8526-9d92d18593e1" providerId="ADAL" clId="{05DB2525-483C-6C46-8506-B561BF9763BF}" dt="2024-03-13T11:32:20.892" v="2561"/>
          <ac:picMkLst>
            <pc:docMk/>
            <pc:sldMk cId="4245220228" sldId="315"/>
            <ac:picMk id="15" creationId="{207CF034-BB8F-F5D4-22E6-C0960E59DC30}"/>
          </ac:picMkLst>
        </pc:picChg>
        <pc:picChg chg="add mod">
          <ac:chgData name="Sondre Hårstad" userId="896b90e4-5606-4b14-8526-9d92d18593e1" providerId="ADAL" clId="{05DB2525-483C-6C46-8506-B561BF9763BF}" dt="2024-03-13T11:32:20.892" v="2561"/>
          <ac:picMkLst>
            <pc:docMk/>
            <pc:sldMk cId="4245220228" sldId="315"/>
            <ac:picMk id="16" creationId="{0C167762-5181-80AF-FE82-F4059E776F05}"/>
          </ac:picMkLst>
        </pc:picChg>
        <pc:picChg chg="add mod">
          <ac:chgData name="Sondre Hårstad" userId="896b90e4-5606-4b14-8526-9d92d18593e1" providerId="ADAL" clId="{05DB2525-483C-6C46-8506-B561BF9763BF}" dt="2024-03-13T11:32:20.892" v="2561"/>
          <ac:picMkLst>
            <pc:docMk/>
            <pc:sldMk cId="4245220228" sldId="315"/>
            <ac:picMk id="17" creationId="{8C0CDA04-4694-75BF-2ADD-40F348A0168A}"/>
          </ac:picMkLst>
        </pc:picChg>
        <pc:picChg chg="add mod">
          <ac:chgData name="Sondre Hårstad" userId="896b90e4-5606-4b14-8526-9d92d18593e1" providerId="ADAL" clId="{05DB2525-483C-6C46-8506-B561BF9763BF}" dt="2024-03-13T11:32:20.892" v="2561"/>
          <ac:picMkLst>
            <pc:docMk/>
            <pc:sldMk cId="4245220228" sldId="315"/>
            <ac:picMk id="18" creationId="{149F9765-F19A-7656-E4A1-53ED830D3E7B}"/>
          </ac:picMkLst>
        </pc:picChg>
        <pc:picChg chg="del">
          <ac:chgData name="Sondre Hårstad" userId="896b90e4-5606-4b14-8526-9d92d18593e1" providerId="ADAL" clId="{05DB2525-483C-6C46-8506-B561BF9763BF}" dt="2024-03-13T11:32:10.697" v="2560" actId="478"/>
          <ac:picMkLst>
            <pc:docMk/>
            <pc:sldMk cId="4245220228" sldId="315"/>
            <ac:picMk id="82" creationId="{AB62689F-17D3-7CC3-0483-BD158480B572}"/>
          </ac:picMkLst>
        </pc:picChg>
        <pc:picChg chg="del">
          <ac:chgData name="Sondre Hårstad" userId="896b90e4-5606-4b14-8526-9d92d18593e1" providerId="ADAL" clId="{05DB2525-483C-6C46-8506-B561BF9763BF}" dt="2024-03-13T11:32:10.697" v="2560" actId="478"/>
          <ac:picMkLst>
            <pc:docMk/>
            <pc:sldMk cId="4245220228" sldId="315"/>
            <ac:picMk id="83" creationId="{B0BE2EC0-AD67-2FC1-8F55-7999A818020E}"/>
          </ac:picMkLst>
        </pc:picChg>
        <pc:picChg chg="del">
          <ac:chgData name="Sondre Hårstad" userId="896b90e4-5606-4b14-8526-9d92d18593e1" providerId="ADAL" clId="{05DB2525-483C-6C46-8506-B561BF9763BF}" dt="2024-03-13T11:32:10.697" v="2560" actId="478"/>
          <ac:picMkLst>
            <pc:docMk/>
            <pc:sldMk cId="4245220228" sldId="315"/>
            <ac:picMk id="84" creationId="{D5A87FA7-1683-824B-5C7E-923E506636A4}"/>
          </ac:picMkLst>
        </pc:picChg>
        <pc:cxnChg chg="del">
          <ac:chgData name="Sondre Hårstad" userId="896b90e4-5606-4b14-8526-9d92d18593e1" providerId="ADAL" clId="{05DB2525-483C-6C46-8506-B561BF9763BF}" dt="2024-03-13T11:32:10.697" v="2560" actId="478"/>
          <ac:cxnSpMkLst>
            <pc:docMk/>
            <pc:sldMk cId="4245220228" sldId="315"/>
            <ac:cxnSpMk id="89" creationId="{B9E9D6D2-C698-7995-6D8A-FA51385375EC}"/>
          </ac:cxnSpMkLst>
        </pc:cxnChg>
        <pc:cxnChg chg="del">
          <ac:chgData name="Sondre Hårstad" userId="896b90e4-5606-4b14-8526-9d92d18593e1" providerId="ADAL" clId="{05DB2525-483C-6C46-8506-B561BF9763BF}" dt="2024-03-13T11:32:10.697" v="2560" actId="478"/>
          <ac:cxnSpMkLst>
            <pc:docMk/>
            <pc:sldMk cId="4245220228" sldId="315"/>
            <ac:cxnSpMk id="90" creationId="{6B978603-D02B-031A-F89D-39E7C63154D8}"/>
          </ac:cxnSpMkLst>
        </pc:cxnChg>
        <pc:cxnChg chg="del">
          <ac:chgData name="Sondre Hårstad" userId="896b90e4-5606-4b14-8526-9d92d18593e1" providerId="ADAL" clId="{05DB2525-483C-6C46-8506-B561BF9763BF}" dt="2024-03-13T11:32:10.697" v="2560" actId="478"/>
          <ac:cxnSpMkLst>
            <pc:docMk/>
            <pc:sldMk cId="4245220228" sldId="315"/>
            <ac:cxnSpMk id="91" creationId="{1638693C-8914-6F3B-AB99-35659551DC7D}"/>
          </ac:cxnSpMkLst>
        </pc:cxnChg>
        <pc:cxnChg chg="del">
          <ac:chgData name="Sondre Hårstad" userId="896b90e4-5606-4b14-8526-9d92d18593e1" providerId="ADAL" clId="{05DB2525-483C-6C46-8506-B561BF9763BF}" dt="2024-03-13T11:32:10.697" v="2560" actId="478"/>
          <ac:cxnSpMkLst>
            <pc:docMk/>
            <pc:sldMk cId="4245220228" sldId="315"/>
            <ac:cxnSpMk id="92" creationId="{F7E276E9-4A2B-CB17-680B-33EA853725AE}"/>
          </ac:cxnSpMkLst>
        </pc:cxnChg>
        <pc:cxnChg chg="del">
          <ac:chgData name="Sondre Hårstad" userId="896b90e4-5606-4b14-8526-9d92d18593e1" providerId="ADAL" clId="{05DB2525-483C-6C46-8506-B561BF9763BF}" dt="2024-03-13T11:32:10.697" v="2560" actId="478"/>
          <ac:cxnSpMkLst>
            <pc:docMk/>
            <pc:sldMk cId="4245220228" sldId="315"/>
            <ac:cxnSpMk id="93" creationId="{F9063FF4-84A2-82DA-EEE6-A604CA94D6E0}"/>
          </ac:cxnSpMkLst>
        </pc:cxnChg>
        <pc:cxnChg chg="del">
          <ac:chgData name="Sondre Hårstad" userId="896b90e4-5606-4b14-8526-9d92d18593e1" providerId="ADAL" clId="{05DB2525-483C-6C46-8506-B561BF9763BF}" dt="2024-03-13T11:32:10.697" v="2560" actId="478"/>
          <ac:cxnSpMkLst>
            <pc:docMk/>
            <pc:sldMk cId="4245220228" sldId="315"/>
            <ac:cxnSpMk id="94" creationId="{A750C607-AA3E-27A9-6660-87A1E71FF542}"/>
          </ac:cxnSpMkLst>
        </pc:cxnChg>
        <pc:cxnChg chg="del">
          <ac:chgData name="Sondre Hårstad" userId="896b90e4-5606-4b14-8526-9d92d18593e1" providerId="ADAL" clId="{05DB2525-483C-6C46-8506-B561BF9763BF}" dt="2024-03-13T11:32:10.697" v="2560" actId="478"/>
          <ac:cxnSpMkLst>
            <pc:docMk/>
            <pc:sldMk cId="4245220228" sldId="315"/>
            <ac:cxnSpMk id="95" creationId="{B43FA31C-D336-D6D9-8641-9594ED4CD869}"/>
          </ac:cxnSpMkLst>
        </pc:cxnChg>
      </pc:sldChg>
      <pc:sldChg chg="addSp delSp modSp add mod ord">
        <pc:chgData name="Sondre Hårstad" userId="896b90e4-5606-4b14-8526-9d92d18593e1" providerId="ADAL" clId="{05DB2525-483C-6C46-8506-B561BF9763BF}" dt="2024-03-13T11:35:39.899" v="2609"/>
        <pc:sldMkLst>
          <pc:docMk/>
          <pc:sldMk cId="500554455" sldId="316"/>
        </pc:sldMkLst>
        <pc:spChg chg="mod">
          <ac:chgData name="Sondre Hårstad" userId="896b90e4-5606-4b14-8526-9d92d18593e1" providerId="ADAL" clId="{05DB2525-483C-6C46-8506-B561BF9763BF}" dt="2024-03-13T11:35:39.899" v="2609"/>
          <ac:spMkLst>
            <pc:docMk/>
            <pc:sldMk cId="500554455" sldId="316"/>
            <ac:spMk id="2" creationId="{6898EE2C-8CFF-E4EF-7290-E2CB3DF7320F}"/>
          </ac:spMkLst>
        </pc:spChg>
        <pc:spChg chg="del">
          <ac:chgData name="Sondre Hårstad" userId="896b90e4-5606-4b14-8526-9d92d18593e1" providerId="ADAL" clId="{05DB2525-483C-6C46-8506-B561BF9763BF}" dt="2024-03-13T11:33:31.250" v="2568" actId="478"/>
          <ac:spMkLst>
            <pc:docMk/>
            <pc:sldMk cId="500554455" sldId="316"/>
            <ac:spMk id="4" creationId="{D4093133-E96B-494D-4514-43E64BDAD003}"/>
          </ac:spMkLst>
        </pc:spChg>
        <pc:spChg chg="del">
          <ac:chgData name="Sondre Hårstad" userId="896b90e4-5606-4b14-8526-9d92d18593e1" providerId="ADAL" clId="{05DB2525-483C-6C46-8506-B561BF9763BF}" dt="2024-03-13T11:33:31.250" v="2568" actId="478"/>
          <ac:spMkLst>
            <pc:docMk/>
            <pc:sldMk cId="500554455" sldId="316"/>
            <ac:spMk id="5" creationId="{32A6CFFD-961D-F9BF-2678-0AE6D0DC80D1}"/>
          </ac:spMkLst>
        </pc:spChg>
        <pc:spChg chg="del">
          <ac:chgData name="Sondre Hårstad" userId="896b90e4-5606-4b14-8526-9d92d18593e1" providerId="ADAL" clId="{05DB2525-483C-6C46-8506-B561BF9763BF}" dt="2024-03-13T11:33:31.250" v="2568" actId="478"/>
          <ac:spMkLst>
            <pc:docMk/>
            <pc:sldMk cId="500554455" sldId="316"/>
            <ac:spMk id="6" creationId="{E6B0B1C3-67FD-920B-CBA3-D96C1F0C15F9}"/>
          </ac:spMkLst>
        </pc:spChg>
        <pc:spChg chg="del">
          <ac:chgData name="Sondre Hårstad" userId="896b90e4-5606-4b14-8526-9d92d18593e1" providerId="ADAL" clId="{05DB2525-483C-6C46-8506-B561BF9763BF}" dt="2024-03-13T11:33:31.250" v="2568" actId="478"/>
          <ac:spMkLst>
            <pc:docMk/>
            <pc:sldMk cId="500554455" sldId="316"/>
            <ac:spMk id="7" creationId="{04A5AD37-8A47-CA45-BDB3-9386B75AF2D9}"/>
          </ac:spMkLst>
        </pc:spChg>
        <pc:spChg chg="del">
          <ac:chgData name="Sondre Hårstad" userId="896b90e4-5606-4b14-8526-9d92d18593e1" providerId="ADAL" clId="{05DB2525-483C-6C46-8506-B561BF9763BF}" dt="2024-03-13T11:33:31.250" v="2568" actId="478"/>
          <ac:spMkLst>
            <pc:docMk/>
            <pc:sldMk cId="500554455" sldId="316"/>
            <ac:spMk id="8" creationId="{07C47725-F4A0-C3B7-259E-7890BC081AE6}"/>
          </ac:spMkLst>
        </pc:spChg>
        <pc:spChg chg="del">
          <ac:chgData name="Sondre Hårstad" userId="896b90e4-5606-4b14-8526-9d92d18593e1" providerId="ADAL" clId="{05DB2525-483C-6C46-8506-B561BF9763BF}" dt="2024-03-13T11:33:31.250" v="2568" actId="478"/>
          <ac:spMkLst>
            <pc:docMk/>
            <pc:sldMk cId="500554455" sldId="316"/>
            <ac:spMk id="9" creationId="{86089F66-A07A-5A91-4913-ABA019E66984}"/>
          </ac:spMkLst>
        </pc:spChg>
        <pc:spChg chg="del">
          <ac:chgData name="Sondre Hårstad" userId="896b90e4-5606-4b14-8526-9d92d18593e1" providerId="ADAL" clId="{05DB2525-483C-6C46-8506-B561BF9763BF}" dt="2024-03-13T11:33:31.250" v="2568" actId="478"/>
          <ac:spMkLst>
            <pc:docMk/>
            <pc:sldMk cId="500554455" sldId="316"/>
            <ac:spMk id="10" creationId="{45BD2A0C-1991-6C6E-7788-5679B36079C1}"/>
          </ac:spMkLst>
        </pc:spChg>
        <pc:spChg chg="del">
          <ac:chgData name="Sondre Hårstad" userId="896b90e4-5606-4b14-8526-9d92d18593e1" providerId="ADAL" clId="{05DB2525-483C-6C46-8506-B561BF9763BF}" dt="2024-03-13T11:33:31.250" v="2568" actId="478"/>
          <ac:spMkLst>
            <pc:docMk/>
            <pc:sldMk cId="500554455" sldId="316"/>
            <ac:spMk id="11" creationId="{1D2A2E39-EAD2-1328-DA37-11AF11C263D1}"/>
          </ac:spMkLst>
        </pc:spChg>
        <pc:spChg chg="del">
          <ac:chgData name="Sondre Hårstad" userId="896b90e4-5606-4b14-8526-9d92d18593e1" providerId="ADAL" clId="{05DB2525-483C-6C46-8506-B561BF9763BF}" dt="2024-03-13T11:33:31.250" v="2568" actId="478"/>
          <ac:spMkLst>
            <pc:docMk/>
            <pc:sldMk cId="500554455" sldId="316"/>
            <ac:spMk id="12" creationId="{061717F3-ABA1-16F1-6841-24EF32F9BF92}"/>
          </ac:spMkLst>
        </pc:spChg>
        <pc:spChg chg="del">
          <ac:chgData name="Sondre Hårstad" userId="896b90e4-5606-4b14-8526-9d92d18593e1" providerId="ADAL" clId="{05DB2525-483C-6C46-8506-B561BF9763BF}" dt="2024-03-13T11:33:31.250" v="2568" actId="478"/>
          <ac:spMkLst>
            <pc:docMk/>
            <pc:sldMk cId="500554455" sldId="316"/>
            <ac:spMk id="13" creationId="{BAAC9C3C-706E-A5E2-9667-72992E8DD322}"/>
          </ac:spMkLst>
        </pc:spChg>
        <pc:spChg chg="del">
          <ac:chgData name="Sondre Hårstad" userId="896b90e4-5606-4b14-8526-9d92d18593e1" providerId="ADAL" clId="{05DB2525-483C-6C46-8506-B561BF9763BF}" dt="2024-03-13T11:33:31.250" v="2568" actId="478"/>
          <ac:spMkLst>
            <pc:docMk/>
            <pc:sldMk cId="500554455" sldId="316"/>
            <ac:spMk id="19" creationId="{ABF4B720-9075-7D30-E8C8-29BC50E1D2C5}"/>
          </ac:spMkLst>
        </pc:spChg>
        <pc:spChg chg="del">
          <ac:chgData name="Sondre Hårstad" userId="896b90e4-5606-4b14-8526-9d92d18593e1" providerId="ADAL" clId="{05DB2525-483C-6C46-8506-B561BF9763BF}" dt="2024-03-13T11:33:31.250" v="2568" actId="478"/>
          <ac:spMkLst>
            <pc:docMk/>
            <pc:sldMk cId="500554455" sldId="316"/>
            <ac:spMk id="20" creationId="{05AC30FA-9B80-475C-283F-04C93FA70003}"/>
          </ac:spMkLst>
        </pc:spChg>
        <pc:spChg chg="del">
          <ac:chgData name="Sondre Hårstad" userId="896b90e4-5606-4b14-8526-9d92d18593e1" providerId="ADAL" clId="{05DB2525-483C-6C46-8506-B561BF9763BF}" dt="2024-03-13T11:33:31.250" v="2568" actId="478"/>
          <ac:spMkLst>
            <pc:docMk/>
            <pc:sldMk cId="500554455" sldId="316"/>
            <ac:spMk id="21" creationId="{8DE26FA1-DFA3-E1DC-96AE-A4E31D98D153}"/>
          </ac:spMkLst>
        </pc:spChg>
        <pc:spChg chg="del">
          <ac:chgData name="Sondre Hårstad" userId="896b90e4-5606-4b14-8526-9d92d18593e1" providerId="ADAL" clId="{05DB2525-483C-6C46-8506-B561BF9763BF}" dt="2024-03-13T11:33:31.250" v="2568" actId="478"/>
          <ac:spMkLst>
            <pc:docMk/>
            <pc:sldMk cId="500554455" sldId="316"/>
            <ac:spMk id="22" creationId="{3F64C478-3EF1-815D-F70F-F775E7A5A4D7}"/>
          </ac:spMkLst>
        </pc:spChg>
        <pc:spChg chg="del">
          <ac:chgData name="Sondre Hårstad" userId="896b90e4-5606-4b14-8526-9d92d18593e1" providerId="ADAL" clId="{05DB2525-483C-6C46-8506-B561BF9763BF}" dt="2024-03-13T11:33:31.250" v="2568" actId="478"/>
          <ac:spMkLst>
            <pc:docMk/>
            <pc:sldMk cId="500554455" sldId="316"/>
            <ac:spMk id="23" creationId="{42492C48-84FA-E483-690D-065A9827DB67}"/>
          </ac:spMkLst>
        </pc:spChg>
        <pc:spChg chg="del">
          <ac:chgData name="Sondre Hårstad" userId="896b90e4-5606-4b14-8526-9d92d18593e1" providerId="ADAL" clId="{05DB2525-483C-6C46-8506-B561BF9763BF}" dt="2024-03-13T11:33:31.250" v="2568" actId="478"/>
          <ac:spMkLst>
            <pc:docMk/>
            <pc:sldMk cId="500554455" sldId="316"/>
            <ac:spMk id="24" creationId="{A55493E9-6FE0-3679-2677-0E300F3EDBA5}"/>
          </ac:spMkLst>
        </pc:spChg>
        <pc:spChg chg="del">
          <ac:chgData name="Sondre Hårstad" userId="896b90e4-5606-4b14-8526-9d92d18593e1" providerId="ADAL" clId="{05DB2525-483C-6C46-8506-B561BF9763BF}" dt="2024-03-13T11:33:31.250" v="2568" actId="478"/>
          <ac:spMkLst>
            <pc:docMk/>
            <pc:sldMk cId="500554455" sldId="316"/>
            <ac:spMk id="25" creationId="{A37F5C25-1277-C02A-9428-D6797DFDD4EF}"/>
          </ac:spMkLst>
        </pc:spChg>
        <pc:spChg chg="del">
          <ac:chgData name="Sondre Hårstad" userId="896b90e4-5606-4b14-8526-9d92d18593e1" providerId="ADAL" clId="{05DB2525-483C-6C46-8506-B561BF9763BF}" dt="2024-03-13T11:33:31.250" v="2568" actId="478"/>
          <ac:spMkLst>
            <pc:docMk/>
            <pc:sldMk cId="500554455" sldId="316"/>
            <ac:spMk id="26" creationId="{779C2A30-4E3C-0C44-7288-4A377DFC4E00}"/>
          </ac:spMkLst>
        </pc:spChg>
        <pc:spChg chg="del">
          <ac:chgData name="Sondre Hårstad" userId="896b90e4-5606-4b14-8526-9d92d18593e1" providerId="ADAL" clId="{05DB2525-483C-6C46-8506-B561BF9763BF}" dt="2024-03-13T11:33:31.250" v="2568" actId="478"/>
          <ac:spMkLst>
            <pc:docMk/>
            <pc:sldMk cId="500554455" sldId="316"/>
            <ac:spMk id="27" creationId="{E469EA17-03C0-0869-50A3-DD4C45D73349}"/>
          </ac:spMkLst>
        </pc:spChg>
        <pc:spChg chg="add del mod">
          <ac:chgData name="Sondre Hårstad" userId="896b90e4-5606-4b14-8526-9d92d18593e1" providerId="ADAL" clId="{05DB2525-483C-6C46-8506-B561BF9763BF}" dt="2024-03-13T11:33:50.662" v="2570" actId="478"/>
          <ac:spMkLst>
            <pc:docMk/>
            <pc:sldMk cId="500554455" sldId="316"/>
            <ac:spMk id="28" creationId="{10861819-E19B-265E-3C73-AADFE2D6B70E}"/>
          </ac:spMkLst>
        </pc:spChg>
        <pc:spChg chg="add del mod">
          <ac:chgData name="Sondre Hårstad" userId="896b90e4-5606-4b14-8526-9d92d18593e1" providerId="ADAL" clId="{05DB2525-483C-6C46-8506-B561BF9763BF}" dt="2024-03-13T11:33:50.662" v="2570" actId="478"/>
          <ac:spMkLst>
            <pc:docMk/>
            <pc:sldMk cId="500554455" sldId="316"/>
            <ac:spMk id="29" creationId="{21117BC2-5029-78B2-E52B-892C5BF8D4D4}"/>
          </ac:spMkLst>
        </pc:spChg>
        <pc:spChg chg="add del mod">
          <ac:chgData name="Sondre Hårstad" userId="896b90e4-5606-4b14-8526-9d92d18593e1" providerId="ADAL" clId="{05DB2525-483C-6C46-8506-B561BF9763BF}" dt="2024-03-13T11:33:50.662" v="2570" actId="478"/>
          <ac:spMkLst>
            <pc:docMk/>
            <pc:sldMk cId="500554455" sldId="316"/>
            <ac:spMk id="32" creationId="{F49EA0C0-2A23-9176-798A-EEE302BB0CBA}"/>
          </ac:spMkLst>
        </pc:spChg>
        <pc:spChg chg="add del mod">
          <ac:chgData name="Sondre Hårstad" userId="896b90e4-5606-4b14-8526-9d92d18593e1" providerId="ADAL" clId="{05DB2525-483C-6C46-8506-B561BF9763BF}" dt="2024-03-13T11:33:50.662" v="2570" actId="478"/>
          <ac:spMkLst>
            <pc:docMk/>
            <pc:sldMk cId="500554455" sldId="316"/>
            <ac:spMk id="33" creationId="{46A27119-F83A-725B-1289-F0A869D033E7}"/>
          </ac:spMkLst>
        </pc:spChg>
        <pc:spChg chg="add del mod">
          <ac:chgData name="Sondre Hårstad" userId="896b90e4-5606-4b14-8526-9d92d18593e1" providerId="ADAL" clId="{05DB2525-483C-6C46-8506-B561BF9763BF}" dt="2024-03-13T11:33:50.662" v="2570" actId="478"/>
          <ac:spMkLst>
            <pc:docMk/>
            <pc:sldMk cId="500554455" sldId="316"/>
            <ac:spMk id="35" creationId="{E1B94AA1-76C8-06F0-3F54-7B59260C8602}"/>
          </ac:spMkLst>
        </pc:spChg>
        <pc:spChg chg="add del mod">
          <ac:chgData name="Sondre Hårstad" userId="896b90e4-5606-4b14-8526-9d92d18593e1" providerId="ADAL" clId="{05DB2525-483C-6C46-8506-B561BF9763BF}" dt="2024-03-13T11:33:50.662" v="2570" actId="478"/>
          <ac:spMkLst>
            <pc:docMk/>
            <pc:sldMk cId="500554455" sldId="316"/>
            <ac:spMk id="40" creationId="{AFD95763-E935-53B1-5BBB-F9DC8DC89D08}"/>
          </ac:spMkLst>
        </pc:spChg>
        <pc:spChg chg="add del mod">
          <ac:chgData name="Sondre Hårstad" userId="896b90e4-5606-4b14-8526-9d92d18593e1" providerId="ADAL" clId="{05DB2525-483C-6C46-8506-B561BF9763BF}" dt="2024-03-13T11:33:50.662" v="2570" actId="478"/>
          <ac:spMkLst>
            <pc:docMk/>
            <pc:sldMk cId="500554455" sldId="316"/>
            <ac:spMk id="41" creationId="{3173C3CF-8A98-B40D-5C0D-A6C56CC6C725}"/>
          </ac:spMkLst>
        </pc:spChg>
        <pc:spChg chg="add del mod">
          <ac:chgData name="Sondre Hårstad" userId="896b90e4-5606-4b14-8526-9d92d18593e1" providerId="ADAL" clId="{05DB2525-483C-6C46-8506-B561BF9763BF}" dt="2024-03-13T11:33:50.662" v="2570" actId="478"/>
          <ac:spMkLst>
            <pc:docMk/>
            <pc:sldMk cId="500554455" sldId="316"/>
            <ac:spMk id="42" creationId="{0D6E3E25-309E-FB85-346E-1A1A937C7AAD}"/>
          </ac:spMkLst>
        </pc:spChg>
        <pc:spChg chg="add del mod">
          <ac:chgData name="Sondre Hårstad" userId="896b90e4-5606-4b14-8526-9d92d18593e1" providerId="ADAL" clId="{05DB2525-483C-6C46-8506-B561BF9763BF}" dt="2024-03-13T11:33:50.662" v="2570" actId="478"/>
          <ac:spMkLst>
            <pc:docMk/>
            <pc:sldMk cId="500554455" sldId="316"/>
            <ac:spMk id="43" creationId="{00FA4759-2988-CA7D-DCB1-1E4AAF963261}"/>
          </ac:spMkLst>
        </pc:spChg>
        <pc:spChg chg="add mod">
          <ac:chgData name="Sondre Hårstad" userId="896b90e4-5606-4b14-8526-9d92d18593e1" providerId="ADAL" clId="{05DB2525-483C-6C46-8506-B561BF9763BF}" dt="2024-03-13T11:33:51.168" v="2571"/>
          <ac:spMkLst>
            <pc:docMk/>
            <pc:sldMk cId="500554455" sldId="316"/>
            <ac:spMk id="44" creationId="{1F37CCEB-9FEB-3B0F-B94A-B27D0B75BA79}"/>
          </ac:spMkLst>
        </pc:spChg>
        <pc:spChg chg="add mod">
          <ac:chgData name="Sondre Hårstad" userId="896b90e4-5606-4b14-8526-9d92d18593e1" providerId="ADAL" clId="{05DB2525-483C-6C46-8506-B561BF9763BF}" dt="2024-03-13T11:33:51.168" v="2571"/>
          <ac:spMkLst>
            <pc:docMk/>
            <pc:sldMk cId="500554455" sldId="316"/>
            <ac:spMk id="45" creationId="{CD1CD9E0-EC51-1AC8-D436-037D0A1BB012}"/>
          </ac:spMkLst>
        </pc:spChg>
        <pc:spChg chg="add mod">
          <ac:chgData name="Sondre Hårstad" userId="896b90e4-5606-4b14-8526-9d92d18593e1" providerId="ADAL" clId="{05DB2525-483C-6C46-8506-B561BF9763BF}" dt="2024-03-13T11:34:07.680" v="2573" actId="20577"/>
          <ac:spMkLst>
            <pc:docMk/>
            <pc:sldMk cId="500554455" sldId="316"/>
            <ac:spMk id="48" creationId="{DD4A5A84-B7EF-2A27-4E4B-01D83F3340F3}"/>
          </ac:spMkLst>
        </pc:spChg>
        <pc:spChg chg="add mod">
          <ac:chgData name="Sondre Hårstad" userId="896b90e4-5606-4b14-8526-9d92d18593e1" providerId="ADAL" clId="{05DB2525-483C-6C46-8506-B561BF9763BF}" dt="2024-03-13T11:33:51.168" v="2571"/>
          <ac:spMkLst>
            <pc:docMk/>
            <pc:sldMk cId="500554455" sldId="316"/>
            <ac:spMk id="49" creationId="{9877041A-168E-A4AB-3DDE-D9DE7F8B4036}"/>
          </ac:spMkLst>
        </pc:spChg>
        <pc:spChg chg="add mod">
          <ac:chgData name="Sondre Hårstad" userId="896b90e4-5606-4b14-8526-9d92d18593e1" providerId="ADAL" clId="{05DB2525-483C-6C46-8506-B561BF9763BF}" dt="2024-03-13T11:33:51.168" v="2571"/>
          <ac:spMkLst>
            <pc:docMk/>
            <pc:sldMk cId="500554455" sldId="316"/>
            <ac:spMk id="51" creationId="{3E6EECC5-7B51-9151-9848-B849A1910AD5}"/>
          </ac:spMkLst>
        </pc:spChg>
        <pc:spChg chg="mod">
          <ac:chgData name="Sondre Hårstad" userId="896b90e4-5606-4b14-8526-9d92d18593e1" providerId="ADAL" clId="{05DB2525-483C-6C46-8506-B561BF9763BF}" dt="2024-03-13T11:33:51.168" v="2571"/>
          <ac:spMkLst>
            <pc:docMk/>
            <pc:sldMk cId="500554455" sldId="316"/>
            <ac:spMk id="59" creationId="{063491E3-2C55-1AD9-38FA-E47294C8ED64}"/>
          </ac:spMkLst>
        </pc:spChg>
        <pc:spChg chg="add mod">
          <ac:chgData name="Sondre Hårstad" userId="896b90e4-5606-4b14-8526-9d92d18593e1" providerId="ADAL" clId="{05DB2525-483C-6C46-8506-B561BF9763BF}" dt="2024-03-13T11:33:51.168" v="2571"/>
          <ac:spMkLst>
            <pc:docMk/>
            <pc:sldMk cId="500554455" sldId="316"/>
            <ac:spMk id="60" creationId="{01A99C1B-42E6-5184-310A-72400263E2A5}"/>
          </ac:spMkLst>
        </pc:spChg>
        <pc:spChg chg="add mod">
          <ac:chgData name="Sondre Hårstad" userId="896b90e4-5606-4b14-8526-9d92d18593e1" providerId="ADAL" clId="{05DB2525-483C-6C46-8506-B561BF9763BF}" dt="2024-03-13T11:33:51.168" v="2571"/>
          <ac:spMkLst>
            <pc:docMk/>
            <pc:sldMk cId="500554455" sldId="316"/>
            <ac:spMk id="65" creationId="{F99EDDF6-D34C-DF99-4971-825FBA3C6368}"/>
          </ac:spMkLst>
        </pc:spChg>
        <pc:spChg chg="add mod">
          <ac:chgData name="Sondre Hårstad" userId="896b90e4-5606-4b14-8526-9d92d18593e1" providerId="ADAL" clId="{05DB2525-483C-6C46-8506-B561BF9763BF}" dt="2024-03-13T11:33:51.168" v="2571"/>
          <ac:spMkLst>
            <pc:docMk/>
            <pc:sldMk cId="500554455" sldId="316"/>
            <ac:spMk id="66" creationId="{9BEC5523-E69A-2122-E90E-6088C2D8CFBE}"/>
          </ac:spMkLst>
        </pc:spChg>
        <pc:spChg chg="add mod">
          <ac:chgData name="Sondre Hårstad" userId="896b90e4-5606-4b14-8526-9d92d18593e1" providerId="ADAL" clId="{05DB2525-483C-6C46-8506-B561BF9763BF}" dt="2024-03-13T11:33:51.168" v="2571"/>
          <ac:spMkLst>
            <pc:docMk/>
            <pc:sldMk cId="500554455" sldId="316"/>
            <ac:spMk id="67" creationId="{9AA2AAD1-574D-3F00-2CFE-4ACCE3D385D8}"/>
          </ac:spMkLst>
        </pc:spChg>
        <pc:spChg chg="add mod">
          <ac:chgData name="Sondre Hårstad" userId="896b90e4-5606-4b14-8526-9d92d18593e1" providerId="ADAL" clId="{05DB2525-483C-6C46-8506-B561BF9763BF}" dt="2024-03-13T11:33:51.168" v="2571"/>
          <ac:spMkLst>
            <pc:docMk/>
            <pc:sldMk cId="500554455" sldId="316"/>
            <ac:spMk id="68" creationId="{48F5E20F-6325-2023-C466-28027A8A9B0B}"/>
          </ac:spMkLst>
        </pc:spChg>
        <pc:spChg chg="add mod">
          <ac:chgData name="Sondre Hårstad" userId="896b90e4-5606-4b14-8526-9d92d18593e1" providerId="ADAL" clId="{05DB2525-483C-6C46-8506-B561BF9763BF}" dt="2024-03-13T11:34:22.590" v="2574"/>
          <ac:spMkLst>
            <pc:docMk/>
            <pc:sldMk cId="500554455" sldId="316"/>
            <ac:spMk id="69" creationId="{AED8A9FF-99B9-5E77-45F2-ACD2B009EB44}"/>
          </ac:spMkLst>
        </pc:spChg>
        <pc:grpChg chg="add mod">
          <ac:chgData name="Sondre Hårstad" userId="896b90e4-5606-4b14-8526-9d92d18593e1" providerId="ADAL" clId="{05DB2525-483C-6C46-8506-B561BF9763BF}" dt="2024-03-13T11:33:51.168" v="2571"/>
          <ac:grpSpMkLst>
            <pc:docMk/>
            <pc:sldMk cId="500554455" sldId="316"/>
            <ac:grpSpMk id="52" creationId="{B7C3018E-2303-E73F-756D-BCD165FA2270}"/>
          </ac:grpSpMkLst>
        </pc:grpChg>
        <pc:graphicFrameChg chg="add del mod">
          <ac:chgData name="Sondre Hårstad" userId="896b90e4-5606-4b14-8526-9d92d18593e1" providerId="ADAL" clId="{05DB2525-483C-6C46-8506-B561BF9763BF}" dt="2024-03-13T11:33:50.662" v="2570" actId="478"/>
          <ac:graphicFrameMkLst>
            <pc:docMk/>
            <pc:sldMk cId="500554455" sldId="316"/>
            <ac:graphicFrameMk id="30" creationId="{82946E50-92AA-8614-FE1C-2EADE4E0822C}"/>
          </ac:graphicFrameMkLst>
        </pc:graphicFrameChg>
        <pc:graphicFrameChg chg="add del mod">
          <ac:chgData name="Sondre Hårstad" userId="896b90e4-5606-4b14-8526-9d92d18593e1" providerId="ADAL" clId="{05DB2525-483C-6C46-8506-B561BF9763BF}" dt="2024-03-13T11:33:50.662" v="2570" actId="478"/>
          <ac:graphicFrameMkLst>
            <pc:docMk/>
            <pc:sldMk cId="500554455" sldId="316"/>
            <ac:graphicFrameMk id="31" creationId="{7A2A453D-A748-D50A-3693-7130F3A74082}"/>
          </ac:graphicFrameMkLst>
        </pc:graphicFrameChg>
        <pc:graphicFrameChg chg="add mod">
          <ac:chgData name="Sondre Hårstad" userId="896b90e4-5606-4b14-8526-9d92d18593e1" providerId="ADAL" clId="{05DB2525-483C-6C46-8506-B561BF9763BF}" dt="2024-03-13T11:33:51.168" v="2571"/>
          <ac:graphicFrameMkLst>
            <pc:docMk/>
            <pc:sldMk cId="500554455" sldId="316"/>
            <ac:graphicFrameMk id="46" creationId="{0930F5F1-636B-534B-2C99-FC3319804BD2}"/>
          </ac:graphicFrameMkLst>
        </pc:graphicFrameChg>
        <pc:graphicFrameChg chg="add mod">
          <ac:chgData name="Sondre Hårstad" userId="896b90e4-5606-4b14-8526-9d92d18593e1" providerId="ADAL" clId="{05DB2525-483C-6C46-8506-B561BF9763BF}" dt="2024-03-13T11:33:51.168" v="2571"/>
          <ac:graphicFrameMkLst>
            <pc:docMk/>
            <pc:sldMk cId="500554455" sldId="316"/>
            <ac:graphicFrameMk id="47" creationId="{ECC76917-D20D-D2ED-4391-8EB9C72786FA}"/>
          </ac:graphicFrameMkLst>
        </pc:graphicFrameChg>
        <pc:picChg chg="del">
          <ac:chgData name="Sondre Hårstad" userId="896b90e4-5606-4b14-8526-9d92d18593e1" providerId="ADAL" clId="{05DB2525-483C-6C46-8506-B561BF9763BF}" dt="2024-03-13T11:33:31.250" v="2568" actId="478"/>
          <ac:picMkLst>
            <pc:docMk/>
            <pc:sldMk cId="500554455" sldId="316"/>
            <ac:picMk id="14" creationId="{4E7768AC-23CE-D013-0EAA-F4ADC0EB9B83}"/>
          </ac:picMkLst>
        </pc:picChg>
        <pc:picChg chg="del">
          <ac:chgData name="Sondre Hårstad" userId="896b90e4-5606-4b14-8526-9d92d18593e1" providerId="ADAL" clId="{05DB2525-483C-6C46-8506-B561BF9763BF}" dt="2024-03-13T11:33:31.250" v="2568" actId="478"/>
          <ac:picMkLst>
            <pc:docMk/>
            <pc:sldMk cId="500554455" sldId="316"/>
            <ac:picMk id="15" creationId="{207CF034-BB8F-F5D4-22E6-C0960E59DC30}"/>
          </ac:picMkLst>
        </pc:picChg>
        <pc:picChg chg="del">
          <ac:chgData name="Sondre Hårstad" userId="896b90e4-5606-4b14-8526-9d92d18593e1" providerId="ADAL" clId="{05DB2525-483C-6C46-8506-B561BF9763BF}" dt="2024-03-13T11:33:31.250" v="2568" actId="478"/>
          <ac:picMkLst>
            <pc:docMk/>
            <pc:sldMk cId="500554455" sldId="316"/>
            <ac:picMk id="16" creationId="{0C167762-5181-80AF-FE82-F4059E776F05}"/>
          </ac:picMkLst>
        </pc:picChg>
        <pc:picChg chg="del">
          <ac:chgData name="Sondre Hårstad" userId="896b90e4-5606-4b14-8526-9d92d18593e1" providerId="ADAL" clId="{05DB2525-483C-6C46-8506-B561BF9763BF}" dt="2024-03-13T11:33:31.250" v="2568" actId="478"/>
          <ac:picMkLst>
            <pc:docMk/>
            <pc:sldMk cId="500554455" sldId="316"/>
            <ac:picMk id="17" creationId="{8C0CDA04-4694-75BF-2ADD-40F348A0168A}"/>
          </ac:picMkLst>
        </pc:picChg>
        <pc:picChg chg="del">
          <ac:chgData name="Sondre Hårstad" userId="896b90e4-5606-4b14-8526-9d92d18593e1" providerId="ADAL" clId="{05DB2525-483C-6C46-8506-B561BF9763BF}" dt="2024-03-13T11:33:31.250" v="2568" actId="478"/>
          <ac:picMkLst>
            <pc:docMk/>
            <pc:sldMk cId="500554455" sldId="316"/>
            <ac:picMk id="18" creationId="{149F9765-F19A-7656-E4A1-53ED830D3E7B}"/>
          </ac:picMkLst>
        </pc:picChg>
        <pc:picChg chg="add del mod">
          <ac:chgData name="Sondre Hårstad" userId="896b90e4-5606-4b14-8526-9d92d18593e1" providerId="ADAL" clId="{05DB2525-483C-6C46-8506-B561BF9763BF}" dt="2024-03-13T11:33:50.662" v="2570" actId="478"/>
          <ac:picMkLst>
            <pc:docMk/>
            <pc:sldMk cId="500554455" sldId="316"/>
            <ac:picMk id="36" creationId="{36C06C49-81F2-2E2E-79DB-37594B80293F}"/>
          </ac:picMkLst>
        </pc:picChg>
        <pc:picChg chg="add del mod">
          <ac:chgData name="Sondre Hårstad" userId="896b90e4-5606-4b14-8526-9d92d18593e1" providerId="ADAL" clId="{05DB2525-483C-6C46-8506-B561BF9763BF}" dt="2024-03-13T11:33:50.662" v="2570" actId="478"/>
          <ac:picMkLst>
            <pc:docMk/>
            <pc:sldMk cId="500554455" sldId="316"/>
            <ac:picMk id="37" creationId="{1F28CC5D-D0C4-3865-16F7-FFF7DB1E6E71}"/>
          </ac:picMkLst>
        </pc:picChg>
        <pc:picChg chg="add del mod">
          <ac:chgData name="Sondre Hårstad" userId="896b90e4-5606-4b14-8526-9d92d18593e1" providerId="ADAL" clId="{05DB2525-483C-6C46-8506-B561BF9763BF}" dt="2024-03-13T11:33:50.662" v="2570" actId="478"/>
          <ac:picMkLst>
            <pc:docMk/>
            <pc:sldMk cId="500554455" sldId="316"/>
            <ac:picMk id="38" creationId="{1F11F9AA-978B-FA95-11D0-BAAA1E9EB680}"/>
          </ac:picMkLst>
        </pc:picChg>
        <pc:picChg chg="add del mod">
          <ac:chgData name="Sondre Hårstad" userId="896b90e4-5606-4b14-8526-9d92d18593e1" providerId="ADAL" clId="{05DB2525-483C-6C46-8506-B561BF9763BF}" dt="2024-03-13T11:33:50.662" v="2570" actId="478"/>
          <ac:picMkLst>
            <pc:docMk/>
            <pc:sldMk cId="500554455" sldId="316"/>
            <ac:picMk id="39" creationId="{9C706E84-3A5A-C7D3-6FFA-9436CE1A4F1F}"/>
          </ac:picMkLst>
        </pc:picChg>
        <pc:picChg chg="mod">
          <ac:chgData name="Sondre Hårstad" userId="896b90e4-5606-4b14-8526-9d92d18593e1" providerId="ADAL" clId="{05DB2525-483C-6C46-8506-B561BF9763BF}" dt="2024-03-13T11:33:51.168" v="2571"/>
          <ac:picMkLst>
            <pc:docMk/>
            <pc:sldMk cId="500554455" sldId="316"/>
            <ac:picMk id="53" creationId="{8E68A6F5-6DD8-0325-8505-1AAF9AD391DA}"/>
          </ac:picMkLst>
        </pc:picChg>
        <pc:picChg chg="mod">
          <ac:chgData name="Sondre Hårstad" userId="896b90e4-5606-4b14-8526-9d92d18593e1" providerId="ADAL" clId="{05DB2525-483C-6C46-8506-B561BF9763BF}" dt="2024-03-13T11:33:51.168" v="2571"/>
          <ac:picMkLst>
            <pc:docMk/>
            <pc:sldMk cId="500554455" sldId="316"/>
            <ac:picMk id="54" creationId="{BE3F5CA3-E6F0-4CEE-1B59-FAD51322CEAF}"/>
          </ac:picMkLst>
        </pc:picChg>
        <pc:picChg chg="mod">
          <ac:chgData name="Sondre Hårstad" userId="896b90e4-5606-4b14-8526-9d92d18593e1" providerId="ADAL" clId="{05DB2525-483C-6C46-8506-B561BF9763BF}" dt="2024-03-13T11:33:51.168" v="2571"/>
          <ac:picMkLst>
            <pc:docMk/>
            <pc:sldMk cId="500554455" sldId="316"/>
            <ac:picMk id="55" creationId="{EFE6DEC2-74F0-A68B-8EEA-EF6A3344B03F}"/>
          </ac:picMkLst>
        </pc:picChg>
        <pc:picChg chg="mod">
          <ac:chgData name="Sondre Hårstad" userId="896b90e4-5606-4b14-8526-9d92d18593e1" providerId="ADAL" clId="{05DB2525-483C-6C46-8506-B561BF9763BF}" dt="2024-03-13T11:33:51.168" v="2571"/>
          <ac:picMkLst>
            <pc:docMk/>
            <pc:sldMk cId="500554455" sldId="316"/>
            <ac:picMk id="56" creationId="{E6894B79-E0CD-A877-7E1A-E56A659E642B}"/>
          </ac:picMkLst>
        </pc:picChg>
        <pc:picChg chg="mod">
          <ac:chgData name="Sondre Hårstad" userId="896b90e4-5606-4b14-8526-9d92d18593e1" providerId="ADAL" clId="{05DB2525-483C-6C46-8506-B561BF9763BF}" dt="2024-03-13T11:33:51.168" v="2571"/>
          <ac:picMkLst>
            <pc:docMk/>
            <pc:sldMk cId="500554455" sldId="316"/>
            <ac:picMk id="57" creationId="{B2D3E46C-CD0A-8EBF-FF0F-28C834E900EE}"/>
          </ac:picMkLst>
        </pc:picChg>
        <pc:picChg chg="mod">
          <ac:chgData name="Sondre Hårstad" userId="896b90e4-5606-4b14-8526-9d92d18593e1" providerId="ADAL" clId="{05DB2525-483C-6C46-8506-B561BF9763BF}" dt="2024-03-13T11:33:51.168" v="2571"/>
          <ac:picMkLst>
            <pc:docMk/>
            <pc:sldMk cId="500554455" sldId="316"/>
            <ac:picMk id="58" creationId="{4D955D7A-3EA9-E5B5-DBAE-A9F0AE0FB36C}"/>
          </ac:picMkLst>
        </pc:picChg>
        <pc:picChg chg="add mod">
          <ac:chgData name="Sondre Hårstad" userId="896b90e4-5606-4b14-8526-9d92d18593e1" providerId="ADAL" clId="{05DB2525-483C-6C46-8506-B561BF9763BF}" dt="2024-03-13T11:33:51.168" v="2571"/>
          <ac:picMkLst>
            <pc:docMk/>
            <pc:sldMk cId="500554455" sldId="316"/>
            <ac:picMk id="61" creationId="{79C95F68-D740-1DFB-B69B-AEE35C04D40A}"/>
          </ac:picMkLst>
        </pc:picChg>
        <pc:picChg chg="add mod">
          <ac:chgData name="Sondre Hårstad" userId="896b90e4-5606-4b14-8526-9d92d18593e1" providerId="ADAL" clId="{05DB2525-483C-6C46-8506-B561BF9763BF}" dt="2024-03-13T11:33:51.168" v="2571"/>
          <ac:picMkLst>
            <pc:docMk/>
            <pc:sldMk cId="500554455" sldId="316"/>
            <ac:picMk id="62" creationId="{6E4550D2-BF4E-04DD-3261-7E8AE55C5FF9}"/>
          </ac:picMkLst>
        </pc:picChg>
        <pc:picChg chg="add mod">
          <ac:chgData name="Sondre Hårstad" userId="896b90e4-5606-4b14-8526-9d92d18593e1" providerId="ADAL" clId="{05DB2525-483C-6C46-8506-B561BF9763BF}" dt="2024-03-13T11:33:51.168" v="2571"/>
          <ac:picMkLst>
            <pc:docMk/>
            <pc:sldMk cId="500554455" sldId="316"/>
            <ac:picMk id="63" creationId="{382D015B-1C3A-1841-7B91-B7DADEE6F763}"/>
          </ac:picMkLst>
        </pc:picChg>
        <pc:picChg chg="add mod">
          <ac:chgData name="Sondre Hårstad" userId="896b90e4-5606-4b14-8526-9d92d18593e1" providerId="ADAL" clId="{05DB2525-483C-6C46-8506-B561BF9763BF}" dt="2024-03-13T11:33:51.168" v="2571"/>
          <ac:picMkLst>
            <pc:docMk/>
            <pc:sldMk cId="500554455" sldId="316"/>
            <ac:picMk id="64" creationId="{210DC19B-5585-ED53-2C39-355A741D540A}"/>
          </ac:picMkLst>
        </pc:picChg>
        <pc:cxnChg chg="add del mod">
          <ac:chgData name="Sondre Hårstad" userId="896b90e4-5606-4b14-8526-9d92d18593e1" providerId="ADAL" clId="{05DB2525-483C-6C46-8506-B561BF9763BF}" dt="2024-03-13T11:33:50.662" v="2570" actId="478"/>
          <ac:cxnSpMkLst>
            <pc:docMk/>
            <pc:sldMk cId="500554455" sldId="316"/>
            <ac:cxnSpMk id="34" creationId="{B718DB80-45F9-D410-1FA7-0833071E702F}"/>
          </ac:cxnSpMkLst>
        </pc:cxnChg>
        <pc:cxnChg chg="add mod">
          <ac:chgData name="Sondre Hårstad" userId="896b90e4-5606-4b14-8526-9d92d18593e1" providerId="ADAL" clId="{05DB2525-483C-6C46-8506-B561BF9763BF}" dt="2024-03-13T11:33:51.168" v="2571"/>
          <ac:cxnSpMkLst>
            <pc:docMk/>
            <pc:sldMk cId="500554455" sldId="316"/>
            <ac:cxnSpMk id="50" creationId="{1C93A55B-F30D-ECED-F28F-CD77B4D9120D}"/>
          </ac:cxnSpMkLst>
        </pc:cxnChg>
      </pc:sldChg>
      <pc:sldChg chg="addSp delSp modSp add mod">
        <pc:chgData name="Sondre Hårstad" userId="896b90e4-5606-4b14-8526-9d92d18593e1" providerId="ADAL" clId="{05DB2525-483C-6C46-8506-B561BF9763BF}" dt="2024-03-13T11:51:15.443" v="2767" actId="20577"/>
        <pc:sldMkLst>
          <pc:docMk/>
          <pc:sldMk cId="1185295874" sldId="317"/>
        </pc:sldMkLst>
        <pc:spChg chg="mod">
          <ac:chgData name="Sondre Hårstad" userId="896b90e4-5606-4b14-8526-9d92d18593e1" providerId="ADAL" clId="{05DB2525-483C-6C46-8506-B561BF9763BF}" dt="2024-03-13T11:51:15.443" v="2767" actId="20577"/>
          <ac:spMkLst>
            <pc:docMk/>
            <pc:sldMk cId="1185295874" sldId="317"/>
            <ac:spMk id="2" creationId="{6898EE2C-8CFF-E4EF-7290-E2CB3DF7320F}"/>
          </ac:spMkLst>
        </pc:spChg>
        <pc:spChg chg="mod">
          <ac:chgData name="Sondre Hårstad" userId="896b90e4-5606-4b14-8526-9d92d18593e1" providerId="ADAL" clId="{05DB2525-483C-6C46-8506-B561BF9763BF}" dt="2024-03-13T11:51:09.641" v="2750" actId="20577"/>
          <ac:spMkLst>
            <pc:docMk/>
            <pc:sldMk cId="1185295874" sldId="317"/>
            <ac:spMk id="3" creationId="{2A298F02-C00B-E5FD-C894-17667BBC7DD2}"/>
          </ac:spMkLst>
        </pc:spChg>
        <pc:spChg chg="del">
          <ac:chgData name="Sondre Hårstad" userId="896b90e4-5606-4b14-8526-9d92d18593e1" providerId="ADAL" clId="{05DB2525-483C-6C46-8506-B561BF9763BF}" dt="2024-03-13T11:34:47.855" v="2578" actId="478"/>
          <ac:spMkLst>
            <pc:docMk/>
            <pc:sldMk cId="1185295874" sldId="317"/>
            <ac:spMk id="4" creationId="{D4093133-E96B-494D-4514-43E64BDAD003}"/>
          </ac:spMkLst>
        </pc:spChg>
        <pc:spChg chg="del">
          <ac:chgData name="Sondre Hårstad" userId="896b90e4-5606-4b14-8526-9d92d18593e1" providerId="ADAL" clId="{05DB2525-483C-6C46-8506-B561BF9763BF}" dt="2024-03-13T11:34:47.855" v="2578" actId="478"/>
          <ac:spMkLst>
            <pc:docMk/>
            <pc:sldMk cId="1185295874" sldId="317"/>
            <ac:spMk id="5" creationId="{32A6CFFD-961D-F9BF-2678-0AE6D0DC80D1}"/>
          </ac:spMkLst>
        </pc:spChg>
        <pc:spChg chg="del">
          <ac:chgData name="Sondre Hårstad" userId="896b90e4-5606-4b14-8526-9d92d18593e1" providerId="ADAL" clId="{05DB2525-483C-6C46-8506-B561BF9763BF}" dt="2024-03-13T11:34:47.855" v="2578" actId="478"/>
          <ac:spMkLst>
            <pc:docMk/>
            <pc:sldMk cId="1185295874" sldId="317"/>
            <ac:spMk id="6" creationId="{E6B0B1C3-67FD-920B-CBA3-D96C1F0C15F9}"/>
          </ac:spMkLst>
        </pc:spChg>
        <pc:spChg chg="del">
          <ac:chgData name="Sondre Hårstad" userId="896b90e4-5606-4b14-8526-9d92d18593e1" providerId="ADAL" clId="{05DB2525-483C-6C46-8506-B561BF9763BF}" dt="2024-03-13T11:34:47.855" v="2578" actId="478"/>
          <ac:spMkLst>
            <pc:docMk/>
            <pc:sldMk cId="1185295874" sldId="317"/>
            <ac:spMk id="7" creationId="{04A5AD37-8A47-CA45-BDB3-9386B75AF2D9}"/>
          </ac:spMkLst>
        </pc:spChg>
        <pc:spChg chg="del">
          <ac:chgData name="Sondre Hårstad" userId="896b90e4-5606-4b14-8526-9d92d18593e1" providerId="ADAL" clId="{05DB2525-483C-6C46-8506-B561BF9763BF}" dt="2024-03-13T11:34:47.855" v="2578" actId="478"/>
          <ac:spMkLst>
            <pc:docMk/>
            <pc:sldMk cId="1185295874" sldId="317"/>
            <ac:spMk id="8" creationId="{07C47725-F4A0-C3B7-259E-7890BC081AE6}"/>
          </ac:spMkLst>
        </pc:spChg>
        <pc:spChg chg="del">
          <ac:chgData name="Sondre Hårstad" userId="896b90e4-5606-4b14-8526-9d92d18593e1" providerId="ADAL" clId="{05DB2525-483C-6C46-8506-B561BF9763BF}" dt="2024-03-13T11:34:47.855" v="2578" actId="478"/>
          <ac:spMkLst>
            <pc:docMk/>
            <pc:sldMk cId="1185295874" sldId="317"/>
            <ac:spMk id="9" creationId="{86089F66-A07A-5A91-4913-ABA019E66984}"/>
          </ac:spMkLst>
        </pc:spChg>
        <pc:spChg chg="del">
          <ac:chgData name="Sondre Hårstad" userId="896b90e4-5606-4b14-8526-9d92d18593e1" providerId="ADAL" clId="{05DB2525-483C-6C46-8506-B561BF9763BF}" dt="2024-03-13T11:34:47.855" v="2578" actId="478"/>
          <ac:spMkLst>
            <pc:docMk/>
            <pc:sldMk cId="1185295874" sldId="317"/>
            <ac:spMk id="10" creationId="{45BD2A0C-1991-6C6E-7788-5679B36079C1}"/>
          </ac:spMkLst>
        </pc:spChg>
        <pc:spChg chg="del">
          <ac:chgData name="Sondre Hårstad" userId="896b90e4-5606-4b14-8526-9d92d18593e1" providerId="ADAL" clId="{05DB2525-483C-6C46-8506-B561BF9763BF}" dt="2024-03-13T11:34:47.855" v="2578" actId="478"/>
          <ac:spMkLst>
            <pc:docMk/>
            <pc:sldMk cId="1185295874" sldId="317"/>
            <ac:spMk id="11" creationId="{1D2A2E39-EAD2-1328-DA37-11AF11C263D1}"/>
          </ac:spMkLst>
        </pc:spChg>
        <pc:spChg chg="del">
          <ac:chgData name="Sondre Hårstad" userId="896b90e4-5606-4b14-8526-9d92d18593e1" providerId="ADAL" clId="{05DB2525-483C-6C46-8506-B561BF9763BF}" dt="2024-03-13T11:34:47.855" v="2578" actId="478"/>
          <ac:spMkLst>
            <pc:docMk/>
            <pc:sldMk cId="1185295874" sldId="317"/>
            <ac:spMk id="12" creationId="{061717F3-ABA1-16F1-6841-24EF32F9BF92}"/>
          </ac:spMkLst>
        </pc:spChg>
        <pc:spChg chg="del">
          <ac:chgData name="Sondre Hårstad" userId="896b90e4-5606-4b14-8526-9d92d18593e1" providerId="ADAL" clId="{05DB2525-483C-6C46-8506-B561BF9763BF}" dt="2024-03-13T11:34:47.855" v="2578" actId="478"/>
          <ac:spMkLst>
            <pc:docMk/>
            <pc:sldMk cId="1185295874" sldId="317"/>
            <ac:spMk id="13" creationId="{BAAC9C3C-706E-A5E2-9667-72992E8DD322}"/>
          </ac:spMkLst>
        </pc:spChg>
        <pc:spChg chg="del">
          <ac:chgData name="Sondre Hårstad" userId="896b90e4-5606-4b14-8526-9d92d18593e1" providerId="ADAL" clId="{05DB2525-483C-6C46-8506-B561BF9763BF}" dt="2024-03-13T11:34:47.855" v="2578" actId="478"/>
          <ac:spMkLst>
            <pc:docMk/>
            <pc:sldMk cId="1185295874" sldId="317"/>
            <ac:spMk id="19" creationId="{ABF4B720-9075-7D30-E8C8-29BC50E1D2C5}"/>
          </ac:spMkLst>
        </pc:spChg>
        <pc:spChg chg="del">
          <ac:chgData name="Sondre Hårstad" userId="896b90e4-5606-4b14-8526-9d92d18593e1" providerId="ADAL" clId="{05DB2525-483C-6C46-8506-B561BF9763BF}" dt="2024-03-13T11:34:47.855" v="2578" actId="478"/>
          <ac:spMkLst>
            <pc:docMk/>
            <pc:sldMk cId="1185295874" sldId="317"/>
            <ac:spMk id="20" creationId="{05AC30FA-9B80-475C-283F-04C93FA70003}"/>
          </ac:spMkLst>
        </pc:spChg>
        <pc:spChg chg="del">
          <ac:chgData name="Sondre Hårstad" userId="896b90e4-5606-4b14-8526-9d92d18593e1" providerId="ADAL" clId="{05DB2525-483C-6C46-8506-B561BF9763BF}" dt="2024-03-13T11:34:47.855" v="2578" actId="478"/>
          <ac:spMkLst>
            <pc:docMk/>
            <pc:sldMk cId="1185295874" sldId="317"/>
            <ac:spMk id="21" creationId="{8DE26FA1-DFA3-E1DC-96AE-A4E31D98D153}"/>
          </ac:spMkLst>
        </pc:spChg>
        <pc:spChg chg="del">
          <ac:chgData name="Sondre Hårstad" userId="896b90e4-5606-4b14-8526-9d92d18593e1" providerId="ADAL" clId="{05DB2525-483C-6C46-8506-B561BF9763BF}" dt="2024-03-13T11:34:47.855" v="2578" actId="478"/>
          <ac:spMkLst>
            <pc:docMk/>
            <pc:sldMk cId="1185295874" sldId="317"/>
            <ac:spMk id="22" creationId="{3F64C478-3EF1-815D-F70F-F775E7A5A4D7}"/>
          </ac:spMkLst>
        </pc:spChg>
        <pc:spChg chg="del">
          <ac:chgData name="Sondre Hårstad" userId="896b90e4-5606-4b14-8526-9d92d18593e1" providerId="ADAL" clId="{05DB2525-483C-6C46-8506-B561BF9763BF}" dt="2024-03-13T11:34:47.855" v="2578" actId="478"/>
          <ac:spMkLst>
            <pc:docMk/>
            <pc:sldMk cId="1185295874" sldId="317"/>
            <ac:spMk id="23" creationId="{42492C48-84FA-E483-690D-065A9827DB67}"/>
          </ac:spMkLst>
        </pc:spChg>
        <pc:spChg chg="del">
          <ac:chgData name="Sondre Hårstad" userId="896b90e4-5606-4b14-8526-9d92d18593e1" providerId="ADAL" clId="{05DB2525-483C-6C46-8506-B561BF9763BF}" dt="2024-03-13T11:34:47.855" v="2578" actId="478"/>
          <ac:spMkLst>
            <pc:docMk/>
            <pc:sldMk cId="1185295874" sldId="317"/>
            <ac:spMk id="24" creationId="{A55493E9-6FE0-3679-2677-0E300F3EDBA5}"/>
          </ac:spMkLst>
        </pc:spChg>
        <pc:spChg chg="del">
          <ac:chgData name="Sondre Hårstad" userId="896b90e4-5606-4b14-8526-9d92d18593e1" providerId="ADAL" clId="{05DB2525-483C-6C46-8506-B561BF9763BF}" dt="2024-03-13T11:34:47.855" v="2578" actId="478"/>
          <ac:spMkLst>
            <pc:docMk/>
            <pc:sldMk cId="1185295874" sldId="317"/>
            <ac:spMk id="25" creationId="{A37F5C25-1277-C02A-9428-D6797DFDD4EF}"/>
          </ac:spMkLst>
        </pc:spChg>
        <pc:spChg chg="del">
          <ac:chgData name="Sondre Hårstad" userId="896b90e4-5606-4b14-8526-9d92d18593e1" providerId="ADAL" clId="{05DB2525-483C-6C46-8506-B561BF9763BF}" dt="2024-03-13T11:34:47.855" v="2578" actId="478"/>
          <ac:spMkLst>
            <pc:docMk/>
            <pc:sldMk cId="1185295874" sldId="317"/>
            <ac:spMk id="26" creationId="{779C2A30-4E3C-0C44-7288-4A377DFC4E00}"/>
          </ac:spMkLst>
        </pc:spChg>
        <pc:spChg chg="del">
          <ac:chgData name="Sondre Hårstad" userId="896b90e4-5606-4b14-8526-9d92d18593e1" providerId="ADAL" clId="{05DB2525-483C-6C46-8506-B561BF9763BF}" dt="2024-03-13T11:34:47.855" v="2578" actId="478"/>
          <ac:spMkLst>
            <pc:docMk/>
            <pc:sldMk cId="1185295874" sldId="317"/>
            <ac:spMk id="27" creationId="{E469EA17-03C0-0869-50A3-DD4C45D73349}"/>
          </ac:spMkLst>
        </pc:spChg>
        <pc:spChg chg="add del mod">
          <ac:chgData name="Sondre Hårstad" userId="896b90e4-5606-4b14-8526-9d92d18593e1" providerId="ADAL" clId="{05DB2525-483C-6C46-8506-B561BF9763BF}" dt="2024-03-13T11:35:59.964" v="2613" actId="478"/>
          <ac:spMkLst>
            <pc:docMk/>
            <pc:sldMk cId="1185295874" sldId="317"/>
            <ac:spMk id="28" creationId="{05898B1A-0E2B-3945-25BC-48478940185D}"/>
          </ac:spMkLst>
        </pc:spChg>
        <pc:spChg chg="add del mod">
          <ac:chgData name="Sondre Hårstad" userId="896b90e4-5606-4b14-8526-9d92d18593e1" providerId="ADAL" clId="{05DB2525-483C-6C46-8506-B561BF9763BF}" dt="2024-03-13T11:35:59.964" v="2613" actId="478"/>
          <ac:spMkLst>
            <pc:docMk/>
            <pc:sldMk cId="1185295874" sldId="317"/>
            <ac:spMk id="29" creationId="{C277444F-44C2-4804-E6A9-009427744CF8}"/>
          </ac:spMkLst>
        </pc:spChg>
        <pc:spChg chg="add del mod">
          <ac:chgData name="Sondre Hårstad" userId="896b90e4-5606-4b14-8526-9d92d18593e1" providerId="ADAL" clId="{05DB2525-483C-6C46-8506-B561BF9763BF}" dt="2024-03-13T11:35:59.964" v="2613" actId="478"/>
          <ac:spMkLst>
            <pc:docMk/>
            <pc:sldMk cId="1185295874" sldId="317"/>
            <ac:spMk id="30" creationId="{C87BCB98-D0E5-A950-5093-025659528826}"/>
          </ac:spMkLst>
        </pc:spChg>
        <pc:spChg chg="add del mod">
          <ac:chgData name="Sondre Hårstad" userId="896b90e4-5606-4b14-8526-9d92d18593e1" providerId="ADAL" clId="{05DB2525-483C-6C46-8506-B561BF9763BF}" dt="2024-03-13T11:35:59.964" v="2613" actId="478"/>
          <ac:spMkLst>
            <pc:docMk/>
            <pc:sldMk cId="1185295874" sldId="317"/>
            <ac:spMk id="31" creationId="{2F790DE5-A51B-F2AE-35B2-0018654BA9CD}"/>
          </ac:spMkLst>
        </pc:spChg>
        <pc:spChg chg="add del mod">
          <ac:chgData name="Sondre Hårstad" userId="896b90e4-5606-4b14-8526-9d92d18593e1" providerId="ADAL" clId="{05DB2525-483C-6C46-8506-B561BF9763BF}" dt="2024-03-13T11:35:59.964" v="2613" actId="478"/>
          <ac:spMkLst>
            <pc:docMk/>
            <pc:sldMk cId="1185295874" sldId="317"/>
            <ac:spMk id="32" creationId="{7FBB162C-A14F-AA2E-9E8E-AF69A0C1CCAC}"/>
          </ac:spMkLst>
        </pc:spChg>
        <pc:spChg chg="add del mod">
          <ac:chgData name="Sondre Hårstad" userId="896b90e4-5606-4b14-8526-9d92d18593e1" providerId="ADAL" clId="{05DB2525-483C-6C46-8506-B561BF9763BF}" dt="2024-03-13T11:35:59.964" v="2613" actId="478"/>
          <ac:spMkLst>
            <pc:docMk/>
            <pc:sldMk cId="1185295874" sldId="317"/>
            <ac:spMk id="33" creationId="{F80D40F6-BE2E-1D02-65B0-6F0F81E90717}"/>
          </ac:spMkLst>
        </pc:spChg>
        <pc:spChg chg="add del mod">
          <ac:chgData name="Sondre Hårstad" userId="896b90e4-5606-4b14-8526-9d92d18593e1" providerId="ADAL" clId="{05DB2525-483C-6C46-8506-B561BF9763BF}" dt="2024-03-13T11:35:59.964" v="2613" actId="478"/>
          <ac:spMkLst>
            <pc:docMk/>
            <pc:sldMk cId="1185295874" sldId="317"/>
            <ac:spMk id="34" creationId="{CCD304FC-12B0-CA76-9740-7B047924EF36}"/>
          </ac:spMkLst>
        </pc:spChg>
        <pc:spChg chg="add del mod">
          <ac:chgData name="Sondre Hårstad" userId="896b90e4-5606-4b14-8526-9d92d18593e1" providerId="ADAL" clId="{05DB2525-483C-6C46-8506-B561BF9763BF}" dt="2024-03-13T11:35:59.964" v="2613" actId="478"/>
          <ac:spMkLst>
            <pc:docMk/>
            <pc:sldMk cId="1185295874" sldId="317"/>
            <ac:spMk id="35" creationId="{DCA14DF7-C867-9050-9B8B-E25C4B508F10}"/>
          </ac:spMkLst>
        </pc:spChg>
        <pc:spChg chg="add del mod">
          <ac:chgData name="Sondre Hårstad" userId="896b90e4-5606-4b14-8526-9d92d18593e1" providerId="ADAL" clId="{05DB2525-483C-6C46-8506-B561BF9763BF}" dt="2024-03-13T11:35:59.964" v="2613" actId="478"/>
          <ac:spMkLst>
            <pc:docMk/>
            <pc:sldMk cId="1185295874" sldId="317"/>
            <ac:spMk id="36" creationId="{0D69E25D-3335-53A8-796F-2D5D63C066B6}"/>
          </ac:spMkLst>
        </pc:spChg>
        <pc:spChg chg="add del mod">
          <ac:chgData name="Sondre Hårstad" userId="896b90e4-5606-4b14-8526-9d92d18593e1" providerId="ADAL" clId="{05DB2525-483C-6C46-8506-B561BF9763BF}" dt="2024-03-13T11:35:59.964" v="2613" actId="478"/>
          <ac:spMkLst>
            <pc:docMk/>
            <pc:sldMk cId="1185295874" sldId="317"/>
            <ac:spMk id="37" creationId="{5A3B607C-A105-FCD3-DC29-695758C21063}"/>
          </ac:spMkLst>
        </pc:spChg>
        <pc:spChg chg="add del mod">
          <ac:chgData name="Sondre Hårstad" userId="896b90e4-5606-4b14-8526-9d92d18593e1" providerId="ADAL" clId="{05DB2525-483C-6C46-8506-B561BF9763BF}" dt="2024-03-13T11:35:59.964" v="2613" actId="478"/>
          <ac:spMkLst>
            <pc:docMk/>
            <pc:sldMk cId="1185295874" sldId="317"/>
            <ac:spMk id="38" creationId="{5F25C644-E86D-E076-F655-444A813F4501}"/>
          </ac:spMkLst>
        </pc:spChg>
        <pc:spChg chg="add del mod">
          <ac:chgData name="Sondre Hårstad" userId="896b90e4-5606-4b14-8526-9d92d18593e1" providerId="ADAL" clId="{05DB2525-483C-6C46-8506-B561BF9763BF}" dt="2024-03-13T11:35:59.964" v="2613" actId="478"/>
          <ac:spMkLst>
            <pc:docMk/>
            <pc:sldMk cId="1185295874" sldId="317"/>
            <ac:spMk id="39" creationId="{8129F850-845E-30C9-149A-6BC02A1C2B35}"/>
          </ac:spMkLst>
        </pc:spChg>
        <pc:spChg chg="add del mod">
          <ac:chgData name="Sondre Hårstad" userId="896b90e4-5606-4b14-8526-9d92d18593e1" providerId="ADAL" clId="{05DB2525-483C-6C46-8506-B561BF9763BF}" dt="2024-03-13T11:35:59.964" v="2613" actId="478"/>
          <ac:spMkLst>
            <pc:docMk/>
            <pc:sldMk cId="1185295874" sldId="317"/>
            <ac:spMk id="40" creationId="{8B08ACBF-62A2-C113-6697-781747DE83E2}"/>
          </ac:spMkLst>
        </pc:spChg>
        <pc:spChg chg="add del mod">
          <ac:chgData name="Sondre Hårstad" userId="896b90e4-5606-4b14-8526-9d92d18593e1" providerId="ADAL" clId="{05DB2525-483C-6C46-8506-B561BF9763BF}" dt="2024-03-13T11:35:59.964" v="2613" actId="478"/>
          <ac:spMkLst>
            <pc:docMk/>
            <pc:sldMk cId="1185295874" sldId="317"/>
            <ac:spMk id="41" creationId="{FA94A877-0131-EF65-FB1C-A43651B98952}"/>
          </ac:spMkLst>
        </pc:spChg>
        <pc:spChg chg="add del mod">
          <ac:chgData name="Sondre Hårstad" userId="896b90e4-5606-4b14-8526-9d92d18593e1" providerId="ADAL" clId="{05DB2525-483C-6C46-8506-B561BF9763BF}" dt="2024-03-13T11:35:59.964" v="2613" actId="478"/>
          <ac:spMkLst>
            <pc:docMk/>
            <pc:sldMk cId="1185295874" sldId="317"/>
            <ac:spMk id="42" creationId="{1DB3784F-5ED2-7436-0315-1EA1E4752BA2}"/>
          </ac:spMkLst>
        </pc:spChg>
        <pc:spChg chg="add del mod">
          <ac:chgData name="Sondre Hårstad" userId="896b90e4-5606-4b14-8526-9d92d18593e1" providerId="ADAL" clId="{05DB2525-483C-6C46-8506-B561BF9763BF}" dt="2024-03-13T11:35:59.964" v="2613" actId="478"/>
          <ac:spMkLst>
            <pc:docMk/>
            <pc:sldMk cId="1185295874" sldId="317"/>
            <ac:spMk id="43" creationId="{C5027F8F-0186-A087-BCA2-ADF4515BBFF3}"/>
          </ac:spMkLst>
        </pc:spChg>
        <pc:spChg chg="add del mod">
          <ac:chgData name="Sondre Hårstad" userId="896b90e4-5606-4b14-8526-9d92d18593e1" providerId="ADAL" clId="{05DB2525-483C-6C46-8506-B561BF9763BF}" dt="2024-03-13T11:35:59.964" v="2613" actId="478"/>
          <ac:spMkLst>
            <pc:docMk/>
            <pc:sldMk cId="1185295874" sldId="317"/>
            <ac:spMk id="44" creationId="{673A09F9-DF81-8A59-32EF-C5FB555BEFD6}"/>
          </ac:spMkLst>
        </pc:spChg>
        <pc:spChg chg="add del mod">
          <ac:chgData name="Sondre Hårstad" userId="896b90e4-5606-4b14-8526-9d92d18593e1" providerId="ADAL" clId="{05DB2525-483C-6C46-8506-B561BF9763BF}" dt="2024-03-13T11:35:59.964" v="2613" actId="478"/>
          <ac:spMkLst>
            <pc:docMk/>
            <pc:sldMk cId="1185295874" sldId="317"/>
            <ac:spMk id="45" creationId="{258FF14B-7C3C-2403-CB4D-A10D12809E49}"/>
          </ac:spMkLst>
        </pc:spChg>
        <pc:spChg chg="add del mod">
          <ac:chgData name="Sondre Hårstad" userId="896b90e4-5606-4b14-8526-9d92d18593e1" providerId="ADAL" clId="{05DB2525-483C-6C46-8506-B561BF9763BF}" dt="2024-03-13T11:35:59.964" v="2613" actId="478"/>
          <ac:spMkLst>
            <pc:docMk/>
            <pc:sldMk cId="1185295874" sldId="317"/>
            <ac:spMk id="46" creationId="{8F615B16-46AF-1982-9B70-9EE4538D48A9}"/>
          </ac:spMkLst>
        </pc:spChg>
        <pc:spChg chg="add del mod">
          <ac:chgData name="Sondre Hårstad" userId="896b90e4-5606-4b14-8526-9d92d18593e1" providerId="ADAL" clId="{05DB2525-483C-6C46-8506-B561BF9763BF}" dt="2024-03-13T11:35:59.964" v="2613" actId="478"/>
          <ac:spMkLst>
            <pc:docMk/>
            <pc:sldMk cId="1185295874" sldId="317"/>
            <ac:spMk id="47" creationId="{3642DE26-AB1E-254D-55AF-B8A8B26F9589}"/>
          </ac:spMkLst>
        </pc:spChg>
        <pc:spChg chg="add del mod">
          <ac:chgData name="Sondre Hårstad" userId="896b90e4-5606-4b14-8526-9d92d18593e1" providerId="ADAL" clId="{05DB2525-483C-6C46-8506-B561BF9763BF}" dt="2024-03-13T11:35:59.964" v="2613" actId="478"/>
          <ac:spMkLst>
            <pc:docMk/>
            <pc:sldMk cId="1185295874" sldId="317"/>
            <ac:spMk id="48" creationId="{10573562-B2FF-BBCA-A165-9EFDB8742CBF}"/>
          </ac:spMkLst>
        </pc:spChg>
        <pc:spChg chg="add del mod">
          <ac:chgData name="Sondre Hårstad" userId="896b90e4-5606-4b14-8526-9d92d18593e1" providerId="ADAL" clId="{05DB2525-483C-6C46-8506-B561BF9763BF}" dt="2024-03-13T11:35:59.964" v="2613" actId="478"/>
          <ac:spMkLst>
            <pc:docMk/>
            <pc:sldMk cId="1185295874" sldId="317"/>
            <ac:spMk id="49" creationId="{87702B0A-BC48-9BFE-0695-1E23B9A67D39}"/>
          </ac:spMkLst>
        </pc:spChg>
        <pc:spChg chg="add del mod">
          <ac:chgData name="Sondre Hårstad" userId="896b90e4-5606-4b14-8526-9d92d18593e1" providerId="ADAL" clId="{05DB2525-483C-6C46-8506-B561BF9763BF}" dt="2024-03-13T11:35:59.964" v="2613" actId="478"/>
          <ac:spMkLst>
            <pc:docMk/>
            <pc:sldMk cId="1185295874" sldId="317"/>
            <ac:spMk id="50" creationId="{AC69A5C8-E676-AB16-80D5-4AFEF9F666D7}"/>
          </ac:spMkLst>
        </pc:spChg>
        <pc:spChg chg="add del mod">
          <ac:chgData name="Sondre Hårstad" userId="896b90e4-5606-4b14-8526-9d92d18593e1" providerId="ADAL" clId="{05DB2525-483C-6C46-8506-B561BF9763BF}" dt="2024-03-13T11:35:59.964" v="2613" actId="478"/>
          <ac:spMkLst>
            <pc:docMk/>
            <pc:sldMk cId="1185295874" sldId="317"/>
            <ac:spMk id="51" creationId="{85833FD5-B044-BD9E-0090-C7CD6428C172}"/>
          </ac:spMkLst>
        </pc:spChg>
        <pc:spChg chg="add del mod">
          <ac:chgData name="Sondre Hårstad" userId="896b90e4-5606-4b14-8526-9d92d18593e1" providerId="ADAL" clId="{05DB2525-483C-6C46-8506-B561BF9763BF}" dt="2024-03-13T11:35:59.964" v="2613" actId="478"/>
          <ac:spMkLst>
            <pc:docMk/>
            <pc:sldMk cId="1185295874" sldId="317"/>
            <ac:spMk id="52" creationId="{4F4B43F8-69EC-7193-0C68-B6FD75B9A156}"/>
          </ac:spMkLst>
        </pc:spChg>
        <pc:spChg chg="add del mod">
          <ac:chgData name="Sondre Hårstad" userId="896b90e4-5606-4b14-8526-9d92d18593e1" providerId="ADAL" clId="{05DB2525-483C-6C46-8506-B561BF9763BF}" dt="2024-03-13T11:35:59.964" v="2613" actId="478"/>
          <ac:spMkLst>
            <pc:docMk/>
            <pc:sldMk cId="1185295874" sldId="317"/>
            <ac:spMk id="53" creationId="{5660951F-50D0-109E-FD14-726F500BA113}"/>
          </ac:spMkLst>
        </pc:spChg>
        <pc:spChg chg="add del mod">
          <ac:chgData name="Sondre Hårstad" userId="896b90e4-5606-4b14-8526-9d92d18593e1" providerId="ADAL" clId="{05DB2525-483C-6C46-8506-B561BF9763BF}" dt="2024-03-13T11:35:59.964" v="2613" actId="478"/>
          <ac:spMkLst>
            <pc:docMk/>
            <pc:sldMk cId="1185295874" sldId="317"/>
            <ac:spMk id="54" creationId="{34BA0900-6037-2E60-554F-EDE7105731EC}"/>
          </ac:spMkLst>
        </pc:spChg>
        <pc:spChg chg="add del mod">
          <ac:chgData name="Sondre Hårstad" userId="896b90e4-5606-4b14-8526-9d92d18593e1" providerId="ADAL" clId="{05DB2525-483C-6C46-8506-B561BF9763BF}" dt="2024-03-13T11:35:59.964" v="2613" actId="478"/>
          <ac:spMkLst>
            <pc:docMk/>
            <pc:sldMk cId="1185295874" sldId="317"/>
            <ac:spMk id="55" creationId="{F1416712-B161-3302-4623-F1A4FE3D5CAB}"/>
          </ac:spMkLst>
        </pc:spChg>
        <pc:spChg chg="add del mod">
          <ac:chgData name="Sondre Hårstad" userId="896b90e4-5606-4b14-8526-9d92d18593e1" providerId="ADAL" clId="{05DB2525-483C-6C46-8506-B561BF9763BF}" dt="2024-03-13T11:35:59.964" v="2613" actId="478"/>
          <ac:spMkLst>
            <pc:docMk/>
            <pc:sldMk cId="1185295874" sldId="317"/>
            <ac:spMk id="56" creationId="{D74630FE-2B2B-5F66-C849-51F64D154A28}"/>
          </ac:spMkLst>
        </pc:spChg>
        <pc:spChg chg="add del mod">
          <ac:chgData name="Sondre Hårstad" userId="896b90e4-5606-4b14-8526-9d92d18593e1" providerId="ADAL" clId="{05DB2525-483C-6C46-8506-B561BF9763BF}" dt="2024-03-13T11:35:59.964" v="2613" actId="478"/>
          <ac:spMkLst>
            <pc:docMk/>
            <pc:sldMk cId="1185295874" sldId="317"/>
            <ac:spMk id="57" creationId="{DE48C96A-B1AB-FB16-AD67-334236611AF7}"/>
          </ac:spMkLst>
        </pc:spChg>
        <pc:spChg chg="add del mod">
          <ac:chgData name="Sondre Hårstad" userId="896b90e4-5606-4b14-8526-9d92d18593e1" providerId="ADAL" clId="{05DB2525-483C-6C46-8506-B561BF9763BF}" dt="2024-03-13T11:35:59.964" v="2613" actId="478"/>
          <ac:spMkLst>
            <pc:docMk/>
            <pc:sldMk cId="1185295874" sldId="317"/>
            <ac:spMk id="58" creationId="{EB752C94-8F3C-B967-A3E4-C6FAAF542217}"/>
          </ac:spMkLst>
        </pc:spChg>
        <pc:spChg chg="add del mod">
          <ac:chgData name="Sondre Hårstad" userId="896b90e4-5606-4b14-8526-9d92d18593e1" providerId="ADAL" clId="{05DB2525-483C-6C46-8506-B561BF9763BF}" dt="2024-03-13T11:37:04.118" v="2621" actId="478"/>
          <ac:spMkLst>
            <pc:docMk/>
            <pc:sldMk cId="1185295874" sldId="317"/>
            <ac:spMk id="59" creationId="{C35D84FF-E247-59EA-A25F-3CEF8915A24C}"/>
          </ac:spMkLst>
        </pc:spChg>
        <pc:spChg chg="add del mod">
          <ac:chgData name="Sondre Hårstad" userId="896b90e4-5606-4b14-8526-9d92d18593e1" providerId="ADAL" clId="{05DB2525-483C-6C46-8506-B561BF9763BF}" dt="2024-03-13T11:37:04.118" v="2621" actId="478"/>
          <ac:spMkLst>
            <pc:docMk/>
            <pc:sldMk cId="1185295874" sldId="317"/>
            <ac:spMk id="60" creationId="{FEB14B9C-B09A-2C09-0230-91C73A417169}"/>
          </ac:spMkLst>
        </pc:spChg>
        <pc:spChg chg="add del mod">
          <ac:chgData name="Sondre Hårstad" userId="896b90e4-5606-4b14-8526-9d92d18593e1" providerId="ADAL" clId="{05DB2525-483C-6C46-8506-B561BF9763BF}" dt="2024-03-13T11:37:04.118" v="2621" actId="478"/>
          <ac:spMkLst>
            <pc:docMk/>
            <pc:sldMk cId="1185295874" sldId="317"/>
            <ac:spMk id="61" creationId="{C4F8A8C1-0D27-473E-7D33-20FBC5A9E062}"/>
          </ac:spMkLst>
        </pc:spChg>
        <pc:spChg chg="add del mod">
          <ac:chgData name="Sondre Hårstad" userId="896b90e4-5606-4b14-8526-9d92d18593e1" providerId="ADAL" clId="{05DB2525-483C-6C46-8506-B561BF9763BF}" dt="2024-03-13T11:37:04.118" v="2621" actId="478"/>
          <ac:spMkLst>
            <pc:docMk/>
            <pc:sldMk cId="1185295874" sldId="317"/>
            <ac:spMk id="62" creationId="{FD55C0A9-8AF0-676E-AAEF-109CFBD6DF55}"/>
          </ac:spMkLst>
        </pc:spChg>
        <pc:spChg chg="mod">
          <ac:chgData name="Sondre Hårstad" userId="896b90e4-5606-4b14-8526-9d92d18593e1" providerId="ADAL" clId="{05DB2525-483C-6C46-8506-B561BF9763BF}" dt="2024-03-13T11:36:45.230" v="2617" actId="207"/>
          <ac:spMkLst>
            <pc:docMk/>
            <pc:sldMk cId="1185295874" sldId="317"/>
            <ac:spMk id="64" creationId="{CE5A3C96-F897-7204-DB83-2BF2FF2CEB41}"/>
          </ac:spMkLst>
        </pc:spChg>
        <pc:spChg chg="mod">
          <ac:chgData name="Sondre Hårstad" userId="896b90e4-5606-4b14-8526-9d92d18593e1" providerId="ADAL" clId="{05DB2525-483C-6C46-8506-B561BF9763BF}" dt="2024-03-13T11:36:47.844" v="2618" actId="207"/>
          <ac:spMkLst>
            <pc:docMk/>
            <pc:sldMk cId="1185295874" sldId="317"/>
            <ac:spMk id="65" creationId="{8CBD78E8-E554-9CA4-289A-C991A034CA8F}"/>
          </ac:spMkLst>
        </pc:spChg>
        <pc:spChg chg="mod">
          <ac:chgData name="Sondre Hårstad" userId="896b90e4-5606-4b14-8526-9d92d18593e1" providerId="ADAL" clId="{05DB2525-483C-6C46-8506-B561BF9763BF}" dt="2024-03-13T11:36:50.865" v="2619" actId="207"/>
          <ac:spMkLst>
            <pc:docMk/>
            <pc:sldMk cId="1185295874" sldId="317"/>
            <ac:spMk id="66" creationId="{D22677BE-C683-427C-E95B-FE62EC263F33}"/>
          </ac:spMkLst>
        </pc:spChg>
        <pc:spChg chg="add del mod">
          <ac:chgData name="Sondre Hårstad" userId="896b90e4-5606-4b14-8526-9d92d18593e1" providerId="ADAL" clId="{05DB2525-483C-6C46-8506-B561BF9763BF}" dt="2024-03-13T11:36:37.357" v="2616" actId="478"/>
          <ac:spMkLst>
            <pc:docMk/>
            <pc:sldMk cId="1185295874" sldId="317"/>
            <ac:spMk id="67" creationId="{F6F267A9-42AA-429E-87E0-B2A9F19948EC}"/>
          </ac:spMkLst>
        </pc:spChg>
        <pc:spChg chg="add del mod">
          <ac:chgData name="Sondre Hårstad" userId="896b90e4-5606-4b14-8526-9d92d18593e1" providerId="ADAL" clId="{05DB2525-483C-6C46-8506-B561BF9763BF}" dt="2024-03-13T11:37:59.996" v="2649" actId="478"/>
          <ac:spMkLst>
            <pc:docMk/>
            <pc:sldMk cId="1185295874" sldId="317"/>
            <ac:spMk id="68" creationId="{54C1598C-C6C7-8584-5897-5F4A64DBBB5E}"/>
          </ac:spMkLst>
        </pc:spChg>
        <pc:spChg chg="add del mod">
          <ac:chgData name="Sondre Hårstad" userId="896b90e4-5606-4b14-8526-9d92d18593e1" providerId="ADAL" clId="{05DB2525-483C-6C46-8506-B561BF9763BF}" dt="2024-03-13T11:37:59.996" v="2649" actId="478"/>
          <ac:spMkLst>
            <pc:docMk/>
            <pc:sldMk cId="1185295874" sldId="317"/>
            <ac:spMk id="69" creationId="{53661913-0A0F-9F34-8F8B-6597E13295A7}"/>
          </ac:spMkLst>
        </pc:spChg>
        <pc:spChg chg="add del mod">
          <ac:chgData name="Sondre Hårstad" userId="896b90e4-5606-4b14-8526-9d92d18593e1" providerId="ADAL" clId="{05DB2525-483C-6C46-8506-B561BF9763BF}" dt="2024-03-13T11:37:59.996" v="2649" actId="478"/>
          <ac:spMkLst>
            <pc:docMk/>
            <pc:sldMk cId="1185295874" sldId="317"/>
            <ac:spMk id="70" creationId="{E35E620E-C647-7E99-E87C-810B141510EA}"/>
          </ac:spMkLst>
        </pc:spChg>
        <pc:spChg chg="add del mod">
          <ac:chgData name="Sondre Hårstad" userId="896b90e4-5606-4b14-8526-9d92d18593e1" providerId="ADAL" clId="{05DB2525-483C-6C46-8506-B561BF9763BF}" dt="2024-03-13T11:37:59.996" v="2649" actId="478"/>
          <ac:spMkLst>
            <pc:docMk/>
            <pc:sldMk cId="1185295874" sldId="317"/>
            <ac:spMk id="71" creationId="{A30B49B7-0BB7-51E1-C57D-1176D266160A}"/>
          </ac:spMkLst>
        </pc:spChg>
        <pc:spChg chg="add del mod">
          <ac:chgData name="Sondre Hårstad" userId="896b90e4-5606-4b14-8526-9d92d18593e1" providerId="ADAL" clId="{05DB2525-483C-6C46-8506-B561BF9763BF}" dt="2024-03-13T11:37:59.996" v="2649" actId="478"/>
          <ac:spMkLst>
            <pc:docMk/>
            <pc:sldMk cId="1185295874" sldId="317"/>
            <ac:spMk id="72" creationId="{4FA1DBF1-B638-F06D-FCA7-88F0EC823814}"/>
          </ac:spMkLst>
        </pc:spChg>
        <pc:spChg chg="add del mod">
          <ac:chgData name="Sondre Hårstad" userId="896b90e4-5606-4b14-8526-9d92d18593e1" providerId="ADAL" clId="{05DB2525-483C-6C46-8506-B561BF9763BF}" dt="2024-03-13T11:37:59.996" v="2649" actId="478"/>
          <ac:spMkLst>
            <pc:docMk/>
            <pc:sldMk cId="1185295874" sldId="317"/>
            <ac:spMk id="73" creationId="{91583006-8A38-654A-FA58-D6841D570626}"/>
          </ac:spMkLst>
        </pc:spChg>
        <pc:spChg chg="add del mod">
          <ac:chgData name="Sondre Hårstad" userId="896b90e4-5606-4b14-8526-9d92d18593e1" providerId="ADAL" clId="{05DB2525-483C-6C46-8506-B561BF9763BF}" dt="2024-03-13T11:37:59.996" v="2649" actId="478"/>
          <ac:spMkLst>
            <pc:docMk/>
            <pc:sldMk cId="1185295874" sldId="317"/>
            <ac:spMk id="74" creationId="{53A27ED8-10FF-8B41-932A-7A2015EEE3B9}"/>
          </ac:spMkLst>
        </pc:spChg>
        <pc:spChg chg="add del mod">
          <ac:chgData name="Sondre Hårstad" userId="896b90e4-5606-4b14-8526-9d92d18593e1" providerId="ADAL" clId="{05DB2525-483C-6C46-8506-B561BF9763BF}" dt="2024-03-13T11:37:59.996" v="2649" actId="478"/>
          <ac:spMkLst>
            <pc:docMk/>
            <pc:sldMk cId="1185295874" sldId="317"/>
            <ac:spMk id="75" creationId="{F3A55679-3F35-DAE1-DB2C-AAA867EB366A}"/>
          </ac:spMkLst>
        </pc:spChg>
        <pc:spChg chg="add del mod">
          <ac:chgData name="Sondre Hårstad" userId="896b90e4-5606-4b14-8526-9d92d18593e1" providerId="ADAL" clId="{05DB2525-483C-6C46-8506-B561BF9763BF}" dt="2024-03-13T11:37:59.996" v="2649" actId="478"/>
          <ac:spMkLst>
            <pc:docMk/>
            <pc:sldMk cId="1185295874" sldId="317"/>
            <ac:spMk id="76" creationId="{3D87BE92-431C-B3C9-8F03-CAC0D97216D1}"/>
          </ac:spMkLst>
        </pc:spChg>
        <pc:spChg chg="add del mod">
          <ac:chgData name="Sondre Hårstad" userId="896b90e4-5606-4b14-8526-9d92d18593e1" providerId="ADAL" clId="{05DB2525-483C-6C46-8506-B561BF9763BF}" dt="2024-03-13T11:37:59.996" v="2649" actId="478"/>
          <ac:spMkLst>
            <pc:docMk/>
            <pc:sldMk cId="1185295874" sldId="317"/>
            <ac:spMk id="77" creationId="{DDD45EBE-1016-3E2C-5032-07283CCB2B03}"/>
          </ac:spMkLst>
        </pc:spChg>
        <pc:spChg chg="add del mod">
          <ac:chgData name="Sondre Hårstad" userId="896b90e4-5606-4b14-8526-9d92d18593e1" providerId="ADAL" clId="{05DB2525-483C-6C46-8506-B561BF9763BF}" dt="2024-03-13T11:37:59.996" v="2649" actId="478"/>
          <ac:spMkLst>
            <pc:docMk/>
            <pc:sldMk cId="1185295874" sldId="317"/>
            <ac:spMk id="78" creationId="{A23BE429-0390-2F76-C37D-1B690C80E503}"/>
          </ac:spMkLst>
        </pc:spChg>
        <pc:spChg chg="add del mod">
          <ac:chgData name="Sondre Hårstad" userId="896b90e4-5606-4b14-8526-9d92d18593e1" providerId="ADAL" clId="{05DB2525-483C-6C46-8506-B561BF9763BF}" dt="2024-03-13T11:37:59.996" v="2649" actId="478"/>
          <ac:spMkLst>
            <pc:docMk/>
            <pc:sldMk cId="1185295874" sldId="317"/>
            <ac:spMk id="79" creationId="{0A6ECB11-BBE2-6A39-9051-8D8DC862D8AB}"/>
          </ac:spMkLst>
        </pc:spChg>
        <pc:spChg chg="add del mod">
          <ac:chgData name="Sondre Hårstad" userId="896b90e4-5606-4b14-8526-9d92d18593e1" providerId="ADAL" clId="{05DB2525-483C-6C46-8506-B561BF9763BF}" dt="2024-03-13T11:37:59.996" v="2649" actId="478"/>
          <ac:spMkLst>
            <pc:docMk/>
            <pc:sldMk cId="1185295874" sldId="317"/>
            <ac:spMk id="80" creationId="{36088E95-4431-288D-D002-720DFCAB17F5}"/>
          </ac:spMkLst>
        </pc:spChg>
        <pc:spChg chg="add del mod">
          <ac:chgData name="Sondre Hårstad" userId="896b90e4-5606-4b14-8526-9d92d18593e1" providerId="ADAL" clId="{05DB2525-483C-6C46-8506-B561BF9763BF}" dt="2024-03-13T11:37:59.996" v="2649" actId="478"/>
          <ac:spMkLst>
            <pc:docMk/>
            <pc:sldMk cId="1185295874" sldId="317"/>
            <ac:spMk id="85" creationId="{CBB37B5A-9CA2-E4FC-CE99-08FE9045343C}"/>
          </ac:spMkLst>
        </pc:spChg>
        <pc:spChg chg="add del mod">
          <ac:chgData name="Sondre Hårstad" userId="896b90e4-5606-4b14-8526-9d92d18593e1" providerId="ADAL" clId="{05DB2525-483C-6C46-8506-B561BF9763BF}" dt="2024-03-13T11:37:59.996" v="2649" actId="478"/>
          <ac:spMkLst>
            <pc:docMk/>
            <pc:sldMk cId="1185295874" sldId="317"/>
            <ac:spMk id="86" creationId="{A3841A28-C35D-A8C4-B0C5-795CA5053586}"/>
          </ac:spMkLst>
        </pc:spChg>
        <pc:spChg chg="add del mod">
          <ac:chgData name="Sondre Hårstad" userId="896b90e4-5606-4b14-8526-9d92d18593e1" providerId="ADAL" clId="{05DB2525-483C-6C46-8506-B561BF9763BF}" dt="2024-03-13T11:37:59.996" v="2649" actId="478"/>
          <ac:spMkLst>
            <pc:docMk/>
            <pc:sldMk cId="1185295874" sldId="317"/>
            <ac:spMk id="87" creationId="{694BBEEA-2E03-375C-2E6E-7DD7DC09A604}"/>
          </ac:spMkLst>
        </pc:spChg>
        <pc:spChg chg="add del mod">
          <ac:chgData name="Sondre Hårstad" userId="896b90e4-5606-4b14-8526-9d92d18593e1" providerId="ADAL" clId="{05DB2525-483C-6C46-8506-B561BF9763BF}" dt="2024-03-13T11:37:59.996" v="2649" actId="478"/>
          <ac:spMkLst>
            <pc:docMk/>
            <pc:sldMk cId="1185295874" sldId="317"/>
            <ac:spMk id="90" creationId="{AA7918C9-F20C-3D29-144D-9BF0D3701078}"/>
          </ac:spMkLst>
        </pc:spChg>
        <pc:spChg chg="add del mod">
          <ac:chgData name="Sondre Hårstad" userId="896b90e4-5606-4b14-8526-9d92d18593e1" providerId="ADAL" clId="{05DB2525-483C-6C46-8506-B561BF9763BF}" dt="2024-03-13T11:38:51.803" v="2663" actId="478"/>
          <ac:spMkLst>
            <pc:docMk/>
            <pc:sldMk cId="1185295874" sldId="317"/>
            <ac:spMk id="94" creationId="{1090E5BF-EBDF-5689-C99B-7CEB686E2981}"/>
          </ac:spMkLst>
        </pc:spChg>
        <pc:spChg chg="add del mod">
          <ac:chgData name="Sondre Hårstad" userId="896b90e4-5606-4b14-8526-9d92d18593e1" providerId="ADAL" clId="{05DB2525-483C-6C46-8506-B561BF9763BF}" dt="2024-03-13T11:38:51.803" v="2663" actId="478"/>
          <ac:spMkLst>
            <pc:docMk/>
            <pc:sldMk cId="1185295874" sldId="317"/>
            <ac:spMk id="95" creationId="{286B2C4A-D748-BC61-BC8F-007FB2810A82}"/>
          </ac:spMkLst>
        </pc:spChg>
        <pc:spChg chg="add del mod">
          <ac:chgData name="Sondre Hårstad" userId="896b90e4-5606-4b14-8526-9d92d18593e1" providerId="ADAL" clId="{05DB2525-483C-6C46-8506-B561BF9763BF}" dt="2024-03-13T11:38:51.803" v="2663" actId="478"/>
          <ac:spMkLst>
            <pc:docMk/>
            <pc:sldMk cId="1185295874" sldId="317"/>
            <ac:spMk id="96" creationId="{FDF65D26-A477-CDA1-FCE0-920296E48935}"/>
          </ac:spMkLst>
        </pc:spChg>
        <pc:spChg chg="add del mod">
          <ac:chgData name="Sondre Hårstad" userId="896b90e4-5606-4b14-8526-9d92d18593e1" providerId="ADAL" clId="{05DB2525-483C-6C46-8506-B561BF9763BF}" dt="2024-03-13T11:38:51.803" v="2663" actId="478"/>
          <ac:spMkLst>
            <pc:docMk/>
            <pc:sldMk cId="1185295874" sldId="317"/>
            <ac:spMk id="97" creationId="{9074621D-4AD2-DF91-A095-8D042BE19473}"/>
          </ac:spMkLst>
        </pc:spChg>
        <pc:spChg chg="add del mod">
          <ac:chgData name="Sondre Hårstad" userId="896b90e4-5606-4b14-8526-9d92d18593e1" providerId="ADAL" clId="{05DB2525-483C-6C46-8506-B561BF9763BF}" dt="2024-03-13T11:38:51.803" v="2663" actId="478"/>
          <ac:spMkLst>
            <pc:docMk/>
            <pc:sldMk cId="1185295874" sldId="317"/>
            <ac:spMk id="98" creationId="{434CD420-4594-E92C-E88D-41F57C1EEEF1}"/>
          </ac:spMkLst>
        </pc:spChg>
        <pc:spChg chg="add del mod">
          <ac:chgData name="Sondre Hårstad" userId="896b90e4-5606-4b14-8526-9d92d18593e1" providerId="ADAL" clId="{05DB2525-483C-6C46-8506-B561BF9763BF}" dt="2024-03-13T11:38:25.100" v="2654" actId="478"/>
          <ac:spMkLst>
            <pc:docMk/>
            <pc:sldMk cId="1185295874" sldId="317"/>
            <ac:spMk id="99" creationId="{DD67CE3B-08BA-14EB-1629-5C18BEDC6627}"/>
          </ac:spMkLst>
        </pc:spChg>
        <pc:spChg chg="add del mod">
          <ac:chgData name="Sondre Hårstad" userId="896b90e4-5606-4b14-8526-9d92d18593e1" providerId="ADAL" clId="{05DB2525-483C-6C46-8506-B561BF9763BF}" dt="2024-03-13T11:38:27.159" v="2655" actId="478"/>
          <ac:spMkLst>
            <pc:docMk/>
            <pc:sldMk cId="1185295874" sldId="317"/>
            <ac:spMk id="100" creationId="{6D42412B-7FC3-307B-35B2-DDD444216B44}"/>
          </ac:spMkLst>
        </pc:spChg>
        <pc:spChg chg="add del mod">
          <ac:chgData name="Sondre Hårstad" userId="896b90e4-5606-4b14-8526-9d92d18593e1" providerId="ADAL" clId="{05DB2525-483C-6C46-8506-B561BF9763BF}" dt="2024-03-13T11:38:51.803" v="2663" actId="478"/>
          <ac:spMkLst>
            <pc:docMk/>
            <pc:sldMk cId="1185295874" sldId="317"/>
            <ac:spMk id="102" creationId="{51E660AA-AB23-F534-599E-0C825C5DB078}"/>
          </ac:spMkLst>
        </pc:spChg>
        <pc:spChg chg="add del mod">
          <ac:chgData name="Sondre Hårstad" userId="896b90e4-5606-4b14-8526-9d92d18593e1" providerId="ADAL" clId="{05DB2525-483C-6C46-8506-B561BF9763BF}" dt="2024-03-13T11:38:51.803" v="2663" actId="478"/>
          <ac:spMkLst>
            <pc:docMk/>
            <pc:sldMk cId="1185295874" sldId="317"/>
            <ac:spMk id="103" creationId="{7E5179CA-D44C-FB41-F1D6-FA47CFE4424A}"/>
          </ac:spMkLst>
        </pc:spChg>
        <pc:spChg chg="add del mod">
          <ac:chgData name="Sondre Hårstad" userId="896b90e4-5606-4b14-8526-9d92d18593e1" providerId="ADAL" clId="{05DB2525-483C-6C46-8506-B561BF9763BF}" dt="2024-03-13T11:38:51.803" v="2663" actId="478"/>
          <ac:spMkLst>
            <pc:docMk/>
            <pc:sldMk cId="1185295874" sldId="317"/>
            <ac:spMk id="104" creationId="{648C1E64-30F6-5151-ACFF-032B4375C6F2}"/>
          </ac:spMkLst>
        </pc:spChg>
        <pc:spChg chg="add del mod">
          <ac:chgData name="Sondre Hårstad" userId="896b90e4-5606-4b14-8526-9d92d18593e1" providerId="ADAL" clId="{05DB2525-483C-6C46-8506-B561BF9763BF}" dt="2024-03-13T11:38:51.803" v="2663" actId="478"/>
          <ac:spMkLst>
            <pc:docMk/>
            <pc:sldMk cId="1185295874" sldId="317"/>
            <ac:spMk id="105" creationId="{D91DABA9-66B3-ED33-2E46-B0A119E2D435}"/>
          </ac:spMkLst>
        </pc:spChg>
        <pc:spChg chg="add del mod">
          <ac:chgData name="Sondre Hårstad" userId="896b90e4-5606-4b14-8526-9d92d18593e1" providerId="ADAL" clId="{05DB2525-483C-6C46-8506-B561BF9763BF}" dt="2024-03-13T11:38:51.803" v="2663" actId="478"/>
          <ac:spMkLst>
            <pc:docMk/>
            <pc:sldMk cId="1185295874" sldId="317"/>
            <ac:spMk id="106" creationId="{A4A91CAB-FD42-E82A-2769-944C50DAFE28}"/>
          </ac:spMkLst>
        </pc:spChg>
        <pc:spChg chg="add del mod">
          <ac:chgData name="Sondre Hårstad" userId="896b90e4-5606-4b14-8526-9d92d18593e1" providerId="ADAL" clId="{05DB2525-483C-6C46-8506-B561BF9763BF}" dt="2024-03-13T11:38:51.803" v="2663" actId="478"/>
          <ac:spMkLst>
            <pc:docMk/>
            <pc:sldMk cId="1185295874" sldId="317"/>
            <ac:spMk id="107" creationId="{66370416-C550-9CA2-43A6-25DFB5794718}"/>
          </ac:spMkLst>
        </pc:spChg>
        <pc:spChg chg="add del mod">
          <ac:chgData name="Sondre Hårstad" userId="896b90e4-5606-4b14-8526-9d92d18593e1" providerId="ADAL" clId="{05DB2525-483C-6C46-8506-B561BF9763BF}" dt="2024-03-13T11:38:51.803" v="2663" actId="478"/>
          <ac:spMkLst>
            <pc:docMk/>
            <pc:sldMk cId="1185295874" sldId="317"/>
            <ac:spMk id="108" creationId="{A184901A-FCD6-4442-31F7-40E68F522C23}"/>
          </ac:spMkLst>
        </pc:spChg>
        <pc:spChg chg="add del mod">
          <ac:chgData name="Sondre Hårstad" userId="896b90e4-5606-4b14-8526-9d92d18593e1" providerId="ADAL" clId="{05DB2525-483C-6C46-8506-B561BF9763BF}" dt="2024-03-13T11:38:51.803" v="2663" actId="478"/>
          <ac:spMkLst>
            <pc:docMk/>
            <pc:sldMk cId="1185295874" sldId="317"/>
            <ac:spMk id="109" creationId="{CC078448-837C-60EC-630B-FE48D90560B1}"/>
          </ac:spMkLst>
        </pc:spChg>
        <pc:spChg chg="add del mod">
          <ac:chgData name="Sondre Hårstad" userId="896b90e4-5606-4b14-8526-9d92d18593e1" providerId="ADAL" clId="{05DB2525-483C-6C46-8506-B561BF9763BF}" dt="2024-03-13T11:38:51.803" v="2663" actId="478"/>
          <ac:spMkLst>
            <pc:docMk/>
            <pc:sldMk cId="1185295874" sldId="317"/>
            <ac:spMk id="110" creationId="{03E346AF-7597-ED1E-735F-9AD759053A6D}"/>
          </ac:spMkLst>
        </pc:spChg>
        <pc:spChg chg="add del mod">
          <ac:chgData name="Sondre Hårstad" userId="896b90e4-5606-4b14-8526-9d92d18593e1" providerId="ADAL" clId="{05DB2525-483C-6C46-8506-B561BF9763BF}" dt="2024-03-13T11:38:51.803" v="2663" actId="478"/>
          <ac:spMkLst>
            <pc:docMk/>
            <pc:sldMk cId="1185295874" sldId="317"/>
            <ac:spMk id="111" creationId="{3E037B63-3C41-E2B2-462F-9467AAF890A7}"/>
          </ac:spMkLst>
        </pc:spChg>
        <pc:spChg chg="add del mod">
          <ac:chgData name="Sondre Hårstad" userId="896b90e4-5606-4b14-8526-9d92d18593e1" providerId="ADAL" clId="{05DB2525-483C-6C46-8506-B561BF9763BF}" dt="2024-03-13T11:38:51.803" v="2663" actId="478"/>
          <ac:spMkLst>
            <pc:docMk/>
            <pc:sldMk cId="1185295874" sldId="317"/>
            <ac:spMk id="112" creationId="{4671E59D-841F-A86D-DD99-861CDB0B4D84}"/>
          </ac:spMkLst>
        </pc:spChg>
        <pc:spChg chg="add del mod">
          <ac:chgData name="Sondre Hårstad" userId="896b90e4-5606-4b14-8526-9d92d18593e1" providerId="ADAL" clId="{05DB2525-483C-6C46-8506-B561BF9763BF}" dt="2024-03-13T11:38:51.803" v="2663" actId="478"/>
          <ac:spMkLst>
            <pc:docMk/>
            <pc:sldMk cId="1185295874" sldId="317"/>
            <ac:spMk id="113" creationId="{8DCFCDBF-9116-07DE-4AB9-A7A3EFE4FBD5}"/>
          </ac:spMkLst>
        </pc:spChg>
        <pc:spChg chg="add del mod">
          <ac:chgData name="Sondre Hårstad" userId="896b90e4-5606-4b14-8526-9d92d18593e1" providerId="ADAL" clId="{05DB2525-483C-6C46-8506-B561BF9763BF}" dt="2024-03-13T11:38:51.803" v="2663" actId="478"/>
          <ac:spMkLst>
            <pc:docMk/>
            <pc:sldMk cId="1185295874" sldId="317"/>
            <ac:spMk id="114" creationId="{4F0C0576-3B65-D59A-E00D-8653D97F23C4}"/>
          </ac:spMkLst>
        </pc:spChg>
        <pc:spChg chg="add del mod">
          <ac:chgData name="Sondre Hårstad" userId="896b90e4-5606-4b14-8526-9d92d18593e1" providerId="ADAL" clId="{05DB2525-483C-6C46-8506-B561BF9763BF}" dt="2024-03-13T11:38:51.803" v="2663" actId="478"/>
          <ac:spMkLst>
            <pc:docMk/>
            <pc:sldMk cId="1185295874" sldId="317"/>
            <ac:spMk id="115" creationId="{F25B6C5D-1C65-64B4-20D6-4EE2A2F1CA4D}"/>
          </ac:spMkLst>
        </pc:spChg>
        <pc:spChg chg="add del mod">
          <ac:chgData name="Sondre Hårstad" userId="896b90e4-5606-4b14-8526-9d92d18593e1" providerId="ADAL" clId="{05DB2525-483C-6C46-8506-B561BF9763BF}" dt="2024-03-13T11:38:51.803" v="2663" actId="478"/>
          <ac:spMkLst>
            <pc:docMk/>
            <pc:sldMk cId="1185295874" sldId="317"/>
            <ac:spMk id="120" creationId="{3E0F456E-E1C2-9EDB-83E7-F1BDF8DF71DA}"/>
          </ac:spMkLst>
        </pc:spChg>
        <pc:spChg chg="add del mod">
          <ac:chgData name="Sondre Hårstad" userId="896b90e4-5606-4b14-8526-9d92d18593e1" providerId="ADAL" clId="{05DB2525-483C-6C46-8506-B561BF9763BF}" dt="2024-03-13T11:38:51.803" v="2663" actId="478"/>
          <ac:spMkLst>
            <pc:docMk/>
            <pc:sldMk cId="1185295874" sldId="317"/>
            <ac:spMk id="121" creationId="{2E1CD457-59A4-7E3C-1F75-9F0544310290}"/>
          </ac:spMkLst>
        </pc:spChg>
        <pc:spChg chg="add del mod">
          <ac:chgData name="Sondre Hårstad" userId="896b90e4-5606-4b14-8526-9d92d18593e1" providerId="ADAL" clId="{05DB2525-483C-6C46-8506-B561BF9763BF}" dt="2024-03-13T11:38:51.803" v="2663" actId="478"/>
          <ac:spMkLst>
            <pc:docMk/>
            <pc:sldMk cId="1185295874" sldId="317"/>
            <ac:spMk id="124" creationId="{A7EE82E0-DC42-AC06-A60B-A64F8868AE99}"/>
          </ac:spMkLst>
        </pc:spChg>
        <pc:spChg chg="add del mod">
          <ac:chgData name="Sondre Hårstad" userId="896b90e4-5606-4b14-8526-9d92d18593e1" providerId="ADAL" clId="{05DB2525-483C-6C46-8506-B561BF9763BF}" dt="2024-03-13T11:38:51.803" v="2663" actId="478"/>
          <ac:spMkLst>
            <pc:docMk/>
            <pc:sldMk cId="1185295874" sldId="317"/>
            <ac:spMk id="125" creationId="{A5D03521-F24E-A4D8-9A9F-EB388BD7DD1D}"/>
          </ac:spMkLst>
        </pc:spChg>
        <pc:spChg chg="add del mod">
          <ac:chgData name="Sondre Hårstad" userId="896b90e4-5606-4b14-8526-9d92d18593e1" providerId="ADAL" clId="{05DB2525-483C-6C46-8506-B561BF9763BF}" dt="2024-03-13T11:39:28.152" v="2668" actId="478"/>
          <ac:spMkLst>
            <pc:docMk/>
            <pc:sldMk cId="1185295874" sldId="317"/>
            <ac:spMk id="129" creationId="{EBAD6FB1-C343-0C68-B4EF-639153D2FAF2}"/>
          </ac:spMkLst>
        </pc:spChg>
        <pc:spChg chg="add del mod">
          <ac:chgData name="Sondre Hårstad" userId="896b90e4-5606-4b14-8526-9d92d18593e1" providerId="ADAL" clId="{05DB2525-483C-6C46-8506-B561BF9763BF}" dt="2024-03-13T11:39:28.152" v="2668" actId="478"/>
          <ac:spMkLst>
            <pc:docMk/>
            <pc:sldMk cId="1185295874" sldId="317"/>
            <ac:spMk id="130" creationId="{31D0BC1F-5B21-ED70-08C6-8B4B09171A72}"/>
          </ac:spMkLst>
        </pc:spChg>
        <pc:spChg chg="add del mod">
          <ac:chgData name="Sondre Hårstad" userId="896b90e4-5606-4b14-8526-9d92d18593e1" providerId="ADAL" clId="{05DB2525-483C-6C46-8506-B561BF9763BF}" dt="2024-03-13T11:39:28.152" v="2668" actId="478"/>
          <ac:spMkLst>
            <pc:docMk/>
            <pc:sldMk cId="1185295874" sldId="317"/>
            <ac:spMk id="131" creationId="{DAD8A724-A30D-8D3D-224B-F43C1486EB83}"/>
          </ac:spMkLst>
        </pc:spChg>
        <pc:spChg chg="add del mod">
          <ac:chgData name="Sondre Hårstad" userId="896b90e4-5606-4b14-8526-9d92d18593e1" providerId="ADAL" clId="{05DB2525-483C-6C46-8506-B561BF9763BF}" dt="2024-03-13T11:39:28.152" v="2668" actId="478"/>
          <ac:spMkLst>
            <pc:docMk/>
            <pc:sldMk cId="1185295874" sldId="317"/>
            <ac:spMk id="132" creationId="{8C877BB5-BC51-6618-1252-762F5C7B139F}"/>
          </ac:spMkLst>
        </pc:spChg>
        <pc:spChg chg="add del mod">
          <ac:chgData name="Sondre Hårstad" userId="896b90e4-5606-4b14-8526-9d92d18593e1" providerId="ADAL" clId="{05DB2525-483C-6C46-8506-B561BF9763BF}" dt="2024-03-13T11:39:28.152" v="2668" actId="478"/>
          <ac:spMkLst>
            <pc:docMk/>
            <pc:sldMk cId="1185295874" sldId="317"/>
            <ac:spMk id="133" creationId="{A3812049-2A8F-4804-9473-E6016657EDC3}"/>
          </ac:spMkLst>
        </pc:spChg>
        <pc:spChg chg="add del mod">
          <ac:chgData name="Sondre Hårstad" userId="896b90e4-5606-4b14-8526-9d92d18593e1" providerId="ADAL" clId="{05DB2525-483C-6C46-8506-B561BF9763BF}" dt="2024-03-13T11:39:28.152" v="2668" actId="478"/>
          <ac:spMkLst>
            <pc:docMk/>
            <pc:sldMk cId="1185295874" sldId="317"/>
            <ac:spMk id="134" creationId="{726E1838-BE64-C2C4-0D84-30C090816FB1}"/>
          </ac:spMkLst>
        </pc:spChg>
        <pc:spChg chg="add del mod">
          <ac:chgData name="Sondre Hårstad" userId="896b90e4-5606-4b14-8526-9d92d18593e1" providerId="ADAL" clId="{05DB2525-483C-6C46-8506-B561BF9763BF}" dt="2024-03-13T11:39:28.152" v="2668" actId="478"/>
          <ac:spMkLst>
            <pc:docMk/>
            <pc:sldMk cId="1185295874" sldId="317"/>
            <ac:spMk id="135" creationId="{6A64B1D7-E78E-8809-FD34-E436FACF13C6}"/>
          </ac:spMkLst>
        </pc:spChg>
        <pc:spChg chg="add del mod">
          <ac:chgData name="Sondre Hårstad" userId="896b90e4-5606-4b14-8526-9d92d18593e1" providerId="ADAL" clId="{05DB2525-483C-6C46-8506-B561BF9763BF}" dt="2024-03-13T11:39:28.152" v="2668" actId="478"/>
          <ac:spMkLst>
            <pc:docMk/>
            <pc:sldMk cId="1185295874" sldId="317"/>
            <ac:spMk id="137" creationId="{695590D2-D250-BE67-0A0C-3B6C637AECFE}"/>
          </ac:spMkLst>
        </pc:spChg>
        <pc:spChg chg="add del mod">
          <ac:chgData name="Sondre Hårstad" userId="896b90e4-5606-4b14-8526-9d92d18593e1" providerId="ADAL" clId="{05DB2525-483C-6C46-8506-B561BF9763BF}" dt="2024-03-13T11:39:28.152" v="2668" actId="478"/>
          <ac:spMkLst>
            <pc:docMk/>
            <pc:sldMk cId="1185295874" sldId="317"/>
            <ac:spMk id="139" creationId="{540636DE-1775-52FA-7EA7-EE7D1EB186B3}"/>
          </ac:spMkLst>
        </pc:spChg>
        <pc:spChg chg="add del mod">
          <ac:chgData name="Sondre Hårstad" userId="896b90e4-5606-4b14-8526-9d92d18593e1" providerId="ADAL" clId="{05DB2525-483C-6C46-8506-B561BF9763BF}" dt="2024-03-13T11:39:28.152" v="2668" actId="478"/>
          <ac:spMkLst>
            <pc:docMk/>
            <pc:sldMk cId="1185295874" sldId="317"/>
            <ac:spMk id="140" creationId="{7ECC8D36-CDAB-68A7-7663-32C97FA82802}"/>
          </ac:spMkLst>
        </pc:spChg>
        <pc:spChg chg="add del mod">
          <ac:chgData name="Sondre Hårstad" userId="896b90e4-5606-4b14-8526-9d92d18593e1" providerId="ADAL" clId="{05DB2525-483C-6C46-8506-B561BF9763BF}" dt="2024-03-13T11:39:28.152" v="2668" actId="478"/>
          <ac:spMkLst>
            <pc:docMk/>
            <pc:sldMk cId="1185295874" sldId="317"/>
            <ac:spMk id="141" creationId="{7992B60F-0E3F-1E0F-57CD-00C85B10A806}"/>
          </ac:spMkLst>
        </pc:spChg>
        <pc:spChg chg="add del mod">
          <ac:chgData name="Sondre Hårstad" userId="896b90e4-5606-4b14-8526-9d92d18593e1" providerId="ADAL" clId="{05DB2525-483C-6C46-8506-B561BF9763BF}" dt="2024-03-13T11:39:28.152" v="2668" actId="478"/>
          <ac:spMkLst>
            <pc:docMk/>
            <pc:sldMk cId="1185295874" sldId="317"/>
            <ac:spMk id="142" creationId="{7AC55818-2800-F2A4-5D8D-DDB1E48F5E99}"/>
          </ac:spMkLst>
        </pc:spChg>
        <pc:spChg chg="add del mod">
          <ac:chgData name="Sondre Hårstad" userId="896b90e4-5606-4b14-8526-9d92d18593e1" providerId="ADAL" clId="{05DB2525-483C-6C46-8506-B561BF9763BF}" dt="2024-03-13T11:39:28.152" v="2668" actId="478"/>
          <ac:spMkLst>
            <pc:docMk/>
            <pc:sldMk cId="1185295874" sldId="317"/>
            <ac:spMk id="143" creationId="{D854F003-458A-59B8-A305-97DB53D7FA93}"/>
          </ac:spMkLst>
        </pc:spChg>
        <pc:spChg chg="add del mod">
          <ac:chgData name="Sondre Hårstad" userId="896b90e4-5606-4b14-8526-9d92d18593e1" providerId="ADAL" clId="{05DB2525-483C-6C46-8506-B561BF9763BF}" dt="2024-03-13T11:39:28.152" v="2668" actId="478"/>
          <ac:spMkLst>
            <pc:docMk/>
            <pc:sldMk cId="1185295874" sldId="317"/>
            <ac:spMk id="144" creationId="{89B28874-2BC9-5A74-21D7-02DE51288FCF}"/>
          </ac:spMkLst>
        </pc:spChg>
        <pc:spChg chg="add del mod">
          <ac:chgData name="Sondre Hårstad" userId="896b90e4-5606-4b14-8526-9d92d18593e1" providerId="ADAL" clId="{05DB2525-483C-6C46-8506-B561BF9763BF}" dt="2024-03-13T11:39:28.152" v="2668" actId="478"/>
          <ac:spMkLst>
            <pc:docMk/>
            <pc:sldMk cId="1185295874" sldId="317"/>
            <ac:spMk id="145" creationId="{4FB645C7-AE1E-AC91-B08E-5B3AD13425E7}"/>
          </ac:spMkLst>
        </pc:spChg>
        <pc:spChg chg="add del mod">
          <ac:chgData name="Sondre Hårstad" userId="896b90e4-5606-4b14-8526-9d92d18593e1" providerId="ADAL" clId="{05DB2525-483C-6C46-8506-B561BF9763BF}" dt="2024-03-13T11:39:28.152" v="2668" actId="478"/>
          <ac:spMkLst>
            <pc:docMk/>
            <pc:sldMk cId="1185295874" sldId="317"/>
            <ac:spMk id="146" creationId="{B686622D-F8B6-2C9D-A7F9-B69A003F6EE2}"/>
          </ac:spMkLst>
        </pc:spChg>
        <pc:spChg chg="add del mod">
          <ac:chgData name="Sondre Hårstad" userId="896b90e4-5606-4b14-8526-9d92d18593e1" providerId="ADAL" clId="{05DB2525-483C-6C46-8506-B561BF9763BF}" dt="2024-03-13T11:39:28.152" v="2668" actId="478"/>
          <ac:spMkLst>
            <pc:docMk/>
            <pc:sldMk cId="1185295874" sldId="317"/>
            <ac:spMk id="147" creationId="{4CD74037-4294-BFB2-033B-30392FE52D9F}"/>
          </ac:spMkLst>
        </pc:spChg>
        <pc:spChg chg="add del mod">
          <ac:chgData name="Sondre Hårstad" userId="896b90e4-5606-4b14-8526-9d92d18593e1" providerId="ADAL" clId="{05DB2525-483C-6C46-8506-B561BF9763BF}" dt="2024-03-13T11:39:28.152" v="2668" actId="478"/>
          <ac:spMkLst>
            <pc:docMk/>
            <pc:sldMk cId="1185295874" sldId="317"/>
            <ac:spMk id="148" creationId="{A6674188-21A8-B532-1B6D-319313D3BECB}"/>
          </ac:spMkLst>
        </pc:spChg>
        <pc:spChg chg="add del mod">
          <ac:chgData name="Sondre Hårstad" userId="896b90e4-5606-4b14-8526-9d92d18593e1" providerId="ADAL" clId="{05DB2525-483C-6C46-8506-B561BF9763BF}" dt="2024-03-13T11:39:28.152" v="2668" actId="478"/>
          <ac:spMkLst>
            <pc:docMk/>
            <pc:sldMk cId="1185295874" sldId="317"/>
            <ac:spMk id="149" creationId="{E3E84237-1030-05D1-2F86-EC4C52689784}"/>
          </ac:spMkLst>
        </pc:spChg>
        <pc:spChg chg="add del mod">
          <ac:chgData name="Sondre Hårstad" userId="896b90e4-5606-4b14-8526-9d92d18593e1" providerId="ADAL" clId="{05DB2525-483C-6C46-8506-B561BF9763BF}" dt="2024-03-13T11:48:20.093" v="2712" actId="478"/>
          <ac:spMkLst>
            <pc:docMk/>
            <pc:sldMk cId="1185295874" sldId="317"/>
            <ac:spMk id="150" creationId="{F0954DD3-51CB-27AC-5ABA-1754BBECEAB1}"/>
          </ac:spMkLst>
        </pc:spChg>
        <pc:spChg chg="add del mod">
          <ac:chgData name="Sondre Hårstad" userId="896b90e4-5606-4b14-8526-9d92d18593e1" providerId="ADAL" clId="{05DB2525-483C-6C46-8506-B561BF9763BF}" dt="2024-03-13T11:48:20.093" v="2712" actId="478"/>
          <ac:spMkLst>
            <pc:docMk/>
            <pc:sldMk cId="1185295874" sldId="317"/>
            <ac:spMk id="151" creationId="{D8CBB534-1334-7600-6FF4-23F4AC146C1B}"/>
          </ac:spMkLst>
        </pc:spChg>
        <pc:spChg chg="add del mod">
          <ac:chgData name="Sondre Hårstad" userId="896b90e4-5606-4b14-8526-9d92d18593e1" providerId="ADAL" clId="{05DB2525-483C-6C46-8506-B561BF9763BF}" dt="2024-03-13T11:48:20.093" v="2712" actId="478"/>
          <ac:spMkLst>
            <pc:docMk/>
            <pc:sldMk cId="1185295874" sldId="317"/>
            <ac:spMk id="152" creationId="{3364FC7E-83C3-9591-190B-88C3FD4B460E}"/>
          </ac:spMkLst>
        </pc:spChg>
        <pc:spChg chg="add del mod">
          <ac:chgData name="Sondre Hårstad" userId="896b90e4-5606-4b14-8526-9d92d18593e1" providerId="ADAL" clId="{05DB2525-483C-6C46-8506-B561BF9763BF}" dt="2024-03-13T11:48:20.093" v="2712" actId="478"/>
          <ac:spMkLst>
            <pc:docMk/>
            <pc:sldMk cId="1185295874" sldId="317"/>
            <ac:spMk id="153" creationId="{A398A8E1-ED9C-DCCB-0951-605C65D72283}"/>
          </ac:spMkLst>
        </pc:spChg>
        <pc:spChg chg="add del mod">
          <ac:chgData name="Sondre Hårstad" userId="896b90e4-5606-4b14-8526-9d92d18593e1" providerId="ADAL" clId="{05DB2525-483C-6C46-8506-B561BF9763BF}" dt="2024-03-13T11:48:20.093" v="2712" actId="478"/>
          <ac:spMkLst>
            <pc:docMk/>
            <pc:sldMk cId="1185295874" sldId="317"/>
            <ac:spMk id="154" creationId="{942B6559-A680-F032-FA06-93CA7B106CB5}"/>
          </ac:spMkLst>
        </pc:spChg>
        <pc:spChg chg="add del mod">
          <ac:chgData name="Sondre Hårstad" userId="896b90e4-5606-4b14-8526-9d92d18593e1" providerId="ADAL" clId="{05DB2525-483C-6C46-8506-B561BF9763BF}" dt="2024-03-13T11:48:20.093" v="2712" actId="478"/>
          <ac:spMkLst>
            <pc:docMk/>
            <pc:sldMk cId="1185295874" sldId="317"/>
            <ac:spMk id="155" creationId="{BA5C582D-4B02-885F-4439-423999829AEE}"/>
          </ac:spMkLst>
        </pc:spChg>
        <pc:spChg chg="add del mod">
          <ac:chgData name="Sondre Hårstad" userId="896b90e4-5606-4b14-8526-9d92d18593e1" providerId="ADAL" clId="{05DB2525-483C-6C46-8506-B561BF9763BF}" dt="2024-03-13T11:48:20.093" v="2712" actId="478"/>
          <ac:spMkLst>
            <pc:docMk/>
            <pc:sldMk cId="1185295874" sldId="317"/>
            <ac:spMk id="156" creationId="{8C50FD05-255F-E400-26A7-BF5AD9F04AAF}"/>
          </ac:spMkLst>
        </pc:spChg>
        <pc:spChg chg="add del mod">
          <ac:chgData name="Sondre Hårstad" userId="896b90e4-5606-4b14-8526-9d92d18593e1" providerId="ADAL" clId="{05DB2525-483C-6C46-8506-B561BF9763BF}" dt="2024-03-13T11:48:20.093" v="2712" actId="478"/>
          <ac:spMkLst>
            <pc:docMk/>
            <pc:sldMk cId="1185295874" sldId="317"/>
            <ac:spMk id="158" creationId="{3064D87B-9403-6F9C-6B2D-2047E593C949}"/>
          </ac:spMkLst>
        </pc:spChg>
        <pc:spChg chg="add del mod">
          <ac:chgData name="Sondre Hårstad" userId="896b90e4-5606-4b14-8526-9d92d18593e1" providerId="ADAL" clId="{05DB2525-483C-6C46-8506-B561BF9763BF}" dt="2024-03-13T11:48:20.093" v="2712" actId="478"/>
          <ac:spMkLst>
            <pc:docMk/>
            <pc:sldMk cId="1185295874" sldId="317"/>
            <ac:spMk id="160" creationId="{1C1D6899-2263-473C-3AE1-76E58AAB0EC3}"/>
          </ac:spMkLst>
        </pc:spChg>
        <pc:spChg chg="add del mod">
          <ac:chgData name="Sondre Hårstad" userId="896b90e4-5606-4b14-8526-9d92d18593e1" providerId="ADAL" clId="{05DB2525-483C-6C46-8506-B561BF9763BF}" dt="2024-03-13T11:48:20.093" v="2712" actId="478"/>
          <ac:spMkLst>
            <pc:docMk/>
            <pc:sldMk cId="1185295874" sldId="317"/>
            <ac:spMk id="161" creationId="{7B6F6CCD-BB1A-8A83-BAAD-C003670CEA45}"/>
          </ac:spMkLst>
        </pc:spChg>
        <pc:spChg chg="add del mod">
          <ac:chgData name="Sondre Hårstad" userId="896b90e4-5606-4b14-8526-9d92d18593e1" providerId="ADAL" clId="{05DB2525-483C-6C46-8506-B561BF9763BF}" dt="2024-03-13T11:48:20.093" v="2712" actId="478"/>
          <ac:spMkLst>
            <pc:docMk/>
            <pc:sldMk cId="1185295874" sldId="317"/>
            <ac:spMk id="162" creationId="{433CA6C9-C93C-F48E-BA11-7275689F4BB5}"/>
          </ac:spMkLst>
        </pc:spChg>
        <pc:spChg chg="add del mod">
          <ac:chgData name="Sondre Hårstad" userId="896b90e4-5606-4b14-8526-9d92d18593e1" providerId="ADAL" clId="{05DB2525-483C-6C46-8506-B561BF9763BF}" dt="2024-03-13T11:48:20.093" v="2712" actId="478"/>
          <ac:spMkLst>
            <pc:docMk/>
            <pc:sldMk cId="1185295874" sldId="317"/>
            <ac:spMk id="163" creationId="{4D8CA176-96D1-0AD8-6011-B7C0F4512236}"/>
          </ac:spMkLst>
        </pc:spChg>
        <pc:spChg chg="add del mod">
          <ac:chgData name="Sondre Hårstad" userId="896b90e4-5606-4b14-8526-9d92d18593e1" providerId="ADAL" clId="{05DB2525-483C-6C46-8506-B561BF9763BF}" dt="2024-03-13T11:48:20.093" v="2712" actId="478"/>
          <ac:spMkLst>
            <pc:docMk/>
            <pc:sldMk cId="1185295874" sldId="317"/>
            <ac:spMk id="164" creationId="{CFA04D17-0694-A28A-B0DF-33ADC8E12BE4}"/>
          </ac:spMkLst>
        </pc:spChg>
        <pc:spChg chg="add del mod">
          <ac:chgData name="Sondre Hårstad" userId="896b90e4-5606-4b14-8526-9d92d18593e1" providerId="ADAL" clId="{05DB2525-483C-6C46-8506-B561BF9763BF}" dt="2024-03-13T11:48:20.093" v="2712" actId="478"/>
          <ac:spMkLst>
            <pc:docMk/>
            <pc:sldMk cId="1185295874" sldId="317"/>
            <ac:spMk id="165" creationId="{02E11665-EF97-34F0-164E-8DD64815D3E4}"/>
          </ac:spMkLst>
        </pc:spChg>
        <pc:spChg chg="add del mod">
          <ac:chgData name="Sondre Hårstad" userId="896b90e4-5606-4b14-8526-9d92d18593e1" providerId="ADAL" clId="{05DB2525-483C-6C46-8506-B561BF9763BF}" dt="2024-03-13T11:48:20.093" v="2712" actId="478"/>
          <ac:spMkLst>
            <pc:docMk/>
            <pc:sldMk cId="1185295874" sldId="317"/>
            <ac:spMk id="166" creationId="{D11E2C1A-FE4C-6779-C51D-5A4A3509F2F2}"/>
          </ac:spMkLst>
        </pc:spChg>
        <pc:spChg chg="add del mod">
          <ac:chgData name="Sondre Hårstad" userId="896b90e4-5606-4b14-8526-9d92d18593e1" providerId="ADAL" clId="{05DB2525-483C-6C46-8506-B561BF9763BF}" dt="2024-03-13T11:48:20.093" v="2712" actId="478"/>
          <ac:spMkLst>
            <pc:docMk/>
            <pc:sldMk cId="1185295874" sldId="317"/>
            <ac:spMk id="167" creationId="{D0311840-EC45-6EA5-8C26-059164F80DF0}"/>
          </ac:spMkLst>
        </pc:spChg>
        <pc:spChg chg="add del mod">
          <ac:chgData name="Sondre Hårstad" userId="896b90e4-5606-4b14-8526-9d92d18593e1" providerId="ADAL" clId="{05DB2525-483C-6C46-8506-B561BF9763BF}" dt="2024-03-13T11:48:20.093" v="2712" actId="478"/>
          <ac:spMkLst>
            <pc:docMk/>
            <pc:sldMk cId="1185295874" sldId="317"/>
            <ac:spMk id="168" creationId="{1DF127D3-7F4B-1C60-8E87-FCDA48B57DFC}"/>
          </ac:spMkLst>
        </pc:spChg>
        <pc:spChg chg="add del mod">
          <ac:chgData name="Sondre Hårstad" userId="896b90e4-5606-4b14-8526-9d92d18593e1" providerId="ADAL" clId="{05DB2525-483C-6C46-8506-B561BF9763BF}" dt="2024-03-13T11:48:20.093" v="2712" actId="478"/>
          <ac:spMkLst>
            <pc:docMk/>
            <pc:sldMk cId="1185295874" sldId="317"/>
            <ac:spMk id="169" creationId="{B34C15FE-8236-BE45-25B9-3A37F3238D1C}"/>
          </ac:spMkLst>
        </pc:spChg>
        <pc:spChg chg="add del mod">
          <ac:chgData name="Sondre Hårstad" userId="896b90e4-5606-4b14-8526-9d92d18593e1" providerId="ADAL" clId="{05DB2525-483C-6C46-8506-B561BF9763BF}" dt="2024-03-13T11:48:20.093" v="2712" actId="478"/>
          <ac:spMkLst>
            <pc:docMk/>
            <pc:sldMk cId="1185295874" sldId="317"/>
            <ac:spMk id="170" creationId="{09BAF42E-2E0E-A219-FFE3-054DB417A7FA}"/>
          </ac:spMkLst>
        </pc:spChg>
        <pc:spChg chg="add del mod">
          <ac:chgData name="Sondre Hårstad" userId="896b90e4-5606-4b14-8526-9d92d18593e1" providerId="ADAL" clId="{05DB2525-483C-6C46-8506-B561BF9763BF}" dt="2024-03-13T11:46:21.387" v="2675"/>
          <ac:spMkLst>
            <pc:docMk/>
            <pc:sldMk cId="1185295874" sldId="317"/>
            <ac:spMk id="171" creationId="{90FB7AB2-286A-7BC5-E223-B5A5F046571B}"/>
          </ac:spMkLst>
        </pc:spChg>
        <pc:spChg chg="add mod">
          <ac:chgData name="Sondre Hårstad" userId="896b90e4-5606-4b14-8526-9d92d18593e1" providerId="ADAL" clId="{05DB2525-483C-6C46-8506-B561BF9763BF}" dt="2024-03-13T11:47:26.803" v="2684"/>
          <ac:spMkLst>
            <pc:docMk/>
            <pc:sldMk cId="1185295874" sldId="317"/>
            <ac:spMk id="172" creationId="{54F8A91E-ED74-3453-5318-28C28E5405BF}"/>
          </ac:spMkLst>
        </pc:spChg>
        <pc:spChg chg="add mod">
          <ac:chgData name="Sondre Hårstad" userId="896b90e4-5606-4b14-8526-9d92d18593e1" providerId="ADAL" clId="{05DB2525-483C-6C46-8506-B561BF9763BF}" dt="2024-03-13T11:47:26.803" v="2684"/>
          <ac:spMkLst>
            <pc:docMk/>
            <pc:sldMk cId="1185295874" sldId="317"/>
            <ac:spMk id="173" creationId="{BD40CC27-FFF7-62A1-BA75-B0B27A4535C0}"/>
          </ac:spMkLst>
        </pc:spChg>
        <pc:spChg chg="add mod">
          <ac:chgData name="Sondre Hårstad" userId="896b90e4-5606-4b14-8526-9d92d18593e1" providerId="ADAL" clId="{05DB2525-483C-6C46-8506-B561BF9763BF}" dt="2024-03-13T11:47:26.803" v="2684"/>
          <ac:spMkLst>
            <pc:docMk/>
            <pc:sldMk cId="1185295874" sldId="317"/>
            <ac:spMk id="174" creationId="{2137DBD4-4206-767F-D525-1FFD5D11CE00}"/>
          </ac:spMkLst>
        </pc:spChg>
        <pc:spChg chg="add mod">
          <ac:chgData name="Sondre Hårstad" userId="896b90e4-5606-4b14-8526-9d92d18593e1" providerId="ADAL" clId="{05DB2525-483C-6C46-8506-B561BF9763BF}" dt="2024-03-13T11:47:26.803" v="2684"/>
          <ac:spMkLst>
            <pc:docMk/>
            <pc:sldMk cId="1185295874" sldId="317"/>
            <ac:spMk id="175" creationId="{FF53A6B5-75DD-3A1E-199F-4E468D296F85}"/>
          </ac:spMkLst>
        </pc:spChg>
        <pc:spChg chg="add mod">
          <ac:chgData name="Sondre Hårstad" userId="896b90e4-5606-4b14-8526-9d92d18593e1" providerId="ADAL" clId="{05DB2525-483C-6C46-8506-B561BF9763BF}" dt="2024-03-13T11:47:26.803" v="2684"/>
          <ac:spMkLst>
            <pc:docMk/>
            <pc:sldMk cId="1185295874" sldId="317"/>
            <ac:spMk id="176" creationId="{E0B6AF63-C72B-7383-1643-62076DEA5976}"/>
          </ac:spMkLst>
        </pc:spChg>
        <pc:spChg chg="add mod">
          <ac:chgData name="Sondre Hårstad" userId="896b90e4-5606-4b14-8526-9d92d18593e1" providerId="ADAL" clId="{05DB2525-483C-6C46-8506-B561BF9763BF}" dt="2024-03-13T11:47:26.803" v="2684"/>
          <ac:spMkLst>
            <pc:docMk/>
            <pc:sldMk cId="1185295874" sldId="317"/>
            <ac:spMk id="177" creationId="{9CAEBDFC-CA0E-4885-CFA8-14140569E206}"/>
          </ac:spMkLst>
        </pc:spChg>
        <pc:spChg chg="add mod">
          <ac:chgData name="Sondre Hårstad" userId="896b90e4-5606-4b14-8526-9d92d18593e1" providerId="ADAL" clId="{05DB2525-483C-6C46-8506-B561BF9763BF}" dt="2024-03-13T11:47:26.803" v="2684"/>
          <ac:spMkLst>
            <pc:docMk/>
            <pc:sldMk cId="1185295874" sldId="317"/>
            <ac:spMk id="178" creationId="{2B8E2917-0FDD-1A33-7893-AC7A6DE7F202}"/>
          </ac:spMkLst>
        </pc:spChg>
        <pc:spChg chg="add mod">
          <ac:chgData name="Sondre Hårstad" userId="896b90e4-5606-4b14-8526-9d92d18593e1" providerId="ADAL" clId="{05DB2525-483C-6C46-8506-B561BF9763BF}" dt="2024-03-13T11:47:26.803" v="2684"/>
          <ac:spMkLst>
            <pc:docMk/>
            <pc:sldMk cId="1185295874" sldId="317"/>
            <ac:spMk id="180" creationId="{49A98723-3F3A-7662-8A54-389C17DDC4E5}"/>
          </ac:spMkLst>
        </pc:spChg>
        <pc:spChg chg="add mod">
          <ac:chgData name="Sondre Hårstad" userId="896b90e4-5606-4b14-8526-9d92d18593e1" providerId="ADAL" clId="{05DB2525-483C-6C46-8506-B561BF9763BF}" dt="2024-03-13T11:47:26.803" v="2684"/>
          <ac:spMkLst>
            <pc:docMk/>
            <pc:sldMk cId="1185295874" sldId="317"/>
            <ac:spMk id="182" creationId="{6EECBFB8-1D26-F246-4949-DA1BC1553665}"/>
          </ac:spMkLst>
        </pc:spChg>
        <pc:spChg chg="add mod">
          <ac:chgData name="Sondre Hårstad" userId="896b90e4-5606-4b14-8526-9d92d18593e1" providerId="ADAL" clId="{05DB2525-483C-6C46-8506-B561BF9763BF}" dt="2024-03-13T11:47:26.803" v="2684"/>
          <ac:spMkLst>
            <pc:docMk/>
            <pc:sldMk cId="1185295874" sldId="317"/>
            <ac:spMk id="183" creationId="{034EC616-98EC-05E1-E178-2055723A1593}"/>
          </ac:spMkLst>
        </pc:spChg>
        <pc:spChg chg="add mod">
          <ac:chgData name="Sondre Hårstad" userId="896b90e4-5606-4b14-8526-9d92d18593e1" providerId="ADAL" clId="{05DB2525-483C-6C46-8506-B561BF9763BF}" dt="2024-03-13T11:47:26.803" v="2684"/>
          <ac:spMkLst>
            <pc:docMk/>
            <pc:sldMk cId="1185295874" sldId="317"/>
            <ac:spMk id="184" creationId="{FA08FA36-3DB6-ECD7-3888-73C24950E5B3}"/>
          </ac:spMkLst>
        </pc:spChg>
        <pc:spChg chg="add mod">
          <ac:chgData name="Sondre Hårstad" userId="896b90e4-5606-4b14-8526-9d92d18593e1" providerId="ADAL" clId="{05DB2525-483C-6C46-8506-B561BF9763BF}" dt="2024-03-13T11:47:26.803" v="2684"/>
          <ac:spMkLst>
            <pc:docMk/>
            <pc:sldMk cId="1185295874" sldId="317"/>
            <ac:spMk id="185" creationId="{16750F38-1602-80B7-1894-1CA98D44CF3E}"/>
          </ac:spMkLst>
        </pc:spChg>
        <pc:spChg chg="add mod">
          <ac:chgData name="Sondre Hårstad" userId="896b90e4-5606-4b14-8526-9d92d18593e1" providerId="ADAL" clId="{05DB2525-483C-6C46-8506-B561BF9763BF}" dt="2024-03-13T11:47:26.803" v="2684"/>
          <ac:spMkLst>
            <pc:docMk/>
            <pc:sldMk cId="1185295874" sldId="317"/>
            <ac:spMk id="186" creationId="{A6DC31EE-A35A-D6BC-8937-B7DF500C524A}"/>
          </ac:spMkLst>
        </pc:spChg>
        <pc:spChg chg="add mod">
          <ac:chgData name="Sondre Hårstad" userId="896b90e4-5606-4b14-8526-9d92d18593e1" providerId="ADAL" clId="{05DB2525-483C-6C46-8506-B561BF9763BF}" dt="2024-03-13T11:47:26.803" v="2684"/>
          <ac:spMkLst>
            <pc:docMk/>
            <pc:sldMk cId="1185295874" sldId="317"/>
            <ac:spMk id="187" creationId="{B0267316-D112-CBC4-C543-C7DCFD007DC0}"/>
          </ac:spMkLst>
        </pc:spChg>
        <pc:spChg chg="add mod">
          <ac:chgData name="Sondre Hårstad" userId="896b90e4-5606-4b14-8526-9d92d18593e1" providerId="ADAL" clId="{05DB2525-483C-6C46-8506-B561BF9763BF}" dt="2024-03-13T11:47:26.803" v="2684"/>
          <ac:spMkLst>
            <pc:docMk/>
            <pc:sldMk cId="1185295874" sldId="317"/>
            <ac:spMk id="188" creationId="{37B58F38-6C55-C140-0599-A02A3D1F62BA}"/>
          </ac:spMkLst>
        </pc:spChg>
        <pc:spChg chg="add mod">
          <ac:chgData name="Sondre Hårstad" userId="896b90e4-5606-4b14-8526-9d92d18593e1" providerId="ADAL" clId="{05DB2525-483C-6C46-8506-B561BF9763BF}" dt="2024-03-13T11:47:26.803" v="2684"/>
          <ac:spMkLst>
            <pc:docMk/>
            <pc:sldMk cId="1185295874" sldId="317"/>
            <ac:spMk id="189" creationId="{015FA9A0-3903-374A-B8AB-2C6AE61B5F0C}"/>
          </ac:spMkLst>
        </pc:spChg>
        <pc:spChg chg="add mod">
          <ac:chgData name="Sondre Hårstad" userId="896b90e4-5606-4b14-8526-9d92d18593e1" providerId="ADAL" clId="{05DB2525-483C-6C46-8506-B561BF9763BF}" dt="2024-03-13T11:47:26.803" v="2684"/>
          <ac:spMkLst>
            <pc:docMk/>
            <pc:sldMk cId="1185295874" sldId="317"/>
            <ac:spMk id="190" creationId="{E6A36616-3179-B7E0-695C-CBF0F1C2B93A}"/>
          </ac:spMkLst>
        </pc:spChg>
        <pc:spChg chg="add mod">
          <ac:chgData name="Sondre Hårstad" userId="896b90e4-5606-4b14-8526-9d92d18593e1" providerId="ADAL" clId="{05DB2525-483C-6C46-8506-B561BF9763BF}" dt="2024-03-13T11:47:26.803" v="2684"/>
          <ac:spMkLst>
            <pc:docMk/>
            <pc:sldMk cId="1185295874" sldId="317"/>
            <ac:spMk id="191" creationId="{3121FB59-6422-D00E-3CEC-4E6497D48A5F}"/>
          </ac:spMkLst>
        </pc:spChg>
        <pc:spChg chg="add mod">
          <ac:chgData name="Sondre Hårstad" userId="896b90e4-5606-4b14-8526-9d92d18593e1" providerId="ADAL" clId="{05DB2525-483C-6C46-8506-B561BF9763BF}" dt="2024-03-13T11:47:26.803" v="2684"/>
          <ac:spMkLst>
            <pc:docMk/>
            <pc:sldMk cId="1185295874" sldId="317"/>
            <ac:spMk id="192" creationId="{E0D5CEF1-1507-4E3E-AD1F-362B31FD8CEB}"/>
          </ac:spMkLst>
        </pc:spChg>
        <pc:spChg chg="add del mod">
          <ac:chgData name="Sondre Hårstad" userId="896b90e4-5606-4b14-8526-9d92d18593e1" providerId="ADAL" clId="{05DB2525-483C-6C46-8506-B561BF9763BF}" dt="2024-03-13T11:48:20.093" v="2712" actId="478"/>
          <ac:spMkLst>
            <pc:docMk/>
            <pc:sldMk cId="1185295874" sldId="317"/>
            <ac:spMk id="193" creationId="{1DB99CDA-4627-474E-E82C-8BF8AC60214A}"/>
          </ac:spMkLst>
        </pc:spChg>
        <pc:spChg chg="add del mod">
          <ac:chgData name="Sondre Hårstad" userId="896b90e4-5606-4b14-8526-9d92d18593e1" providerId="ADAL" clId="{05DB2525-483C-6C46-8506-B561BF9763BF}" dt="2024-03-13T11:50:36.492" v="2735" actId="478"/>
          <ac:spMkLst>
            <pc:docMk/>
            <pc:sldMk cId="1185295874" sldId="317"/>
            <ac:spMk id="194" creationId="{F618209B-D7DA-CA26-F686-378B97F4C6F2}"/>
          </ac:spMkLst>
        </pc:spChg>
        <pc:spChg chg="add del mod">
          <ac:chgData name="Sondre Hårstad" userId="896b90e4-5606-4b14-8526-9d92d18593e1" providerId="ADAL" clId="{05DB2525-483C-6C46-8506-B561BF9763BF}" dt="2024-03-13T11:50:36.492" v="2735" actId="478"/>
          <ac:spMkLst>
            <pc:docMk/>
            <pc:sldMk cId="1185295874" sldId="317"/>
            <ac:spMk id="195" creationId="{C099F4F7-C378-0430-CAA4-45F59B1A1DB9}"/>
          </ac:spMkLst>
        </pc:spChg>
        <pc:spChg chg="add del mod">
          <ac:chgData name="Sondre Hårstad" userId="896b90e4-5606-4b14-8526-9d92d18593e1" providerId="ADAL" clId="{05DB2525-483C-6C46-8506-B561BF9763BF}" dt="2024-03-13T11:50:36.492" v="2735" actId="478"/>
          <ac:spMkLst>
            <pc:docMk/>
            <pc:sldMk cId="1185295874" sldId="317"/>
            <ac:spMk id="196" creationId="{C582F660-4658-87ED-DEBC-4D6357FD7159}"/>
          </ac:spMkLst>
        </pc:spChg>
        <pc:spChg chg="add del mod">
          <ac:chgData name="Sondre Hårstad" userId="896b90e4-5606-4b14-8526-9d92d18593e1" providerId="ADAL" clId="{05DB2525-483C-6C46-8506-B561BF9763BF}" dt="2024-03-13T11:50:36.492" v="2735" actId="478"/>
          <ac:spMkLst>
            <pc:docMk/>
            <pc:sldMk cId="1185295874" sldId="317"/>
            <ac:spMk id="197" creationId="{E425BD66-FE02-CDD0-0ACA-50E42773C26C}"/>
          </ac:spMkLst>
        </pc:spChg>
        <pc:spChg chg="add del mod">
          <ac:chgData name="Sondre Hårstad" userId="896b90e4-5606-4b14-8526-9d92d18593e1" providerId="ADAL" clId="{05DB2525-483C-6C46-8506-B561BF9763BF}" dt="2024-03-13T11:50:36.492" v="2735" actId="478"/>
          <ac:spMkLst>
            <pc:docMk/>
            <pc:sldMk cId="1185295874" sldId="317"/>
            <ac:spMk id="198" creationId="{FFB4CC54-09F4-938A-8C8B-9BCE2AC3D272}"/>
          </ac:spMkLst>
        </pc:spChg>
        <pc:spChg chg="add del mod">
          <ac:chgData name="Sondre Hårstad" userId="896b90e4-5606-4b14-8526-9d92d18593e1" providerId="ADAL" clId="{05DB2525-483C-6C46-8506-B561BF9763BF}" dt="2024-03-13T11:50:36.492" v="2735" actId="478"/>
          <ac:spMkLst>
            <pc:docMk/>
            <pc:sldMk cId="1185295874" sldId="317"/>
            <ac:spMk id="199" creationId="{BCA80B65-9062-009A-5776-3FB5AC282C9E}"/>
          </ac:spMkLst>
        </pc:spChg>
        <pc:spChg chg="add del mod">
          <ac:chgData name="Sondre Hårstad" userId="896b90e4-5606-4b14-8526-9d92d18593e1" providerId="ADAL" clId="{05DB2525-483C-6C46-8506-B561BF9763BF}" dt="2024-03-13T11:50:36.492" v="2735" actId="478"/>
          <ac:spMkLst>
            <pc:docMk/>
            <pc:sldMk cId="1185295874" sldId="317"/>
            <ac:spMk id="200" creationId="{0ECD48F6-FBF3-4098-16C6-985F02A6CD53}"/>
          </ac:spMkLst>
        </pc:spChg>
        <pc:spChg chg="add del mod">
          <ac:chgData name="Sondre Hårstad" userId="896b90e4-5606-4b14-8526-9d92d18593e1" providerId="ADAL" clId="{05DB2525-483C-6C46-8506-B561BF9763BF}" dt="2024-03-13T11:50:36.492" v="2735" actId="478"/>
          <ac:spMkLst>
            <pc:docMk/>
            <pc:sldMk cId="1185295874" sldId="317"/>
            <ac:spMk id="201" creationId="{2F8878A0-3E40-3B28-DC2F-DA0259D4B158}"/>
          </ac:spMkLst>
        </pc:spChg>
        <pc:spChg chg="add del mod">
          <ac:chgData name="Sondre Hårstad" userId="896b90e4-5606-4b14-8526-9d92d18593e1" providerId="ADAL" clId="{05DB2525-483C-6C46-8506-B561BF9763BF}" dt="2024-03-13T11:50:36.492" v="2735" actId="478"/>
          <ac:spMkLst>
            <pc:docMk/>
            <pc:sldMk cId="1185295874" sldId="317"/>
            <ac:spMk id="202" creationId="{AE98C9E6-BE2E-43A0-CF29-F0BFA3D8B2CD}"/>
          </ac:spMkLst>
        </pc:spChg>
        <pc:spChg chg="add del mod">
          <ac:chgData name="Sondre Hårstad" userId="896b90e4-5606-4b14-8526-9d92d18593e1" providerId="ADAL" clId="{05DB2525-483C-6C46-8506-B561BF9763BF}" dt="2024-03-13T11:50:36.492" v="2735" actId="478"/>
          <ac:spMkLst>
            <pc:docMk/>
            <pc:sldMk cId="1185295874" sldId="317"/>
            <ac:spMk id="203" creationId="{BDFE31F0-9E0F-4572-7A29-F040ED67AAB0}"/>
          </ac:spMkLst>
        </pc:spChg>
        <pc:spChg chg="add del mod">
          <ac:chgData name="Sondre Hårstad" userId="896b90e4-5606-4b14-8526-9d92d18593e1" providerId="ADAL" clId="{05DB2525-483C-6C46-8506-B561BF9763BF}" dt="2024-03-13T11:50:36.492" v="2735" actId="478"/>
          <ac:spMkLst>
            <pc:docMk/>
            <pc:sldMk cId="1185295874" sldId="317"/>
            <ac:spMk id="204" creationId="{EAB997BC-BEA6-8461-657B-2E35F8B54D25}"/>
          </ac:spMkLst>
        </pc:spChg>
        <pc:spChg chg="add del mod">
          <ac:chgData name="Sondre Hårstad" userId="896b90e4-5606-4b14-8526-9d92d18593e1" providerId="ADAL" clId="{05DB2525-483C-6C46-8506-B561BF9763BF}" dt="2024-03-13T11:50:36.492" v="2735" actId="478"/>
          <ac:spMkLst>
            <pc:docMk/>
            <pc:sldMk cId="1185295874" sldId="317"/>
            <ac:spMk id="205" creationId="{A7EA85F6-279A-415C-81AD-5EAACBD58E1A}"/>
          </ac:spMkLst>
        </pc:spChg>
        <pc:spChg chg="add del mod">
          <ac:chgData name="Sondre Hårstad" userId="896b90e4-5606-4b14-8526-9d92d18593e1" providerId="ADAL" clId="{05DB2525-483C-6C46-8506-B561BF9763BF}" dt="2024-03-13T11:50:36.492" v="2735" actId="478"/>
          <ac:spMkLst>
            <pc:docMk/>
            <pc:sldMk cId="1185295874" sldId="317"/>
            <ac:spMk id="206" creationId="{89DBE68E-F5B4-0E2E-94D6-9121FFFC93AC}"/>
          </ac:spMkLst>
        </pc:spChg>
        <pc:spChg chg="add del mod">
          <ac:chgData name="Sondre Hårstad" userId="896b90e4-5606-4b14-8526-9d92d18593e1" providerId="ADAL" clId="{05DB2525-483C-6C46-8506-B561BF9763BF}" dt="2024-03-13T11:50:36.492" v="2735" actId="478"/>
          <ac:spMkLst>
            <pc:docMk/>
            <pc:sldMk cId="1185295874" sldId="317"/>
            <ac:spMk id="207" creationId="{D8C48753-34B4-445D-5827-505D3FA65E0D}"/>
          </ac:spMkLst>
        </pc:spChg>
        <pc:spChg chg="add del mod">
          <ac:chgData name="Sondre Hårstad" userId="896b90e4-5606-4b14-8526-9d92d18593e1" providerId="ADAL" clId="{05DB2525-483C-6C46-8506-B561BF9763BF}" dt="2024-03-13T11:50:36.492" v="2735" actId="478"/>
          <ac:spMkLst>
            <pc:docMk/>
            <pc:sldMk cId="1185295874" sldId="317"/>
            <ac:spMk id="210" creationId="{8936F74C-5E60-4E09-B997-46EBD7B2C04B}"/>
          </ac:spMkLst>
        </pc:spChg>
        <pc:spChg chg="add del mod">
          <ac:chgData name="Sondre Hårstad" userId="896b90e4-5606-4b14-8526-9d92d18593e1" providerId="ADAL" clId="{05DB2525-483C-6C46-8506-B561BF9763BF}" dt="2024-03-13T11:50:36.492" v="2735" actId="478"/>
          <ac:spMkLst>
            <pc:docMk/>
            <pc:sldMk cId="1185295874" sldId="317"/>
            <ac:spMk id="211" creationId="{228C3126-745C-8EFD-9FC2-1B5792C48A85}"/>
          </ac:spMkLst>
        </pc:spChg>
        <pc:spChg chg="add del mod">
          <ac:chgData name="Sondre Hårstad" userId="896b90e4-5606-4b14-8526-9d92d18593e1" providerId="ADAL" clId="{05DB2525-483C-6C46-8506-B561BF9763BF}" dt="2024-03-13T11:50:36.492" v="2735" actId="478"/>
          <ac:spMkLst>
            <pc:docMk/>
            <pc:sldMk cId="1185295874" sldId="317"/>
            <ac:spMk id="212" creationId="{C5B2987F-E4AC-96A6-221E-C7C804C32DF8}"/>
          </ac:spMkLst>
        </pc:spChg>
        <pc:spChg chg="add del mod">
          <ac:chgData name="Sondre Hårstad" userId="896b90e4-5606-4b14-8526-9d92d18593e1" providerId="ADAL" clId="{05DB2525-483C-6C46-8506-B561BF9763BF}" dt="2024-03-13T11:50:36.492" v="2735" actId="478"/>
          <ac:spMkLst>
            <pc:docMk/>
            <pc:sldMk cId="1185295874" sldId="317"/>
            <ac:spMk id="213" creationId="{179E3AEB-31C2-0E2C-FBFB-32FF012DE4F3}"/>
          </ac:spMkLst>
        </pc:spChg>
        <pc:spChg chg="add del mod">
          <ac:chgData name="Sondre Hårstad" userId="896b90e4-5606-4b14-8526-9d92d18593e1" providerId="ADAL" clId="{05DB2525-483C-6C46-8506-B561BF9763BF}" dt="2024-03-13T11:50:36.492" v="2735" actId="478"/>
          <ac:spMkLst>
            <pc:docMk/>
            <pc:sldMk cId="1185295874" sldId="317"/>
            <ac:spMk id="214" creationId="{4DEDD84E-965E-C6D9-5B45-820F6CB7EA05}"/>
          </ac:spMkLst>
        </pc:spChg>
        <pc:spChg chg="add del mod">
          <ac:chgData name="Sondre Hårstad" userId="896b90e4-5606-4b14-8526-9d92d18593e1" providerId="ADAL" clId="{05DB2525-483C-6C46-8506-B561BF9763BF}" dt="2024-03-13T11:50:36.492" v="2735" actId="478"/>
          <ac:spMkLst>
            <pc:docMk/>
            <pc:sldMk cId="1185295874" sldId="317"/>
            <ac:spMk id="215" creationId="{18289B0A-0C1D-A75D-3D49-D336A2609D5A}"/>
          </ac:spMkLst>
        </pc:spChg>
        <pc:spChg chg="add del mod">
          <ac:chgData name="Sondre Hårstad" userId="896b90e4-5606-4b14-8526-9d92d18593e1" providerId="ADAL" clId="{05DB2525-483C-6C46-8506-B561BF9763BF}" dt="2024-03-13T11:50:47.411" v="2736" actId="478"/>
          <ac:spMkLst>
            <pc:docMk/>
            <pc:sldMk cId="1185295874" sldId="317"/>
            <ac:spMk id="224" creationId="{34BC589B-6DFC-DCE4-C45B-28D1206DF755}"/>
          </ac:spMkLst>
        </pc:spChg>
        <pc:spChg chg="add del mod">
          <ac:chgData name="Sondre Hårstad" userId="896b90e4-5606-4b14-8526-9d92d18593e1" providerId="ADAL" clId="{05DB2525-483C-6C46-8506-B561BF9763BF}" dt="2024-03-13T11:50:36.492" v="2735" actId="478"/>
          <ac:spMkLst>
            <pc:docMk/>
            <pc:sldMk cId="1185295874" sldId="317"/>
            <ac:spMk id="225" creationId="{1E04606C-3F2F-4D8B-9416-45AEAA9A7309}"/>
          </ac:spMkLst>
        </pc:spChg>
        <pc:spChg chg="add del mod">
          <ac:chgData name="Sondre Hårstad" userId="896b90e4-5606-4b14-8526-9d92d18593e1" providerId="ADAL" clId="{05DB2525-483C-6C46-8506-B561BF9763BF}" dt="2024-03-13T11:50:36.492" v="2735" actId="478"/>
          <ac:spMkLst>
            <pc:docMk/>
            <pc:sldMk cId="1185295874" sldId="317"/>
            <ac:spMk id="226" creationId="{613F7C33-1C14-6942-1538-4D264478B73A}"/>
          </ac:spMkLst>
        </pc:spChg>
        <pc:spChg chg="add del mod">
          <ac:chgData name="Sondre Hårstad" userId="896b90e4-5606-4b14-8526-9d92d18593e1" providerId="ADAL" clId="{05DB2525-483C-6C46-8506-B561BF9763BF}" dt="2024-03-13T11:50:36.492" v="2735" actId="478"/>
          <ac:spMkLst>
            <pc:docMk/>
            <pc:sldMk cId="1185295874" sldId="317"/>
            <ac:spMk id="227" creationId="{7DCE691C-F43B-2903-22C6-B0B5D56B3170}"/>
          </ac:spMkLst>
        </pc:spChg>
        <pc:spChg chg="add del mod">
          <ac:chgData name="Sondre Hårstad" userId="896b90e4-5606-4b14-8526-9d92d18593e1" providerId="ADAL" clId="{05DB2525-483C-6C46-8506-B561BF9763BF}" dt="2024-03-13T11:50:36.492" v="2735" actId="478"/>
          <ac:spMkLst>
            <pc:docMk/>
            <pc:sldMk cId="1185295874" sldId="317"/>
            <ac:spMk id="228" creationId="{297578DA-2FD3-47E7-C522-62BB1F7CC1B5}"/>
          </ac:spMkLst>
        </pc:spChg>
        <pc:spChg chg="add del mod">
          <ac:chgData name="Sondre Hårstad" userId="896b90e4-5606-4b14-8526-9d92d18593e1" providerId="ADAL" clId="{05DB2525-483C-6C46-8506-B561BF9763BF}" dt="2024-03-13T11:50:36.492" v="2735" actId="478"/>
          <ac:spMkLst>
            <pc:docMk/>
            <pc:sldMk cId="1185295874" sldId="317"/>
            <ac:spMk id="229" creationId="{91BFB7F5-1702-65DA-FE13-488A7669927F}"/>
          </ac:spMkLst>
        </pc:spChg>
        <pc:spChg chg="add del mod">
          <ac:chgData name="Sondre Hårstad" userId="896b90e4-5606-4b14-8526-9d92d18593e1" providerId="ADAL" clId="{05DB2525-483C-6C46-8506-B561BF9763BF}" dt="2024-03-13T11:50:36.492" v="2735" actId="478"/>
          <ac:spMkLst>
            <pc:docMk/>
            <pc:sldMk cId="1185295874" sldId="317"/>
            <ac:spMk id="230" creationId="{AA2E8530-4E01-8DDA-80E5-827DA69B3CAF}"/>
          </ac:spMkLst>
        </pc:spChg>
        <pc:spChg chg="add del mod">
          <ac:chgData name="Sondre Hårstad" userId="896b90e4-5606-4b14-8526-9d92d18593e1" providerId="ADAL" clId="{05DB2525-483C-6C46-8506-B561BF9763BF}" dt="2024-03-13T11:50:36.492" v="2735" actId="478"/>
          <ac:spMkLst>
            <pc:docMk/>
            <pc:sldMk cId="1185295874" sldId="317"/>
            <ac:spMk id="231" creationId="{11F38655-2162-C526-B285-D24F6E41ED9D}"/>
          </ac:spMkLst>
        </pc:spChg>
        <pc:spChg chg="add del mod">
          <ac:chgData name="Sondre Hårstad" userId="896b90e4-5606-4b14-8526-9d92d18593e1" providerId="ADAL" clId="{05DB2525-483C-6C46-8506-B561BF9763BF}" dt="2024-03-13T11:50:54.969" v="2740" actId="478"/>
          <ac:spMkLst>
            <pc:docMk/>
            <pc:sldMk cId="1185295874" sldId="317"/>
            <ac:spMk id="232" creationId="{8F3932A4-21EA-D03F-4DBA-05F9F940FA7C}"/>
          </ac:spMkLst>
        </pc:spChg>
        <pc:spChg chg="add del mod">
          <ac:chgData name="Sondre Hårstad" userId="896b90e4-5606-4b14-8526-9d92d18593e1" providerId="ADAL" clId="{05DB2525-483C-6C46-8506-B561BF9763BF}" dt="2024-03-13T11:50:56.573" v="2741" actId="478"/>
          <ac:spMkLst>
            <pc:docMk/>
            <pc:sldMk cId="1185295874" sldId="317"/>
            <ac:spMk id="233" creationId="{266A1A4C-BC08-58CA-46C2-55D45F442A57}"/>
          </ac:spMkLst>
        </pc:spChg>
        <pc:spChg chg="mod">
          <ac:chgData name="Sondre Hårstad" userId="896b90e4-5606-4b14-8526-9d92d18593e1" providerId="ADAL" clId="{05DB2525-483C-6C46-8506-B561BF9763BF}" dt="2024-03-13T11:50:49.730" v="2737"/>
          <ac:spMkLst>
            <pc:docMk/>
            <pc:sldMk cId="1185295874" sldId="317"/>
            <ac:spMk id="235" creationId="{1E49348E-DFDC-2925-6DE3-7EB383587F4F}"/>
          </ac:spMkLst>
        </pc:spChg>
        <pc:spChg chg="mod">
          <ac:chgData name="Sondre Hårstad" userId="896b90e4-5606-4b14-8526-9d92d18593e1" providerId="ADAL" clId="{05DB2525-483C-6C46-8506-B561BF9763BF}" dt="2024-03-13T11:50:49.730" v="2737"/>
          <ac:spMkLst>
            <pc:docMk/>
            <pc:sldMk cId="1185295874" sldId="317"/>
            <ac:spMk id="236" creationId="{13987436-F8A0-7072-0698-515AFCFF43AB}"/>
          </ac:spMkLst>
        </pc:spChg>
        <pc:spChg chg="mod">
          <ac:chgData name="Sondre Hårstad" userId="896b90e4-5606-4b14-8526-9d92d18593e1" providerId="ADAL" clId="{05DB2525-483C-6C46-8506-B561BF9763BF}" dt="2024-03-13T11:50:49.730" v="2737"/>
          <ac:spMkLst>
            <pc:docMk/>
            <pc:sldMk cId="1185295874" sldId="317"/>
            <ac:spMk id="237" creationId="{F39B64DC-4B48-8402-9050-4F4A7CF213D0}"/>
          </ac:spMkLst>
        </pc:spChg>
        <pc:spChg chg="mod">
          <ac:chgData name="Sondre Hårstad" userId="896b90e4-5606-4b14-8526-9d92d18593e1" providerId="ADAL" clId="{05DB2525-483C-6C46-8506-B561BF9763BF}" dt="2024-03-13T11:50:49.730" v="2737"/>
          <ac:spMkLst>
            <pc:docMk/>
            <pc:sldMk cId="1185295874" sldId="317"/>
            <ac:spMk id="238" creationId="{5844E75D-0FE8-59F0-12AA-A6018C53BF3F}"/>
          </ac:spMkLst>
        </pc:spChg>
        <pc:spChg chg="add mod">
          <ac:chgData name="Sondre Hårstad" userId="896b90e4-5606-4b14-8526-9d92d18593e1" providerId="ADAL" clId="{05DB2525-483C-6C46-8506-B561BF9763BF}" dt="2024-03-13T11:50:49.730" v="2737"/>
          <ac:spMkLst>
            <pc:docMk/>
            <pc:sldMk cId="1185295874" sldId="317"/>
            <ac:spMk id="242" creationId="{D789C702-429B-CC5F-C47B-2C3BCB3A2C5F}"/>
          </ac:spMkLst>
        </pc:spChg>
        <pc:spChg chg="add mod">
          <ac:chgData name="Sondre Hårstad" userId="896b90e4-5606-4b14-8526-9d92d18593e1" providerId="ADAL" clId="{05DB2525-483C-6C46-8506-B561BF9763BF}" dt="2024-03-13T11:50:49.730" v="2737"/>
          <ac:spMkLst>
            <pc:docMk/>
            <pc:sldMk cId="1185295874" sldId="317"/>
            <ac:spMk id="243" creationId="{C73C585E-9F13-6522-4F1F-875569B6AEF4}"/>
          </ac:spMkLst>
        </pc:spChg>
        <pc:spChg chg="add mod">
          <ac:chgData name="Sondre Hårstad" userId="896b90e4-5606-4b14-8526-9d92d18593e1" providerId="ADAL" clId="{05DB2525-483C-6C46-8506-B561BF9763BF}" dt="2024-03-13T11:50:49.730" v="2737"/>
          <ac:spMkLst>
            <pc:docMk/>
            <pc:sldMk cId="1185295874" sldId="317"/>
            <ac:spMk id="244" creationId="{FCF99BE7-C371-CD91-2156-71CC5E9502D7}"/>
          </ac:spMkLst>
        </pc:spChg>
        <pc:spChg chg="add mod">
          <ac:chgData name="Sondre Hårstad" userId="896b90e4-5606-4b14-8526-9d92d18593e1" providerId="ADAL" clId="{05DB2525-483C-6C46-8506-B561BF9763BF}" dt="2024-03-13T11:50:49.730" v="2737"/>
          <ac:spMkLst>
            <pc:docMk/>
            <pc:sldMk cId="1185295874" sldId="317"/>
            <ac:spMk id="245" creationId="{72BD45E7-655C-1117-EF4F-87A332A20020}"/>
          </ac:spMkLst>
        </pc:spChg>
        <pc:spChg chg="add mod">
          <ac:chgData name="Sondre Hårstad" userId="896b90e4-5606-4b14-8526-9d92d18593e1" providerId="ADAL" clId="{05DB2525-483C-6C46-8506-B561BF9763BF}" dt="2024-03-13T11:50:49.730" v="2737"/>
          <ac:spMkLst>
            <pc:docMk/>
            <pc:sldMk cId="1185295874" sldId="317"/>
            <ac:spMk id="246" creationId="{C2E0888C-3C73-F953-8D7E-8C40EF0B460D}"/>
          </ac:spMkLst>
        </pc:spChg>
        <pc:spChg chg="add mod">
          <ac:chgData name="Sondre Hårstad" userId="896b90e4-5606-4b14-8526-9d92d18593e1" providerId="ADAL" clId="{05DB2525-483C-6C46-8506-B561BF9763BF}" dt="2024-03-13T11:50:49.730" v="2737"/>
          <ac:spMkLst>
            <pc:docMk/>
            <pc:sldMk cId="1185295874" sldId="317"/>
            <ac:spMk id="247" creationId="{9E0695AE-999B-7B07-557C-3D567B53E930}"/>
          </ac:spMkLst>
        </pc:spChg>
        <pc:spChg chg="add mod">
          <ac:chgData name="Sondre Hårstad" userId="896b90e4-5606-4b14-8526-9d92d18593e1" providerId="ADAL" clId="{05DB2525-483C-6C46-8506-B561BF9763BF}" dt="2024-03-13T11:50:49.730" v="2737"/>
          <ac:spMkLst>
            <pc:docMk/>
            <pc:sldMk cId="1185295874" sldId="317"/>
            <ac:spMk id="248" creationId="{F95C3E94-CA90-C5D0-78DB-703E7FDEE035}"/>
          </ac:spMkLst>
        </pc:spChg>
        <pc:spChg chg="add mod">
          <ac:chgData name="Sondre Hårstad" userId="896b90e4-5606-4b14-8526-9d92d18593e1" providerId="ADAL" clId="{05DB2525-483C-6C46-8506-B561BF9763BF}" dt="2024-03-13T11:50:49.730" v="2737"/>
          <ac:spMkLst>
            <pc:docMk/>
            <pc:sldMk cId="1185295874" sldId="317"/>
            <ac:spMk id="249" creationId="{F50852C9-7DCA-FC79-7716-F5780E15CFFD}"/>
          </ac:spMkLst>
        </pc:spChg>
        <pc:spChg chg="add mod">
          <ac:chgData name="Sondre Hårstad" userId="896b90e4-5606-4b14-8526-9d92d18593e1" providerId="ADAL" clId="{05DB2525-483C-6C46-8506-B561BF9763BF}" dt="2024-03-13T11:50:49.730" v="2737"/>
          <ac:spMkLst>
            <pc:docMk/>
            <pc:sldMk cId="1185295874" sldId="317"/>
            <ac:spMk id="250" creationId="{D603BFF8-3F26-B39A-F2E0-E2B8ECB40A53}"/>
          </ac:spMkLst>
        </pc:spChg>
        <pc:spChg chg="add mod">
          <ac:chgData name="Sondre Hårstad" userId="896b90e4-5606-4b14-8526-9d92d18593e1" providerId="ADAL" clId="{05DB2525-483C-6C46-8506-B561BF9763BF}" dt="2024-03-13T11:50:49.730" v="2737"/>
          <ac:spMkLst>
            <pc:docMk/>
            <pc:sldMk cId="1185295874" sldId="317"/>
            <ac:spMk id="251" creationId="{276DFDB4-7428-CED4-1EC6-F9E3D862B90A}"/>
          </ac:spMkLst>
        </pc:spChg>
        <pc:spChg chg="add mod">
          <ac:chgData name="Sondre Hårstad" userId="896b90e4-5606-4b14-8526-9d92d18593e1" providerId="ADAL" clId="{05DB2525-483C-6C46-8506-B561BF9763BF}" dt="2024-03-13T11:50:49.730" v="2737"/>
          <ac:spMkLst>
            <pc:docMk/>
            <pc:sldMk cId="1185295874" sldId="317"/>
            <ac:spMk id="252" creationId="{437CC1C5-550D-80AF-C17E-E2FAB316E91D}"/>
          </ac:spMkLst>
        </pc:spChg>
        <pc:spChg chg="add mod">
          <ac:chgData name="Sondre Hårstad" userId="896b90e4-5606-4b14-8526-9d92d18593e1" providerId="ADAL" clId="{05DB2525-483C-6C46-8506-B561BF9763BF}" dt="2024-03-13T11:50:49.730" v="2737"/>
          <ac:spMkLst>
            <pc:docMk/>
            <pc:sldMk cId="1185295874" sldId="317"/>
            <ac:spMk id="253" creationId="{898B654C-90F3-4D06-BEDD-D6E15BC06FF8}"/>
          </ac:spMkLst>
        </pc:spChg>
        <pc:spChg chg="add mod">
          <ac:chgData name="Sondre Hårstad" userId="896b90e4-5606-4b14-8526-9d92d18593e1" providerId="ADAL" clId="{05DB2525-483C-6C46-8506-B561BF9763BF}" dt="2024-03-13T11:50:49.730" v="2737"/>
          <ac:spMkLst>
            <pc:docMk/>
            <pc:sldMk cId="1185295874" sldId="317"/>
            <ac:spMk id="254" creationId="{F49ADB2B-18B7-7A7D-80A4-179EA40BBD54}"/>
          </ac:spMkLst>
        </pc:spChg>
        <pc:spChg chg="add mod">
          <ac:chgData name="Sondre Hårstad" userId="896b90e4-5606-4b14-8526-9d92d18593e1" providerId="ADAL" clId="{05DB2525-483C-6C46-8506-B561BF9763BF}" dt="2024-03-13T11:50:49.730" v="2737"/>
          <ac:spMkLst>
            <pc:docMk/>
            <pc:sldMk cId="1185295874" sldId="317"/>
            <ac:spMk id="255" creationId="{7F394189-50C5-4A19-8518-83BF260BB59B}"/>
          </ac:spMkLst>
        </pc:spChg>
        <pc:spChg chg="add mod">
          <ac:chgData name="Sondre Hårstad" userId="896b90e4-5606-4b14-8526-9d92d18593e1" providerId="ADAL" clId="{05DB2525-483C-6C46-8506-B561BF9763BF}" dt="2024-03-13T11:50:49.730" v="2737"/>
          <ac:spMkLst>
            <pc:docMk/>
            <pc:sldMk cId="1185295874" sldId="317"/>
            <ac:spMk id="256" creationId="{7B97F36B-65ED-06F4-2E95-AC6E032C6EAC}"/>
          </ac:spMkLst>
        </pc:spChg>
        <pc:spChg chg="add mod">
          <ac:chgData name="Sondre Hårstad" userId="896b90e4-5606-4b14-8526-9d92d18593e1" providerId="ADAL" clId="{05DB2525-483C-6C46-8506-B561BF9763BF}" dt="2024-03-13T11:50:49.730" v="2737"/>
          <ac:spMkLst>
            <pc:docMk/>
            <pc:sldMk cId="1185295874" sldId="317"/>
            <ac:spMk id="257" creationId="{0DA63CBD-4211-51DA-5A25-1E42B1990C16}"/>
          </ac:spMkLst>
        </pc:spChg>
        <pc:grpChg chg="add del mod">
          <ac:chgData name="Sondre Hårstad" userId="896b90e4-5606-4b14-8526-9d92d18593e1" providerId="ADAL" clId="{05DB2525-483C-6C46-8506-B561BF9763BF}" dt="2024-03-13T11:37:04.118" v="2621" actId="478"/>
          <ac:grpSpMkLst>
            <pc:docMk/>
            <pc:sldMk cId="1185295874" sldId="317"/>
            <ac:grpSpMk id="63" creationId="{CA87FFFC-442C-9866-AD94-CAC1D00317C8}"/>
          </ac:grpSpMkLst>
        </pc:grpChg>
        <pc:grpChg chg="add mod">
          <ac:chgData name="Sondre Hårstad" userId="896b90e4-5606-4b14-8526-9d92d18593e1" providerId="ADAL" clId="{05DB2525-483C-6C46-8506-B561BF9763BF}" dt="2024-03-13T11:50:49.730" v="2737"/>
          <ac:grpSpMkLst>
            <pc:docMk/>
            <pc:sldMk cId="1185295874" sldId="317"/>
            <ac:grpSpMk id="234" creationId="{EF889C25-3F38-0481-E109-27FBB178698A}"/>
          </ac:grpSpMkLst>
        </pc:grpChg>
        <pc:picChg chg="del">
          <ac:chgData name="Sondre Hårstad" userId="896b90e4-5606-4b14-8526-9d92d18593e1" providerId="ADAL" clId="{05DB2525-483C-6C46-8506-B561BF9763BF}" dt="2024-03-13T11:34:47.855" v="2578" actId="478"/>
          <ac:picMkLst>
            <pc:docMk/>
            <pc:sldMk cId="1185295874" sldId="317"/>
            <ac:picMk id="14" creationId="{4E7768AC-23CE-D013-0EAA-F4ADC0EB9B83}"/>
          </ac:picMkLst>
        </pc:picChg>
        <pc:picChg chg="del">
          <ac:chgData name="Sondre Hårstad" userId="896b90e4-5606-4b14-8526-9d92d18593e1" providerId="ADAL" clId="{05DB2525-483C-6C46-8506-B561BF9763BF}" dt="2024-03-13T11:34:47.855" v="2578" actId="478"/>
          <ac:picMkLst>
            <pc:docMk/>
            <pc:sldMk cId="1185295874" sldId="317"/>
            <ac:picMk id="15" creationId="{207CF034-BB8F-F5D4-22E6-C0960E59DC30}"/>
          </ac:picMkLst>
        </pc:picChg>
        <pc:picChg chg="del">
          <ac:chgData name="Sondre Hårstad" userId="896b90e4-5606-4b14-8526-9d92d18593e1" providerId="ADAL" clId="{05DB2525-483C-6C46-8506-B561BF9763BF}" dt="2024-03-13T11:34:47.855" v="2578" actId="478"/>
          <ac:picMkLst>
            <pc:docMk/>
            <pc:sldMk cId="1185295874" sldId="317"/>
            <ac:picMk id="16" creationId="{0C167762-5181-80AF-FE82-F4059E776F05}"/>
          </ac:picMkLst>
        </pc:picChg>
        <pc:picChg chg="del">
          <ac:chgData name="Sondre Hårstad" userId="896b90e4-5606-4b14-8526-9d92d18593e1" providerId="ADAL" clId="{05DB2525-483C-6C46-8506-B561BF9763BF}" dt="2024-03-13T11:34:47.855" v="2578" actId="478"/>
          <ac:picMkLst>
            <pc:docMk/>
            <pc:sldMk cId="1185295874" sldId="317"/>
            <ac:picMk id="17" creationId="{8C0CDA04-4694-75BF-2ADD-40F348A0168A}"/>
          </ac:picMkLst>
        </pc:picChg>
        <pc:picChg chg="del">
          <ac:chgData name="Sondre Hårstad" userId="896b90e4-5606-4b14-8526-9d92d18593e1" providerId="ADAL" clId="{05DB2525-483C-6C46-8506-B561BF9763BF}" dt="2024-03-13T11:34:47.855" v="2578" actId="478"/>
          <ac:picMkLst>
            <pc:docMk/>
            <pc:sldMk cId="1185295874" sldId="317"/>
            <ac:picMk id="18" creationId="{149F9765-F19A-7656-E4A1-53ED830D3E7B}"/>
          </ac:picMkLst>
        </pc:picChg>
        <pc:picChg chg="add del mod">
          <ac:chgData name="Sondre Hårstad" userId="896b90e4-5606-4b14-8526-9d92d18593e1" providerId="ADAL" clId="{05DB2525-483C-6C46-8506-B561BF9763BF}" dt="2024-03-13T11:37:59.996" v="2649" actId="478"/>
          <ac:picMkLst>
            <pc:docMk/>
            <pc:sldMk cId="1185295874" sldId="317"/>
            <ac:picMk id="88" creationId="{20B10D3D-8AA8-C1EB-68D1-10D600BB0E64}"/>
          </ac:picMkLst>
        </pc:picChg>
        <pc:picChg chg="add del mod">
          <ac:chgData name="Sondre Hårstad" userId="896b90e4-5606-4b14-8526-9d92d18593e1" providerId="ADAL" clId="{05DB2525-483C-6C46-8506-B561BF9763BF}" dt="2024-03-13T11:37:59.996" v="2649" actId="478"/>
          <ac:picMkLst>
            <pc:docMk/>
            <pc:sldMk cId="1185295874" sldId="317"/>
            <ac:picMk id="89" creationId="{90F617A3-0C00-B607-4F7D-6C344A79AC6A}"/>
          </ac:picMkLst>
        </pc:picChg>
        <pc:picChg chg="add del mod">
          <ac:chgData name="Sondre Hårstad" userId="896b90e4-5606-4b14-8526-9d92d18593e1" providerId="ADAL" clId="{05DB2525-483C-6C46-8506-B561BF9763BF}" dt="2024-03-13T11:37:59.996" v="2649" actId="478"/>
          <ac:picMkLst>
            <pc:docMk/>
            <pc:sldMk cId="1185295874" sldId="317"/>
            <ac:picMk id="91" creationId="{D918D4CD-C7B9-4F71-B0A1-B68D2D636B9E}"/>
          </ac:picMkLst>
        </pc:picChg>
        <pc:picChg chg="add del mod">
          <ac:chgData name="Sondre Hårstad" userId="896b90e4-5606-4b14-8526-9d92d18593e1" providerId="ADAL" clId="{05DB2525-483C-6C46-8506-B561BF9763BF}" dt="2024-03-13T11:37:59.996" v="2649" actId="478"/>
          <ac:picMkLst>
            <pc:docMk/>
            <pc:sldMk cId="1185295874" sldId="317"/>
            <ac:picMk id="92" creationId="{D597F58E-0431-D927-A6EB-24EF4D37A881}"/>
          </ac:picMkLst>
        </pc:picChg>
        <pc:picChg chg="add del mod">
          <ac:chgData name="Sondre Hårstad" userId="896b90e4-5606-4b14-8526-9d92d18593e1" providerId="ADAL" clId="{05DB2525-483C-6C46-8506-B561BF9763BF}" dt="2024-03-13T11:37:59.996" v="2649" actId="478"/>
          <ac:picMkLst>
            <pc:docMk/>
            <pc:sldMk cId="1185295874" sldId="317"/>
            <ac:picMk id="93" creationId="{32970B3D-D128-6E05-F3B7-C35691C4586E}"/>
          </ac:picMkLst>
        </pc:picChg>
        <pc:picChg chg="add del mod">
          <ac:chgData name="Sondre Hårstad" userId="896b90e4-5606-4b14-8526-9d92d18593e1" providerId="ADAL" clId="{05DB2525-483C-6C46-8506-B561BF9763BF}" dt="2024-03-13T11:48:17.840" v="2711" actId="478"/>
          <ac:picMkLst>
            <pc:docMk/>
            <pc:sldMk cId="1185295874" sldId="317"/>
            <ac:picMk id="101" creationId="{BE794CC6-3048-9FA1-9A82-0E45CEE96743}"/>
          </ac:picMkLst>
        </pc:picChg>
        <pc:picChg chg="add del mod">
          <ac:chgData name="Sondre Hårstad" userId="896b90e4-5606-4b14-8526-9d92d18593e1" providerId="ADAL" clId="{05DB2525-483C-6C46-8506-B561BF9763BF}" dt="2024-03-13T11:38:51.803" v="2663" actId="478"/>
          <ac:picMkLst>
            <pc:docMk/>
            <pc:sldMk cId="1185295874" sldId="317"/>
            <ac:picMk id="116" creationId="{A80AF693-A2B5-4A28-4CAE-F4F345F4B67E}"/>
          </ac:picMkLst>
        </pc:picChg>
        <pc:picChg chg="add del mod">
          <ac:chgData name="Sondre Hårstad" userId="896b90e4-5606-4b14-8526-9d92d18593e1" providerId="ADAL" clId="{05DB2525-483C-6C46-8506-B561BF9763BF}" dt="2024-03-13T11:38:51.803" v="2663" actId="478"/>
          <ac:picMkLst>
            <pc:docMk/>
            <pc:sldMk cId="1185295874" sldId="317"/>
            <ac:picMk id="117" creationId="{C551AF1E-6CD9-5E68-CABD-742646AF10E4}"/>
          </ac:picMkLst>
        </pc:picChg>
        <pc:picChg chg="add del mod">
          <ac:chgData name="Sondre Hårstad" userId="896b90e4-5606-4b14-8526-9d92d18593e1" providerId="ADAL" clId="{05DB2525-483C-6C46-8506-B561BF9763BF}" dt="2024-03-13T11:38:51.803" v="2663" actId="478"/>
          <ac:picMkLst>
            <pc:docMk/>
            <pc:sldMk cId="1185295874" sldId="317"/>
            <ac:picMk id="118" creationId="{76B3D00E-51A1-3D2B-597D-AFDA82FB8BD6}"/>
          </ac:picMkLst>
        </pc:picChg>
        <pc:picChg chg="add del mod">
          <ac:chgData name="Sondre Hårstad" userId="896b90e4-5606-4b14-8526-9d92d18593e1" providerId="ADAL" clId="{05DB2525-483C-6C46-8506-B561BF9763BF}" dt="2024-03-13T11:38:51.803" v="2663" actId="478"/>
          <ac:picMkLst>
            <pc:docMk/>
            <pc:sldMk cId="1185295874" sldId="317"/>
            <ac:picMk id="119" creationId="{0F3A0033-D8D5-54AF-0ACA-9A9BD702AF18}"/>
          </ac:picMkLst>
        </pc:picChg>
        <pc:picChg chg="add del mod">
          <ac:chgData name="Sondre Hårstad" userId="896b90e4-5606-4b14-8526-9d92d18593e1" providerId="ADAL" clId="{05DB2525-483C-6C46-8506-B561BF9763BF}" dt="2024-03-13T11:38:51.803" v="2663" actId="478"/>
          <ac:picMkLst>
            <pc:docMk/>
            <pc:sldMk cId="1185295874" sldId="317"/>
            <ac:picMk id="122" creationId="{D1031ADD-D3F2-1922-ED30-199BDCEE345A}"/>
          </ac:picMkLst>
        </pc:picChg>
        <pc:picChg chg="add del mod">
          <ac:chgData name="Sondre Hårstad" userId="896b90e4-5606-4b14-8526-9d92d18593e1" providerId="ADAL" clId="{05DB2525-483C-6C46-8506-B561BF9763BF}" dt="2024-03-13T11:38:51.803" v="2663" actId="478"/>
          <ac:picMkLst>
            <pc:docMk/>
            <pc:sldMk cId="1185295874" sldId="317"/>
            <ac:picMk id="123" creationId="{C5E24C6B-B3BC-8845-9871-B24E6EF160BA}"/>
          </ac:picMkLst>
        </pc:picChg>
        <pc:picChg chg="add del mod">
          <ac:chgData name="Sondre Hårstad" userId="896b90e4-5606-4b14-8526-9d92d18593e1" providerId="ADAL" clId="{05DB2525-483C-6C46-8506-B561BF9763BF}" dt="2024-03-13T11:38:51.803" v="2663" actId="478"/>
          <ac:picMkLst>
            <pc:docMk/>
            <pc:sldMk cId="1185295874" sldId="317"/>
            <ac:picMk id="126" creationId="{929AA42C-0D75-AB53-3C80-3EB62BBB64FD}"/>
          </ac:picMkLst>
        </pc:picChg>
        <pc:picChg chg="add del mod">
          <ac:chgData name="Sondre Hårstad" userId="896b90e4-5606-4b14-8526-9d92d18593e1" providerId="ADAL" clId="{05DB2525-483C-6C46-8506-B561BF9763BF}" dt="2024-03-13T11:38:51.803" v="2663" actId="478"/>
          <ac:picMkLst>
            <pc:docMk/>
            <pc:sldMk cId="1185295874" sldId="317"/>
            <ac:picMk id="127" creationId="{47EDB554-2A33-67EC-610C-FBF2E13091CA}"/>
          </ac:picMkLst>
        </pc:picChg>
        <pc:picChg chg="add del mod">
          <ac:chgData name="Sondre Hårstad" userId="896b90e4-5606-4b14-8526-9d92d18593e1" providerId="ADAL" clId="{05DB2525-483C-6C46-8506-B561BF9763BF}" dt="2024-03-13T11:38:51.803" v="2663" actId="478"/>
          <ac:picMkLst>
            <pc:docMk/>
            <pc:sldMk cId="1185295874" sldId="317"/>
            <ac:picMk id="128" creationId="{38619678-CFAE-9D0A-3012-8CAEA1BC6E2D}"/>
          </ac:picMkLst>
        </pc:picChg>
        <pc:picChg chg="add del mod">
          <ac:chgData name="Sondre Hårstad" userId="896b90e4-5606-4b14-8526-9d92d18593e1" providerId="ADAL" clId="{05DB2525-483C-6C46-8506-B561BF9763BF}" dt="2024-03-13T11:50:36.492" v="2735" actId="478"/>
          <ac:picMkLst>
            <pc:docMk/>
            <pc:sldMk cId="1185295874" sldId="317"/>
            <ac:picMk id="208" creationId="{16A14565-6AF6-8082-E8EE-017728A667CA}"/>
          </ac:picMkLst>
        </pc:picChg>
        <pc:picChg chg="add del mod">
          <ac:chgData name="Sondre Hårstad" userId="896b90e4-5606-4b14-8526-9d92d18593e1" providerId="ADAL" clId="{05DB2525-483C-6C46-8506-B561BF9763BF}" dt="2024-03-13T11:50:36.492" v="2735" actId="478"/>
          <ac:picMkLst>
            <pc:docMk/>
            <pc:sldMk cId="1185295874" sldId="317"/>
            <ac:picMk id="209" creationId="{B3A252AB-DC9B-31BD-45E7-8C4B23827FD8}"/>
          </ac:picMkLst>
        </pc:picChg>
        <pc:picChg chg="add del mod">
          <ac:chgData name="Sondre Hårstad" userId="896b90e4-5606-4b14-8526-9d92d18593e1" providerId="ADAL" clId="{05DB2525-483C-6C46-8506-B561BF9763BF}" dt="2024-03-13T11:50:36.492" v="2735" actId="478"/>
          <ac:picMkLst>
            <pc:docMk/>
            <pc:sldMk cId="1185295874" sldId="317"/>
            <ac:picMk id="216" creationId="{F02F7A78-20C1-87E4-7770-BE72F90E1D1A}"/>
          </ac:picMkLst>
        </pc:picChg>
        <pc:picChg chg="add del mod">
          <ac:chgData name="Sondre Hårstad" userId="896b90e4-5606-4b14-8526-9d92d18593e1" providerId="ADAL" clId="{05DB2525-483C-6C46-8506-B561BF9763BF}" dt="2024-03-13T11:50:36.492" v="2735" actId="478"/>
          <ac:picMkLst>
            <pc:docMk/>
            <pc:sldMk cId="1185295874" sldId="317"/>
            <ac:picMk id="217" creationId="{EAB406A0-28DC-2F12-4F53-012D58173026}"/>
          </ac:picMkLst>
        </pc:picChg>
        <pc:picChg chg="add del mod">
          <ac:chgData name="Sondre Hårstad" userId="896b90e4-5606-4b14-8526-9d92d18593e1" providerId="ADAL" clId="{05DB2525-483C-6C46-8506-B561BF9763BF}" dt="2024-03-13T11:50:36.492" v="2735" actId="478"/>
          <ac:picMkLst>
            <pc:docMk/>
            <pc:sldMk cId="1185295874" sldId="317"/>
            <ac:picMk id="218" creationId="{9705FC09-DBF9-8AB9-6F88-106A59158B62}"/>
          </ac:picMkLst>
        </pc:picChg>
        <pc:cxnChg chg="add del mod">
          <ac:chgData name="Sondre Hårstad" userId="896b90e4-5606-4b14-8526-9d92d18593e1" providerId="ADAL" clId="{05DB2525-483C-6C46-8506-B561BF9763BF}" dt="2024-03-13T11:37:59.996" v="2649" actId="478"/>
          <ac:cxnSpMkLst>
            <pc:docMk/>
            <pc:sldMk cId="1185295874" sldId="317"/>
            <ac:cxnSpMk id="81" creationId="{AC983ABB-8929-9367-7EF9-FA33EEBD0446}"/>
          </ac:cxnSpMkLst>
        </pc:cxnChg>
        <pc:cxnChg chg="add del mod">
          <ac:chgData name="Sondre Hårstad" userId="896b90e4-5606-4b14-8526-9d92d18593e1" providerId="ADAL" clId="{05DB2525-483C-6C46-8506-B561BF9763BF}" dt="2024-03-13T11:37:59.996" v="2649" actId="478"/>
          <ac:cxnSpMkLst>
            <pc:docMk/>
            <pc:sldMk cId="1185295874" sldId="317"/>
            <ac:cxnSpMk id="82" creationId="{376E4609-9407-3965-6A15-30F13A6CE358}"/>
          </ac:cxnSpMkLst>
        </pc:cxnChg>
        <pc:cxnChg chg="add del mod">
          <ac:chgData name="Sondre Hårstad" userId="896b90e4-5606-4b14-8526-9d92d18593e1" providerId="ADAL" clId="{05DB2525-483C-6C46-8506-B561BF9763BF}" dt="2024-03-13T11:37:59.996" v="2649" actId="478"/>
          <ac:cxnSpMkLst>
            <pc:docMk/>
            <pc:sldMk cId="1185295874" sldId="317"/>
            <ac:cxnSpMk id="83" creationId="{E0D27EA9-E93D-6775-DA9A-D80E4071D10D}"/>
          </ac:cxnSpMkLst>
        </pc:cxnChg>
        <pc:cxnChg chg="add del mod">
          <ac:chgData name="Sondre Hårstad" userId="896b90e4-5606-4b14-8526-9d92d18593e1" providerId="ADAL" clId="{05DB2525-483C-6C46-8506-B561BF9763BF}" dt="2024-03-13T11:37:59.996" v="2649" actId="478"/>
          <ac:cxnSpMkLst>
            <pc:docMk/>
            <pc:sldMk cId="1185295874" sldId="317"/>
            <ac:cxnSpMk id="84" creationId="{13085BB9-F616-A77E-3BDB-25371B4AE1F7}"/>
          </ac:cxnSpMkLst>
        </pc:cxnChg>
        <pc:cxnChg chg="add del mod">
          <ac:chgData name="Sondre Hårstad" userId="896b90e4-5606-4b14-8526-9d92d18593e1" providerId="ADAL" clId="{05DB2525-483C-6C46-8506-B561BF9763BF}" dt="2024-03-13T11:39:28.152" v="2668" actId="478"/>
          <ac:cxnSpMkLst>
            <pc:docMk/>
            <pc:sldMk cId="1185295874" sldId="317"/>
            <ac:cxnSpMk id="136" creationId="{57010F58-A6F6-E385-4501-07625FEBB385}"/>
          </ac:cxnSpMkLst>
        </pc:cxnChg>
        <pc:cxnChg chg="add del mod">
          <ac:chgData name="Sondre Hårstad" userId="896b90e4-5606-4b14-8526-9d92d18593e1" providerId="ADAL" clId="{05DB2525-483C-6C46-8506-B561BF9763BF}" dt="2024-03-13T11:39:28.152" v="2668" actId="478"/>
          <ac:cxnSpMkLst>
            <pc:docMk/>
            <pc:sldMk cId="1185295874" sldId="317"/>
            <ac:cxnSpMk id="138" creationId="{EE76A8A8-C55E-B725-D2DB-081F4A7ADD3D}"/>
          </ac:cxnSpMkLst>
        </pc:cxnChg>
        <pc:cxnChg chg="add del mod">
          <ac:chgData name="Sondre Hårstad" userId="896b90e4-5606-4b14-8526-9d92d18593e1" providerId="ADAL" clId="{05DB2525-483C-6C46-8506-B561BF9763BF}" dt="2024-03-13T11:48:20.093" v="2712" actId="478"/>
          <ac:cxnSpMkLst>
            <pc:docMk/>
            <pc:sldMk cId="1185295874" sldId="317"/>
            <ac:cxnSpMk id="157" creationId="{22B3A699-3F22-4F71-82A4-29302CE85D0E}"/>
          </ac:cxnSpMkLst>
        </pc:cxnChg>
        <pc:cxnChg chg="add del mod">
          <ac:chgData name="Sondre Hårstad" userId="896b90e4-5606-4b14-8526-9d92d18593e1" providerId="ADAL" clId="{05DB2525-483C-6C46-8506-B561BF9763BF}" dt="2024-03-13T11:48:20.093" v="2712" actId="478"/>
          <ac:cxnSpMkLst>
            <pc:docMk/>
            <pc:sldMk cId="1185295874" sldId="317"/>
            <ac:cxnSpMk id="159" creationId="{71579DE9-9B72-BD34-E1BE-BFD41E28F841}"/>
          </ac:cxnSpMkLst>
        </pc:cxnChg>
        <pc:cxnChg chg="add mod">
          <ac:chgData name="Sondre Hårstad" userId="896b90e4-5606-4b14-8526-9d92d18593e1" providerId="ADAL" clId="{05DB2525-483C-6C46-8506-B561BF9763BF}" dt="2024-03-13T11:47:26.803" v="2684"/>
          <ac:cxnSpMkLst>
            <pc:docMk/>
            <pc:sldMk cId="1185295874" sldId="317"/>
            <ac:cxnSpMk id="179" creationId="{3FF54B37-39A4-3F49-ECA7-7BF674C5914F}"/>
          </ac:cxnSpMkLst>
        </pc:cxnChg>
        <pc:cxnChg chg="add mod">
          <ac:chgData name="Sondre Hårstad" userId="896b90e4-5606-4b14-8526-9d92d18593e1" providerId="ADAL" clId="{05DB2525-483C-6C46-8506-B561BF9763BF}" dt="2024-03-13T11:47:26.803" v="2684"/>
          <ac:cxnSpMkLst>
            <pc:docMk/>
            <pc:sldMk cId="1185295874" sldId="317"/>
            <ac:cxnSpMk id="181" creationId="{8BDAFAC1-48FD-2ABB-B75B-C37688726E34}"/>
          </ac:cxnSpMkLst>
        </pc:cxnChg>
        <pc:cxnChg chg="add del mod">
          <ac:chgData name="Sondre Hårstad" userId="896b90e4-5606-4b14-8526-9d92d18593e1" providerId="ADAL" clId="{05DB2525-483C-6C46-8506-B561BF9763BF}" dt="2024-03-13T11:50:36.492" v="2735" actId="478"/>
          <ac:cxnSpMkLst>
            <pc:docMk/>
            <pc:sldMk cId="1185295874" sldId="317"/>
            <ac:cxnSpMk id="219" creationId="{2AEE5F32-E971-320C-D28B-17B4D237A99F}"/>
          </ac:cxnSpMkLst>
        </pc:cxnChg>
        <pc:cxnChg chg="add del mod">
          <ac:chgData name="Sondre Hårstad" userId="896b90e4-5606-4b14-8526-9d92d18593e1" providerId="ADAL" clId="{05DB2525-483C-6C46-8506-B561BF9763BF}" dt="2024-03-13T11:50:36.492" v="2735" actId="478"/>
          <ac:cxnSpMkLst>
            <pc:docMk/>
            <pc:sldMk cId="1185295874" sldId="317"/>
            <ac:cxnSpMk id="220" creationId="{6DA8EC15-93F6-2401-2867-B8E6576E4B19}"/>
          </ac:cxnSpMkLst>
        </pc:cxnChg>
        <pc:cxnChg chg="add del mod">
          <ac:chgData name="Sondre Hårstad" userId="896b90e4-5606-4b14-8526-9d92d18593e1" providerId="ADAL" clId="{05DB2525-483C-6C46-8506-B561BF9763BF}" dt="2024-03-13T11:50:36.492" v="2735" actId="478"/>
          <ac:cxnSpMkLst>
            <pc:docMk/>
            <pc:sldMk cId="1185295874" sldId="317"/>
            <ac:cxnSpMk id="221" creationId="{7031ABD9-6976-7ACA-CDDC-CDD2A10BA535}"/>
          </ac:cxnSpMkLst>
        </pc:cxnChg>
        <pc:cxnChg chg="add del mod">
          <ac:chgData name="Sondre Hårstad" userId="896b90e4-5606-4b14-8526-9d92d18593e1" providerId="ADAL" clId="{05DB2525-483C-6C46-8506-B561BF9763BF}" dt="2024-03-13T11:50:36.492" v="2735" actId="478"/>
          <ac:cxnSpMkLst>
            <pc:docMk/>
            <pc:sldMk cId="1185295874" sldId="317"/>
            <ac:cxnSpMk id="222" creationId="{5C58422B-1D45-EB2A-1D1D-B0C591F62A26}"/>
          </ac:cxnSpMkLst>
        </pc:cxnChg>
        <pc:cxnChg chg="add del mod">
          <ac:chgData name="Sondre Hårstad" userId="896b90e4-5606-4b14-8526-9d92d18593e1" providerId="ADAL" clId="{05DB2525-483C-6C46-8506-B561BF9763BF}" dt="2024-03-13T11:50:36.492" v="2735" actId="478"/>
          <ac:cxnSpMkLst>
            <pc:docMk/>
            <pc:sldMk cId="1185295874" sldId="317"/>
            <ac:cxnSpMk id="223" creationId="{77FCF1CE-1B0F-D3A7-9FFA-EC82038B6DFD}"/>
          </ac:cxnSpMkLst>
        </pc:cxnChg>
        <pc:cxnChg chg="add mod">
          <ac:chgData name="Sondre Hårstad" userId="896b90e4-5606-4b14-8526-9d92d18593e1" providerId="ADAL" clId="{05DB2525-483C-6C46-8506-B561BF9763BF}" dt="2024-03-13T11:50:49.730" v="2737"/>
          <ac:cxnSpMkLst>
            <pc:docMk/>
            <pc:sldMk cId="1185295874" sldId="317"/>
            <ac:cxnSpMk id="239" creationId="{02C475B0-6A5C-ACA6-B282-849446AD2E02}"/>
          </ac:cxnSpMkLst>
        </pc:cxnChg>
        <pc:cxnChg chg="add mod">
          <ac:chgData name="Sondre Hårstad" userId="896b90e4-5606-4b14-8526-9d92d18593e1" providerId="ADAL" clId="{05DB2525-483C-6C46-8506-B561BF9763BF}" dt="2024-03-13T11:50:49.730" v="2737"/>
          <ac:cxnSpMkLst>
            <pc:docMk/>
            <pc:sldMk cId="1185295874" sldId="317"/>
            <ac:cxnSpMk id="240" creationId="{8C94B86B-1726-48A5-BD6B-75191E171430}"/>
          </ac:cxnSpMkLst>
        </pc:cxnChg>
        <pc:cxnChg chg="add mod">
          <ac:chgData name="Sondre Hårstad" userId="896b90e4-5606-4b14-8526-9d92d18593e1" providerId="ADAL" clId="{05DB2525-483C-6C46-8506-B561BF9763BF}" dt="2024-03-13T11:50:49.730" v="2737"/>
          <ac:cxnSpMkLst>
            <pc:docMk/>
            <pc:sldMk cId="1185295874" sldId="317"/>
            <ac:cxnSpMk id="241" creationId="{37F4A2A7-6136-26BC-2ABB-E8094E4DD7BD}"/>
          </ac:cxnSpMkLst>
        </pc:cxnChg>
      </pc:sldChg>
      <pc:sldChg chg="add del">
        <pc:chgData name="Sondre Hårstad" userId="896b90e4-5606-4b14-8526-9d92d18593e1" providerId="ADAL" clId="{05DB2525-483C-6C46-8506-B561BF9763BF}" dt="2024-03-13T11:33:28.947" v="2567"/>
        <pc:sldMkLst>
          <pc:docMk/>
          <pc:sldMk cId="3552934830" sldId="317"/>
        </pc:sldMkLst>
      </pc:sldChg>
      <pc:sldChg chg="add">
        <pc:chgData name="Sondre Hårstad" userId="896b90e4-5606-4b14-8526-9d92d18593e1" providerId="ADAL" clId="{05DB2525-483C-6C46-8506-B561BF9763BF}" dt="2024-03-13T11:35:55.102" v="2612"/>
        <pc:sldMkLst>
          <pc:docMk/>
          <pc:sldMk cId="2221250088" sldId="318"/>
        </pc:sldMkLst>
      </pc:sldChg>
      <pc:sldChg chg="modSp add mod">
        <pc:chgData name="Sondre Hårstad" userId="896b90e4-5606-4b14-8526-9d92d18593e1" providerId="ADAL" clId="{05DB2525-483C-6C46-8506-B561BF9763BF}" dt="2024-03-13T11:56:54.285" v="2839" actId="20577"/>
        <pc:sldMkLst>
          <pc:docMk/>
          <pc:sldMk cId="3984014062" sldId="319"/>
        </pc:sldMkLst>
        <pc:spChg chg="mod">
          <ac:chgData name="Sondre Hårstad" userId="896b90e4-5606-4b14-8526-9d92d18593e1" providerId="ADAL" clId="{05DB2525-483C-6C46-8506-B561BF9763BF}" dt="2024-03-13T11:56:54.285" v="2839" actId="20577"/>
          <ac:spMkLst>
            <pc:docMk/>
            <pc:sldMk cId="3984014062" sldId="319"/>
            <ac:spMk id="2" creationId="{6898EE2C-8CFF-E4EF-7290-E2CB3DF7320F}"/>
          </ac:spMkLst>
        </pc:spChg>
        <pc:spChg chg="mod">
          <ac:chgData name="Sondre Hårstad" userId="896b90e4-5606-4b14-8526-9d92d18593e1" providerId="ADAL" clId="{05DB2525-483C-6C46-8506-B561BF9763BF}" dt="2024-03-13T11:55:44.429" v="2828" actId="2711"/>
          <ac:spMkLst>
            <pc:docMk/>
            <pc:sldMk cId="3984014062" sldId="319"/>
            <ac:spMk id="59" creationId="{C35D84FF-E247-59EA-A25F-3CEF8915A24C}"/>
          </ac:spMkLst>
        </pc:spChg>
        <pc:spChg chg="mod">
          <ac:chgData name="Sondre Hårstad" userId="896b90e4-5606-4b14-8526-9d92d18593e1" providerId="ADAL" clId="{05DB2525-483C-6C46-8506-B561BF9763BF}" dt="2024-03-13T11:56:46.097" v="2831" actId="2711"/>
          <ac:spMkLst>
            <pc:docMk/>
            <pc:sldMk cId="3984014062" sldId="319"/>
            <ac:spMk id="60" creationId="{FEB14B9C-B09A-2C09-0230-91C73A417169}"/>
          </ac:spMkLst>
        </pc:spChg>
        <pc:spChg chg="mod">
          <ac:chgData name="Sondre Hårstad" userId="896b90e4-5606-4b14-8526-9d92d18593e1" providerId="ADAL" clId="{05DB2525-483C-6C46-8506-B561BF9763BF}" dt="2024-03-13T11:55:49.701" v="2829" actId="2711"/>
          <ac:spMkLst>
            <pc:docMk/>
            <pc:sldMk cId="3984014062" sldId="319"/>
            <ac:spMk id="61" creationId="{C4F8A8C1-0D27-473E-7D33-20FBC5A9E062}"/>
          </ac:spMkLst>
        </pc:spChg>
        <pc:spChg chg="mod">
          <ac:chgData name="Sondre Hårstad" userId="896b90e4-5606-4b14-8526-9d92d18593e1" providerId="ADAL" clId="{05DB2525-483C-6C46-8506-B561BF9763BF}" dt="2024-03-13T11:55:54.622" v="2830" actId="2711"/>
          <ac:spMkLst>
            <pc:docMk/>
            <pc:sldMk cId="3984014062" sldId="319"/>
            <ac:spMk id="62" creationId="{FD55C0A9-8AF0-676E-AAEF-109CFBD6DF55}"/>
          </ac:spMkLst>
        </pc:spChg>
        <pc:spChg chg="mod">
          <ac:chgData name="Sondre Hårstad" userId="896b90e4-5606-4b14-8526-9d92d18593e1" providerId="ADAL" clId="{05DB2525-483C-6C46-8506-B561BF9763BF}" dt="2024-03-13T11:55:37.110" v="2827" actId="2711"/>
          <ac:spMkLst>
            <pc:docMk/>
            <pc:sldMk cId="3984014062" sldId="319"/>
            <ac:spMk id="64" creationId="{CE5A3C96-F897-7204-DB83-2BF2FF2CEB41}"/>
          </ac:spMkLst>
        </pc:spChg>
        <pc:spChg chg="mod">
          <ac:chgData name="Sondre Hårstad" userId="896b90e4-5606-4b14-8526-9d92d18593e1" providerId="ADAL" clId="{05DB2525-483C-6C46-8506-B561BF9763BF}" dt="2024-03-13T11:55:37.110" v="2827" actId="2711"/>
          <ac:spMkLst>
            <pc:docMk/>
            <pc:sldMk cId="3984014062" sldId="319"/>
            <ac:spMk id="65" creationId="{8CBD78E8-E554-9CA4-289A-C991A034CA8F}"/>
          </ac:spMkLst>
        </pc:spChg>
        <pc:spChg chg="mod">
          <ac:chgData name="Sondre Hårstad" userId="896b90e4-5606-4b14-8526-9d92d18593e1" providerId="ADAL" clId="{05DB2525-483C-6C46-8506-B561BF9763BF}" dt="2024-03-13T11:55:37.110" v="2827" actId="2711"/>
          <ac:spMkLst>
            <pc:docMk/>
            <pc:sldMk cId="3984014062" sldId="319"/>
            <ac:spMk id="66" creationId="{D22677BE-C683-427C-E95B-FE62EC263F33}"/>
          </ac:spMkLst>
        </pc:spChg>
      </pc:sldChg>
      <pc:sldChg chg="add">
        <pc:chgData name="Sondre Hårstad" userId="896b90e4-5606-4b14-8526-9d92d18593e1" providerId="ADAL" clId="{05DB2525-483C-6C46-8506-B561BF9763BF}" dt="2024-03-13T11:37:41.347" v="2631"/>
        <pc:sldMkLst>
          <pc:docMk/>
          <pc:sldMk cId="2994871066" sldId="320"/>
        </pc:sldMkLst>
      </pc:sldChg>
      <pc:sldChg chg="add">
        <pc:chgData name="Sondre Hårstad" userId="896b90e4-5606-4b14-8526-9d92d18593e1" providerId="ADAL" clId="{05DB2525-483C-6C46-8506-B561BF9763BF}" dt="2024-03-13T11:38:48.239" v="2662"/>
        <pc:sldMkLst>
          <pc:docMk/>
          <pc:sldMk cId="219241950" sldId="321"/>
        </pc:sldMkLst>
      </pc:sldChg>
      <pc:sldChg chg="delSp modSp add mod">
        <pc:chgData name="Sondre Hårstad" userId="896b90e4-5606-4b14-8526-9d92d18593e1" providerId="ADAL" clId="{05DB2525-483C-6C46-8506-B561BF9763BF}" dt="2024-03-13T11:48:12.035" v="2710" actId="478"/>
        <pc:sldMkLst>
          <pc:docMk/>
          <pc:sldMk cId="2733310826" sldId="322"/>
        </pc:sldMkLst>
        <pc:spChg chg="mod">
          <ac:chgData name="Sondre Hårstad" userId="896b90e4-5606-4b14-8526-9d92d18593e1" providerId="ADAL" clId="{05DB2525-483C-6C46-8506-B561BF9763BF}" dt="2024-03-13T11:48:05.299" v="2690"/>
          <ac:spMkLst>
            <pc:docMk/>
            <pc:sldMk cId="2733310826" sldId="322"/>
            <ac:spMk id="2" creationId="{6898EE2C-8CFF-E4EF-7290-E2CB3DF7320F}"/>
          </ac:spMkLst>
        </pc:spChg>
        <pc:spChg chg="mod">
          <ac:chgData name="Sondre Hårstad" userId="896b90e4-5606-4b14-8526-9d92d18593e1" providerId="ADAL" clId="{05DB2525-483C-6C46-8506-B561BF9763BF}" dt="2024-03-13T11:48:09.561" v="2709" actId="20577"/>
          <ac:spMkLst>
            <pc:docMk/>
            <pc:sldMk cId="2733310826" sldId="322"/>
            <ac:spMk id="3" creationId="{2A298F02-C00B-E5FD-C894-17667BBC7DD2}"/>
          </ac:spMkLst>
        </pc:spChg>
        <pc:picChg chg="del">
          <ac:chgData name="Sondre Hårstad" userId="896b90e4-5606-4b14-8526-9d92d18593e1" providerId="ADAL" clId="{05DB2525-483C-6C46-8506-B561BF9763BF}" dt="2024-03-13T11:48:12.035" v="2710" actId="478"/>
          <ac:picMkLst>
            <pc:docMk/>
            <pc:sldMk cId="2733310826" sldId="322"/>
            <ac:picMk id="101" creationId="{BE794CC6-3048-9FA1-9A82-0E45CEE96743}"/>
          </ac:picMkLst>
        </pc:picChg>
      </pc:sldChg>
      <pc:sldChg chg="addSp delSp modSp add mod ord">
        <pc:chgData name="Sondre Hårstad" userId="896b90e4-5606-4b14-8526-9d92d18593e1" providerId="ADAL" clId="{05DB2525-483C-6C46-8506-B561BF9763BF}" dt="2024-03-13T12:24:54.685" v="2851" actId="14100"/>
        <pc:sldMkLst>
          <pc:docMk/>
          <pc:sldMk cId="1140150152" sldId="323"/>
        </pc:sldMkLst>
        <pc:spChg chg="mod">
          <ac:chgData name="Sondre Hårstad" userId="896b90e4-5606-4b14-8526-9d92d18593e1" providerId="ADAL" clId="{05DB2525-483C-6C46-8506-B561BF9763BF}" dt="2024-03-13T11:53:37.520" v="2812" actId="20577"/>
          <ac:spMkLst>
            <pc:docMk/>
            <pc:sldMk cId="1140150152" sldId="323"/>
            <ac:spMk id="2" creationId="{6898EE2C-8CFF-E4EF-7290-E2CB3DF7320F}"/>
          </ac:spMkLst>
        </pc:spChg>
        <pc:spChg chg="add del mod">
          <ac:chgData name="Sondre Hårstad" userId="896b90e4-5606-4b14-8526-9d92d18593e1" providerId="ADAL" clId="{05DB2525-483C-6C46-8506-B561BF9763BF}" dt="2024-03-13T11:53:48.634" v="2814" actId="478"/>
          <ac:spMkLst>
            <pc:docMk/>
            <pc:sldMk cId="1140150152" sldId="323"/>
            <ac:spMk id="4" creationId="{B70B981E-EA2E-D08B-7864-A3742C965043}"/>
          </ac:spMkLst>
        </pc:spChg>
        <pc:spChg chg="add del mod">
          <ac:chgData name="Sondre Hårstad" userId="896b90e4-5606-4b14-8526-9d92d18593e1" providerId="ADAL" clId="{05DB2525-483C-6C46-8506-B561BF9763BF}" dt="2024-03-13T11:53:48.634" v="2814" actId="478"/>
          <ac:spMkLst>
            <pc:docMk/>
            <pc:sldMk cId="1140150152" sldId="323"/>
            <ac:spMk id="5" creationId="{795F0CA7-2726-2404-0E11-2314454E3915}"/>
          </ac:spMkLst>
        </pc:spChg>
        <pc:spChg chg="add del mod">
          <ac:chgData name="Sondre Hårstad" userId="896b90e4-5606-4b14-8526-9d92d18593e1" providerId="ADAL" clId="{05DB2525-483C-6C46-8506-B561BF9763BF}" dt="2024-03-13T11:53:48.634" v="2814" actId="478"/>
          <ac:spMkLst>
            <pc:docMk/>
            <pc:sldMk cId="1140150152" sldId="323"/>
            <ac:spMk id="7" creationId="{CCF13E93-464A-A99F-36D7-8147729106CC}"/>
          </ac:spMkLst>
        </pc:spChg>
        <pc:spChg chg="add del mod">
          <ac:chgData name="Sondre Hårstad" userId="896b90e4-5606-4b14-8526-9d92d18593e1" providerId="ADAL" clId="{05DB2525-483C-6C46-8506-B561BF9763BF}" dt="2024-03-13T11:53:48.634" v="2814" actId="478"/>
          <ac:spMkLst>
            <pc:docMk/>
            <pc:sldMk cId="1140150152" sldId="323"/>
            <ac:spMk id="8" creationId="{8DC29862-474C-CBF6-7566-8EDF9A268F4D}"/>
          </ac:spMkLst>
        </pc:spChg>
        <pc:spChg chg="add del mod">
          <ac:chgData name="Sondre Hårstad" userId="896b90e4-5606-4b14-8526-9d92d18593e1" providerId="ADAL" clId="{05DB2525-483C-6C46-8506-B561BF9763BF}" dt="2024-03-13T11:53:48.634" v="2814" actId="478"/>
          <ac:spMkLst>
            <pc:docMk/>
            <pc:sldMk cId="1140150152" sldId="323"/>
            <ac:spMk id="9" creationId="{B37766F4-1EC2-E57A-E3BC-085D01B4F76C}"/>
          </ac:spMkLst>
        </pc:spChg>
        <pc:spChg chg="add del mod">
          <ac:chgData name="Sondre Hårstad" userId="896b90e4-5606-4b14-8526-9d92d18593e1" providerId="ADAL" clId="{05DB2525-483C-6C46-8506-B561BF9763BF}" dt="2024-03-13T11:53:48.634" v="2814" actId="478"/>
          <ac:spMkLst>
            <pc:docMk/>
            <pc:sldMk cId="1140150152" sldId="323"/>
            <ac:spMk id="10" creationId="{127D9D4C-1CBC-EA13-3D46-9028F4EC9830}"/>
          </ac:spMkLst>
        </pc:spChg>
        <pc:spChg chg="add del mod">
          <ac:chgData name="Sondre Hårstad" userId="896b90e4-5606-4b14-8526-9d92d18593e1" providerId="ADAL" clId="{05DB2525-483C-6C46-8506-B561BF9763BF}" dt="2024-03-13T11:53:48.634" v="2814" actId="478"/>
          <ac:spMkLst>
            <pc:docMk/>
            <pc:sldMk cId="1140150152" sldId="323"/>
            <ac:spMk id="11" creationId="{13DA6F73-CA59-899F-2D35-761FD2B4D796}"/>
          </ac:spMkLst>
        </pc:spChg>
        <pc:spChg chg="add del mod">
          <ac:chgData name="Sondre Hårstad" userId="896b90e4-5606-4b14-8526-9d92d18593e1" providerId="ADAL" clId="{05DB2525-483C-6C46-8506-B561BF9763BF}" dt="2024-03-13T11:53:48.634" v="2814" actId="478"/>
          <ac:spMkLst>
            <pc:docMk/>
            <pc:sldMk cId="1140150152" sldId="323"/>
            <ac:spMk id="12" creationId="{031274C6-3605-BC20-C53B-79CE26D795E0}"/>
          </ac:spMkLst>
        </pc:spChg>
        <pc:spChg chg="add del mod">
          <ac:chgData name="Sondre Hårstad" userId="896b90e4-5606-4b14-8526-9d92d18593e1" providerId="ADAL" clId="{05DB2525-483C-6C46-8506-B561BF9763BF}" dt="2024-03-13T11:53:48.634" v="2814" actId="478"/>
          <ac:spMkLst>
            <pc:docMk/>
            <pc:sldMk cId="1140150152" sldId="323"/>
            <ac:spMk id="13" creationId="{C04C0914-7FF2-3245-EBD7-DCC375504432}"/>
          </ac:spMkLst>
        </pc:spChg>
        <pc:spChg chg="add del mod">
          <ac:chgData name="Sondre Hårstad" userId="896b90e4-5606-4b14-8526-9d92d18593e1" providerId="ADAL" clId="{05DB2525-483C-6C46-8506-B561BF9763BF}" dt="2024-03-13T11:53:48.634" v="2814" actId="478"/>
          <ac:spMkLst>
            <pc:docMk/>
            <pc:sldMk cId="1140150152" sldId="323"/>
            <ac:spMk id="14" creationId="{6C088D16-6409-242E-0235-0614FD76947B}"/>
          </ac:spMkLst>
        </pc:spChg>
        <pc:spChg chg="add del mod">
          <ac:chgData name="Sondre Hårstad" userId="896b90e4-5606-4b14-8526-9d92d18593e1" providerId="ADAL" clId="{05DB2525-483C-6C46-8506-B561BF9763BF}" dt="2024-03-13T11:53:48.634" v="2814" actId="478"/>
          <ac:spMkLst>
            <pc:docMk/>
            <pc:sldMk cId="1140150152" sldId="323"/>
            <ac:spMk id="15" creationId="{54267100-DACF-50E5-CF8A-AD18A71C154E}"/>
          </ac:spMkLst>
        </pc:spChg>
        <pc:spChg chg="add del mod">
          <ac:chgData name="Sondre Hårstad" userId="896b90e4-5606-4b14-8526-9d92d18593e1" providerId="ADAL" clId="{05DB2525-483C-6C46-8506-B561BF9763BF}" dt="2024-03-13T11:53:48.634" v="2814" actId="478"/>
          <ac:spMkLst>
            <pc:docMk/>
            <pc:sldMk cId="1140150152" sldId="323"/>
            <ac:spMk id="16" creationId="{AD30A23B-F7C8-0062-1CC6-A967B048B1B1}"/>
          </ac:spMkLst>
        </pc:spChg>
        <pc:spChg chg="add del mod">
          <ac:chgData name="Sondre Hårstad" userId="896b90e4-5606-4b14-8526-9d92d18593e1" providerId="ADAL" clId="{05DB2525-483C-6C46-8506-B561BF9763BF}" dt="2024-03-13T11:53:48.634" v="2814" actId="478"/>
          <ac:spMkLst>
            <pc:docMk/>
            <pc:sldMk cId="1140150152" sldId="323"/>
            <ac:spMk id="17" creationId="{40432CCE-AE5B-AFA6-3B18-A36C600F9EB0}"/>
          </ac:spMkLst>
        </pc:spChg>
        <pc:spChg chg="add del mod">
          <ac:chgData name="Sondre Hårstad" userId="896b90e4-5606-4b14-8526-9d92d18593e1" providerId="ADAL" clId="{05DB2525-483C-6C46-8506-B561BF9763BF}" dt="2024-03-13T11:53:48.634" v="2814" actId="478"/>
          <ac:spMkLst>
            <pc:docMk/>
            <pc:sldMk cId="1140150152" sldId="323"/>
            <ac:spMk id="18" creationId="{4078E4DA-DCE9-7B90-8A48-87F06C540F3A}"/>
          </ac:spMkLst>
        </pc:spChg>
        <pc:spChg chg="add del mod">
          <ac:chgData name="Sondre Hårstad" userId="896b90e4-5606-4b14-8526-9d92d18593e1" providerId="ADAL" clId="{05DB2525-483C-6C46-8506-B561BF9763BF}" dt="2024-03-13T11:53:48.634" v="2814" actId="478"/>
          <ac:spMkLst>
            <pc:docMk/>
            <pc:sldMk cId="1140150152" sldId="323"/>
            <ac:spMk id="19" creationId="{7363C315-B9E2-4764-DED8-7C9B7E322AE4}"/>
          </ac:spMkLst>
        </pc:spChg>
        <pc:spChg chg="add del mod">
          <ac:chgData name="Sondre Hårstad" userId="896b90e4-5606-4b14-8526-9d92d18593e1" providerId="ADAL" clId="{05DB2525-483C-6C46-8506-B561BF9763BF}" dt="2024-03-13T11:53:48.634" v="2814" actId="478"/>
          <ac:spMkLst>
            <pc:docMk/>
            <pc:sldMk cId="1140150152" sldId="323"/>
            <ac:spMk id="20" creationId="{941EBF31-3F4C-F7D0-5522-15A92118FE76}"/>
          </ac:spMkLst>
        </pc:spChg>
        <pc:spChg chg="add del mod">
          <ac:chgData name="Sondre Hårstad" userId="896b90e4-5606-4b14-8526-9d92d18593e1" providerId="ADAL" clId="{05DB2525-483C-6C46-8506-B561BF9763BF}" dt="2024-03-13T11:53:48.634" v="2814" actId="478"/>
          <ac:spMkLst>
            <pc:docMk/>
            <pc:sldMk cId="1140150152" sldId="323"/>
            <ac:spMk id="21" creationId="{F6848D68-EC06-4763-1FBB-843481C51AD2}"/>
          </ac:spMkLst>
        </pc:spChg>
        <pc:spChg chg="add del mod">
          <ac:chgData name="Sondre Hårstad" userId="896b90e4-5606-4b14-8526-9d92d18593e1" providerId="ADAL" clId="{05DB2525-483C-6C46-8506-B561BF9763BF}" dt="2024-03-13T11:53:48.634" v="2814" actId="478"/>
          <ac:spMkLst>
            <pc:docMk/>
            <pc:sldMk cId="1140150152" sldId="323"/>
            <ac:spMk id="22" creationId="{8FD4A941-30D8-716D-2493-BD33083387DE}"/>
          </ac:spMkLst>
        </pc:spChg>
        <pc:spChg chg="add del mod">
          <ac:chgData name="Sondre Hårstad" userId="896b90e4-5606-4b14-8526-9d92d18593e1" providerId="ADAL" clId="{05DB2525-483C-6C46-8506-B561BF9763BF}" dt="2024-03-13T11:53:48.634" v="2814" actId="478"/>
          <ac:spMkLst>
            <pc:docMk/>
            <pc:sldMk cId="1140150152" sldId="323"/>
            <ac:spMk id="23" creationId="{C6BAB377-984C-B898-ABAB-42E5C3FF55F1}"/>
          </ac:spMkLst>
        </pc:spChg>
        <pc:spChg chg="add del mod">
          <ac:chgData name="Sondre Hårstad" userId="896b90e4-5606-4b14-8526-9d92d18593e1" providerId="ADAL" clId="{05DB2525-483C-6C46-8506-B561BF9763BF}" dt="2024-03-13T11:53:48.634" v="2814" actId="478"/>
          <ac:spMkLst>
            <pc:docMk/>
            <pc:sldMk cId="1140150152" sldId="323"/>
            <ac:spMk id="24" creationId="{F833C039-19E4-C6E7-32CE-18EC602ECA6A}"/>
          </ac:spMkLst>
        </pc:spChg>
        <pc:spChg chg="add del mod">
          <ac:chgData name="Sondre Hårstad" userId="896b90e4-5606-4b14-8526-9d92d18593e1" providerId="ADAL" clId="{05DB2525-483C-6C46-8506-B561BF9763BF}" dt="2024-03-13T11:53:48.634" v="2814" actId="478"/>
          <ac:spMkLst>
            <pc:docMk/>
            <pc:sldMk cId="1140150152" sldId="323"/>
            <ac:spMk id="25" creationId="{7C7E4283-70E3-BCAD-BD4E-A568D95D021B}"/>
          </ac:spMkLst>
        </pc:spChg>
        <pc:spChg chg="add del mod">
          <ac:chgData name="Sondre Hårstad" userId="896b90e4-5606-4b14-8526-9d92d18593e1" providerId="ADAL" clId="{05DB2525-483C-6C46-8506-B561BF9763BF}" dt="2024-03-13T11:53:48.634" v="2814" actId="478"/>
          <ac:spMkLst>
            <pc:docMk/>
            <pc:sldMk cId="1140150152" sldId="323"/>
            <ac:spMk id="26" creationId="{EBF5B0E4-F8A8-2AF9-2AA6-643204D372E3}"/>
          </ac:spMkLst>
        </pc:spChg>
        <pc:spChg chg="add del mod">
          <ac:chgData name="Sondre Hårstad" userId="896b90e4-5606-4b14-8526-9d92d18593e1" providerId="ADAL" clId="{05DB2525-483C-6C46-8506-B561BF9763BF}" dt="2024-03-13T11:53:48.634" v="2814" actId="478"/>
          <ac:spMkLst>
            <pc:docMk/>
            <pc:sldMk cId="1140150152" sldId="323"/>
            <ac:spMk id="27" creationId="{7140008B-FE6E-9223-D28A-03845A6AA3F6}"/>
          </ac:spMkLst>
        </pc:spChg>
        <pc:spChg chg="add del mod">
          <ac:chgData name="Sondre Hårstad" userId="896b90e4-5606-4b14-8526-9d92d18593e1" providerId="ADAL" clId="{05DB2525-483C-6C46-8506-B561BF9763BF}" dt="2024-03-13T11:53:48.634" v="2814" actId="478"/>
          <ac:spMkLst>
            <pc:docMk/>
            <pc:sldMk cId="1140150152" sldId="323"/>
            <ac:spMk id="28" creationId="{7084733D-6562-0579-DDA5-E123DB2D23FF}"/>
          </ac:spMkLst>
        </pc:spChg>
        <pc:spChg chg="add del mod">
          <ac:chgData name="Sondre Hårstad" userId="896b90e4-5606-4b14-8526-9d92d18593e1" providerId="ADAL" clId="{05DB2525-483C-6C46-8506-B561BF9763BF}" dt="2024-03-13T11:53:48.634" v="2814" actId="478"/>
          <ac:spMkLst>
            <pc:docMk/>
            <pc:sldMk cId="1140150152" sldId="323"/>
            <ac:spMk id="29" creationId="{07B4E36A-5E6A-90B8-43C9-029045219543}"/>
          </ac:spMkLst>
        </pc:spChg>
        <pc:spChg chg="add del mod">
          <ac:chgData name="Sondre Hårstad" userId="896b90e4-5606-4b14-8526-9d92d18593e1" providerId="ADAL" clId="{05DB2525-483C-6C46-8506-B561BF9763BF}" dt="2024-03-13T11:53:48.634" v="2814" actId="478"/>
          <ac:spMkLst>
            <pc:docMk/>
            <pc:sldMk cId="1140150152" sldId="323"/>
            <ac:spMk id="30" creationId="{6F9C78F2-33E0-6BC5-94D7-ABC8D050FA30}"/>
          </ac:spMkLst>
        </pc:spChg>
        <pc:spChg chg="add del mod">
          <ac:chgData name="Sondre Hårstad" userId="896b90e4-5606-4b14-8526-9d92d18593e1" providerId="ADAL" clId="{05DB2525-483C-6C46-8506-B561BF9763BF}" dt="2024-03-13T11:53:48.634" v="2814" actId="478"/>
          <ac:spMkLst>
            <pc:docMk/>
            <pc:sldMk cId="1140150152" sldId="323"/>
            <ac:spMk id="31" creationId="{86B870C0-8A18-040A-7453-CEB5A3A0C245}"/>
          </ac:spMkLst>
        </pc:spChg>
        <pc:spChg chg="add del mod">
          <ac:chgData name="Sondre Hårstad" userId="896b90e4-5606-4b14-8526-9d92d18593e1" providerId="ADAL" clId="{05DB2525-483C-6C46-8506-B561BF9763BF}" dt="2024-03-13T11:53:48.634" v="2814" actId="478"/>
          <ac:spMkLst>
            <pc:docMk/>
            <pc:sldMk cId="1140150152" sldId="323"/>
            <ac:spMk id="32" creationId="{AB4B200E-8911-D25C-9D88-97F31638A06C}"/>
          </ac:spMkLst>
        </pc:spChg>
        <pc:spChg chg="add del mod">
          <ac:chgData name="Sondre Hårstad" userId="896b90e4-5606-4b14-8526-9d92d18593e1" providerId="ADAL" clId="{05DB2525-483C-6C46-8506-B561BF9763BF}" dt="2024-03-13T11:53:48.634" v="2814" actId="478"/>
          <ac:spMkLst>
            <pc:docMk/>
            <pc:sldMk cId="1140150152" sldId="323"/>
            <ac:spMk id="33" creationId="{6886CBF0-E583-DE8F-3CDA-D49DA87E85E3}"/>
          </ac:spMkLst>
        </pc:spChg>
        <pc:spChg chg="add del mod">
          <ac:chgData name="Sondre Hårstad" userId="896b90e4-5606-4b14-8526-9d92d18593e1" providerId="ADAL" clId="{05DB2525-483C-6C46-8506-B561BF9763BF}" dt="2024-03-13T11:53:48.634" v="2814" actId="478"/>
          <ac:spMkLst>
            <pc:docMk/>
            <pc:sldMk cId="1140150152" sldId="323"/>
            <ac:spMk id="34" creationId="{9C235AB0-571A-9CEC-BAE2-6F2B486DDBE2}"/>
          </ac:spMkLst>
        </pc:spChg>
        <pc:spChg chg="add del mod">
          <ac:chgData name="Sondre Hårstad" userId="896b90e4-5606-4b14-8526-9d92d18593e1" providerId="ADAL" clId="{05DB2525-483C-6C46-8506-B561BF9763BF}" dt="2024-03-13T11:53:48.634" v="2814" actId="478"/>
          <ac:spMkLst>
            <pc:docMk/>
            <pc:sldMk cId="1140150152" sldId="323"/>
            <ac:spMk id="35" creationId="{32F7F61D-C478-D816-505D-859089868794}"/>
          </ac:spMkLst>
        </pc:spChg>
        <pc:spChg chg="add del mod">
          <ac:chgData name="Sondre Hårstad" userId="896b90e4-5606-4b14-8526-9d92d18593e1" providerId="ADAL" clId="{05DB2525-483C-6C46-8506-B561BF9763BF}" dt="2024-03-13T11:53:48.634" v="2814" actId="478"/>
          <ac:spMkLst>
            <pc:docMk/>
            <pc:sldMk cId="1140150152" sldId="323"/>
            <ac:spMk id="36" creationId="{F14501DD-649A-4C94-6B8E-6E744D2657A2}"/>
          </ac:spMkLst>
        </pc:spChg>
        <pc:spChg chg="add del mod">
          <ac:chgData name="Sondre Hårstad" userId="896b90e4-5606-4b14-8526-9d92d18593e1" providerId="ADAL" clId="{05DB2525-483C-6C46-8506-B561BF9763BF}" dt="2024-03-13T11:53:48.634" v="2814" actId="478"/>
          <ac:spMkLst>
            <pc:docMk/>
            <pc:sldMk cId="1140150152" sldId="323"/>
            <ac:spMk id="37" creationId="{94C145BF-BA33-F7AC-3ACA-BEDC9E713B64}"/>
          </ac:spMkLst>
        </pc:spChg>
        <pc:spChg chg="add del mod">
          <ac:chgData name="Sondre Hårstad" userId="896b90e4-5606-4b14-8526-9d92d18593e1" providerId="ADAL" clId="{05DB2525-483C-6C46-8506-B561BF9763BF}" dt="2024-03-13T11:53:48.634" v="2814" actId="478"/>
          <ac:spMkLst>
            <pc:docMk/>
            <pc:sldMk cId="1140150152" sldId="323"/>
            <ac:spMk id="38" creationId="{C2A00D2F-005F-7B87-F853-28D216763211}"/>
          </ac:spMkLst>
        </pc:spChg>
        <pc:spChg chg="add del mod">
          <ac:chgData name="Sondre Hårstad" userId="896b90e4-5606-4b14-8526-9d92d18593e1" providerId="ADAL" clId="{05DB2525-483C-6C46-8506-B561BF9763BF}" dt="2024-03-13T11:53:48.634" v="2814" actId="478"/>
          <ac:spMkLst>
            <pc:docMk/>
            <pc:sldMk cId="1140150152" sldId="323"/>
            <ac:spMk id="39" creationId="{0FF8D3C7-2D47-A7FC-8A6A-49985812D1A1}"/>
          </ac:spMkLst>
        </pc:spChg>
        <pc:spChg chg="add del mod">
          <ac:chgData name="Sondre Hårstad" userId="896b90e4-5606-4b14-8526-9d92d18593e1" providerId="ADAL" clId="{05DB2525-483C-6C46-8506-B561BF9763BF}" dt="2024-03-13T11:53:48.634" v="2814" actId="478"/>
          <ac:spMkLst>
            <pc:docMk/>
            <pc:sldMk cId="1140150152" sldId="323"/>
            <ac:spMk id="40" creationId="{48FC4B2A-F2A8-17EB-41CE-5FBD1819A13F}"/>
          </ac:spMkLst>
        </pc:spChg>
        <pc:spChg chg="add del mod">
          <ac:chgData name="Sondre Hårstad" userId="896b90e4-5606-4b14-8526-9d92d18593e1" providerId="ADAL" clId="{05DB2525-483C-6C46-8506-B561BF9763BF}" dt="2024-03-13T11:53:48.634" v="2814" actId="478"/>
          <ac:spMkLst>
            <pc:docMk/>
            <pc:sldMk cId="1140150152" sldId="323"/>
            <ac:spMk id="41" creationId="{CE8AF6C6-6E12-E57A-845C-A6543EF3E74A}"/>
          </ac:spMkLst>
        </pc:spChg>
        <pc:spChg chg="add del mod">
          <ac:chgData name="Sondre Hårstad" userId="896b90e4-5606-4b14-8526-9d92d18593e1" providerId="ADAL" clId="{05DB2525-483C-6C46-8506-B561BF9763BF}" dt="2024-03-13T11:53:48.634" v="2814" actId="478"/>
          <ac:spMkLst>
            <pc:docMk/>
            <pc:sldMk cId="1140150152" sldId="323"/>
            <ac:spMk id="42" creationId="{BEAFE5C7-E70B-C707-B0C7-5258A9AB43C8}"/>
          </ac:spMkLst>
        </pc:spChg>
        <pc:spChg chg="mod">
          <ac:chgData name="Sondre Hårstad" userId="896b90e4-5606-4b14-8526-9d92d18593e1" providerId="ADAL" clId="{05DB2525-483C-6C46-8506-B561BF9763BF}" dt="2024-03-13T11:53:32.059" v="2800"/>
          <ac:spMkLst>
            <pc:docMk/>
            <pc:sldMk cId="1140150152" sldId="323"/>
            <ac:spMk id="44" creationId="{C454F411-D8AA-0E61-28E5-9D9EBDC24B73}"/>
          </ac:spMkLst>
        </pc:spChg>
        <pc:spChg chg="mod">
          <ac:chgData name="Sondre Hårstad" userId="896b90e4-5606-4b14-8526-9d92d18593e1" providerId="ADAL" clId="{05DB2525-483C-6C46-8506-B561BF9763BF}" dt="2024-03-13T11:53:32.059" v="2800"/>
          <ac:spMkLst>
            <pc:docMk/>
            <pc:sldMk cId="1140150152" sldId="323"/>
            <ac:spMk id="49" creationId="{8213A2CB-3983-8BD6-C48F-A06B1C289089}"/>
          </ac:spMkLst>
        </pc:spChg>
        <pc:spChg chg="mod">
          <ac:chgData name="Sondre Hårstad" userId="896b90e4-5606-4b14-8526-9d92d18593e1" providerId="ADAL" clId="{05DB2525-483C-6C46-8506-B561BF9763BF}" dt="2024-03-13T11:53:32.059" v="2800"/>
          <ac:spMkLst>
            <pc:docMk/>
            <pc:sldMk cId="1140150152" sldId="323"/>
            <ac:spMk id="54" creationId="{BE949B3B-A179-AC5B-9A35-5D98E176CA12}"/>
          </ac:spMkLst>
        </pc:spChg>
        <pc:spChg chg="mod">
          <ac:chgData name="Sondre Hårstad" userId="896b90e4-5606-4b14-8526-9d92d18593e1" providerId="ADAL" clId="{05DB2525-483C-6C46-8506-B561BF9763BF}" dt="2024-03-13T11:53:32.059" v="2800"/>
          <ac:spMkLst>
            <pc:docMk/>
            <pc:sldMk cId="1140150152" sldId="323"/>
            <ac:spMk id="59" creationId="{4CA07898-A2E9-237B-890B-4D8B5E9C14E7}"/>
          </ac:spMkLst>
        </pc:spChg>
        <pc:spChg chg="mod">
          <ac:chgData name="Sondre Hårstad" userId="896b90e4-5606-4b14-8526-9d92d18593e1" providerId="ADAL" clId="{05DB2525-483C-6C46-8506-B561BF9763BF}" dt="2024-03-13T11:53:32.059" v="2800"/>
          <ac:spMkLst>
            <pc:docMk/>
            <pc:sldMk cId="1140150152" sldId="323"/>
            <ac:spMk id="192" creationId="{37F856AA-F01F-5FEF-3CDE-4D4B075EB5A9}"/>
          </ac:spMkLst>
        </pc:spChg>
        <pc:spChg chg="del">
          <ac:chgData name="Sondre Hårstad" userId="896b90e4-5606-4b14-8526-9d92d18593e1" providerId="ADAL" clId="{05DB2525-483C-6C46-8506-B561BF9763BF}" dt="2024-03-13T11:53:26.205" v="2799" actId="478"/>
          <ac:spMkLst>
            <pc:docMk/>
            <pc:sldMk cId="1140150152" sldId="323"/>
            <ac:spMk id="194" creationId="{F618209B-D7DA-CA26-F686-378B97F4C6F2}"/>
          </ac:spMkLst>
        </pc:spChg>
        <pc:spChg chg="del">
          <ac:chgData name="Sondre Hårstad" userId="896b90e4-5606-4b14-8526-9d92d18593e1" providerId="ADAL" clId="{05DB2525-483C-6C46-8506-B561BF9763BF}" dt="2024-03-13T11:53:26.205" v="2799" actId="478"/>
          <ac:spMkLst>
            <pc:docMk/>
            <pc:sldMk cId="1140150152" sldId="323"/>
            <ac:spMk id="195" creationId="{C099F4F7-C378-0430-CAA4-45F59B1A1DB9}"/>
          </ac:spMkLst>
        </pc:spChg>
        <pc:spChg chg="del">
          <ac:chgData name="Sondre Hårstad" userId="896b90e4-5606-4b14-8526-9d92d18593e1" providerId="ADAL" clId="{05DB2525-483C-6C46-8506-B561BF9763BF}" dt="2024-03-13T11:53:26.205" v="2799" actId="478"/>
          <ac:spMkLst>
            <pc:docMk/>
            <pc:sldMk cId="1140150152" sldId="323"/>
            <ac:spMk id="196" creationId="{C582F660-4658-87ED-DEBC-4D6357FD7159}"/>
          </ac:spMkLst>
        </pc:spChg>
        <pc:spChg chg="del">
          <ac:chgData name="Sondre Hårstad" userId="896b90e4-5606-4b14-8526-9d92d18593e1" providerId="ADAL" clId="{05DB2525-483C-6C46-8506-B561BF9763BF}" dt="2024-03-13T11:53:26.205" v="2799" actId="478"/>
          <ac:spMkLst>
            <pc:docMk/>
            <pc:sldMk cId="1140150152" sldId="323"/>
            <ac:spMk id="197" creationId="{E425BD66-FE02-CDD0-0ACA-50E42773C26C}"/>
          </ac:spMkLst>
        </pc:spChg>
        <pc:spChg chg="del">
          <ac:chgData name="Sondre Hårstad" userId="896b90e4-5606-4b14-8526-9d92d18593e1" providerId="ADAL" clId="{05DB2525-483C-6C46-8506-B561BF9763BF}" dt="2024-03-13T11:53:26.205" v="2799" actId="478"/>
          <ac:spMkLst>
            <pc:docMk/>
            <pc:sldMk cId="1140150152" sldId="323"/>
            <ac:spMk id="198" creationId="{FFB4CC54-09F4-938A-8C8B-9BCE2AC3D272}"/>
          </ac:spMkLst>
        </pc:spChg>
        <pc:spChg chg="del">
          <ac:chgData name="Sondre Hårstad" userId="896b90e4-5606-4b14-8526-9d92d18593e1" providerId="ADAL" clId="{05DB2525-483C-6C46-8506-B561BF9763BF}" dt="2024-03-13T11:53:26.205" v="2799" actId="478"/>
          <ac:spMkLst>
            <pc:docMk/>
            <pc:sldMk cId="1140150152" sldId="323"/>
            <ac:spMk id="199" creationId="{BCA80B65-9062-009A-5776-3FB5AC282C9E}"/>
          </ac:spMkLst>
        </pc:spChg>
        <pc:spChg chg="del">
          <ac:chgData name="Sondre Hårstad" userId="896b90e4-5606-4b14-8526-9d92d18593e1" providerId="ADAL" clId="{05DB2525-483C-6C46-8506-B561BF9763BF}" dt="2024-03-13T11:53:26.205" v="2799" actId="478"/>
          <ac:spMkLst>
            <pc:docMk/>
            <pc:sldMk cId="1140150152" sldId="323"/>
            <ac:spMk id="200" creationId="{0ECD48F6-FBF3-4098-16C6-985F02A6CD53}"/>
          </ac:spMkLst>
        </pc:spChg>
        <pc:spChg chg="del">
          <ac:chgData name="Sondre Hårstad" userId="896b90e4-5606-4b14-8526-9d92d18593e1" providerId="ADAL" clId="{05DB2525-483C-6C46-8506-B561BF9763BF}" dt="2024-03-13T11:53:26.205" v="2799" actId="478"/>
          <ac:spMkLst>
            <pc:docMk/>
            <pc:sldMk cId="1140150152" sldId="323"/>
            <ac:spMk id="201" creationId="{2F8878A0-3E40-3B28-DC2F-DA0259D4B158}"/>
          </ac:spMkLst>
        </pc:spChg>
        <pc:spChg chg="del">
          <ac:chgData name="Sondre Hårstad" userId="896b90e4-5606-4b14-8526-9d92d18593e1" providerId="ADAL" clId="{05DB2525-483C-6C46-8506-B561BF9763BF}" dt="2024-03-13T11:53:26.205" v="2799" actId="478"/>
          <ac:spMkLst>
            <pc:docMk/>
            <pc:sldMk cId="1140150152" sldId="323"/>
            <ac:spMk id="202" creationId="{AE98C9E6-BE2E-43A0-CF29-F0BFA3D8B2CD}"/>
          </ac:spMkLst>
        </pc:spChg>
        <pc:spChg chg="del">
          <ac:chgData name="Sondre Hårstad" userId="896b90e4-5606-4b14-8526-9d92d18593e1" providerId="ADAL" clId="{05DB2525-483C-6C46-8506-B561BF9763BF}" dt="2024-03-13T11:53:26.205" v="2799" actId="478"/>
          <ac:spMkLst>
            <pc:docMk/>
            <pc:sldMk cId="1140150152" sldId="323"/>
            <ac:spMk id="203" creationId="{BDFE31F0-9E0F-4572-7A29-F040ED67AAB0}"/>
          </ac:spMkLst>
        </pc:spChg>
        <pc:spChg chg="del">
          <ac:chgData name="Sondre Hårstad" userId="896b90e4-5606-4b14-8526-9d92d18593e1" providerId="ADAL" clId="{05DB2525-483C-6C46-8506-B561BF9763BF}" dt="2024-03-13T11:53:26.205" v="2799" actId="478"/>
          <ac:spMkLst>
            <pc:docMk/>
            <pc:sldMk cId="1140150152" sldId="323"/>
            <ac:spMk id="204" creationId="{EAB997BC-BEA6-8461-657B-2E35F8B54D25}"/>
          </ac:spMkLst>
        </pc:spChg>
        <pc:spChg chg="del">
          <ac:chgData name="Sondre Hårstad" userId="896b90e4-5606-4b14-8526-9d92d18593e1" providerId="ADAL" clId="{05DB2525-483C-6C46-8506-B561BF9763BF}" dt="2024-03-13T11:53:26.205" v="2799" actId="478"/>
          <ac:spMkLst>
            <pc:docMk/>
            <pc:sldMk cId="1140150152" sldId="323"/>
            <ac:spMk id="205" creationId="{A7EA85F6-279A-415C-81AD-5EAACBD58E1A}"/>
          </ac:spMkLst>
        </pc:spChg>
        <pc:spChg chg="del">
          <ac:chgData name="Sondre Hårstad" userId="896b90e4-5606-4b14-8526-9d92d18593e1" providerId="ADAL" clId="{05DB2525-483C-6C46-8506-B561BF9763BF}" dt="2024-03-13T11:53:26.205" v="2799" actId="478"/>
          <ac:spMkLst>
            <pc:docMk/>
            <pc:sldMk cId="1140150152" sldId="323"/>
            <ac:spMk id="206" creationId="{89DBE68E-F5B4-0E2E-94D6-9121FFFC93AC}"/>
          </ac:spMkLst>
        </pc:spChg>
        <pc:spChg chg="del">
          <ac:chgData name="Sondre Hårstad" userId="896b90e4-5606-4b14-8526-9d92d18593e1" providerId="ADAL" clId="{05DB2525-483C-6C46-8506-B561BF9763BF}" dt="2024-03-13T11:53:26.205" v="2799" actId="478"/>
          <ac:spMkLst>
            <pc:docMk/>
            <pc:sldMk cId="1140150152" sldId="323"/>
            <ac:spMk id="207" creationId="{D8C48753-34B4-445D-5827-505D3FA65E0D}"/>
          </ac:spMkLst>
        </pc:spChg>
        <pc:spChg chg="del">
          <ac:chgData name="Sondre Hårstad" userId="896b90e4-5606-4b14-8526-9d92d18593e1" providerId="ADAL" clId="{05DB2525-483C-6C46-8506-B561BF9763BF}" dt="2024-03-13T11:53:26.205" v="2799" actId="478"/>
          <ac:spMkLst>
            <pc:docMk/>
            <pc:sldMk cId="1140150152" sldId="323"/>
            <ac:spMk id="210" creationId="{8936F74C-5E60-4E09-B997-46EBD7B2C04B}"/>
          </ac:spMkLst>
        </pc:spChg>
        <pc:spChg chg="del">
          <ac:chgData name="Sondre Hårstad" userId="896b90e4-5606-4b14-8526-9d92d18593e1" providerId="ADAL" clId="{05DB2525-483C-6C46-8506-B561BF9763BF}" dt="2024-03-13T11:53:26.205" v="2799" actId="478"/>
          <ac:spMkLst>
            <pc:docMk/>
            <pc:sldMk cId="1140150152" sldId="323"/>
            <ac:spMk id="211" creationId="{228C3126-745C-8EFD-9FC2-1B5792C48A85}"/>
          </ac:spMkLst>
        </pc:spChg>
        <pc:spChg chg="del">
          <ac:chgData name="Sondre Hårstad" userId="896b90e4-5606-4b14-8526-9d92d18593e1" providerId="ADAL" clId="{05DB2525-483C-6C46-8506-B561BF9763BF}" dt="2024-03-13T11:53:26.205" v="2799" actId="478"/>
          <ac:spMkLst>
            <pc:docMk/>
            <pc:sldMk cId="1140150152" sldId="323"/>
            <ac:spMk id="212" creationId="{C5B2987F-E4AC-96A6-221E-C7C804C32DF8}"/>
          </ac:spMkLst>
        </pc:spChg>
        <pc:spChg chg="del">
          <ac:chgData name="Sondre Hårstad" userId="896b90e4-5606-4b14-8526-9d92d18593e1" providerId="ADAL" clId="{05DB2525-483C-6C46-8506-B561BF9763BF}" dt="2024-03-13T11:53:26.205" v="2799" actId="478"/>
          <ac:spMkLst>
            <pc:docMk/>
            <pc:sldMk cId="1140150152" sldId="323"/>
            <ac:spMk id="213" creationId="{179E3AEB-31C2-0E2C-FBFB-32FF012DE4F3}"/>
          </ac:spMkLst>
        </pc:spChg>
        <pc:spChg chg="del">
          <ac:chgData name="Sondre Hårstad" userId="896b90e4-5606-4b14-8526-9d92d18593e1" providerId="ADAL" clId="{05DB2525-483C-6C46-8506-B561BF9763BF}" dt="2024-03-13T11:53:26.205" v="2799" actId="478"/>
          <ac:spMkLst>
            <pc:docMk/>
            <pc:sldMk cId="1140150152" sldId="323"/>
            <ac:spMk id="214" creationId="{4DEDD84E-965E-C6D9-5B45-820F6CB7EA05}"/>
          </ac:spMkLst>
        </pc:spChg>
        <pc:spChg chg="del">
          <ac:chgData name="Sondre Hårstad" userId="896b90e4-5606-4b14-8526-9d92d18593e1" providerId="ADAL" clId="{05DB2525-483C-6C46-8506-B561BF9763BF}" dt="2024-03-13T11:53:26.205" v="2799" actId="478"/>
          <ac:spMkLst>
            <pc:docMk/>
            <pc:sldMk cId="1140150152" sldId="323"/>
            <ac:spMk id="215" creationId="{18289B0A-0C1D-A75D-3D49-D336A2609D5A}"/>
          </ac:spMkLst>
        </pc:spChg>
        <pc:spChg chg="del">
          <ac:chgData name="Sondre Hårstad" userId="896b90e4-5606-4b14-8526-9d92d18593e1" providerId="ADAL" clId="{05DB2525-483C-6C46-8506-B561BF9763BF}" dt="2024-03-13T11:53:26.205" v="2799" actId="478"/>
          <ac:spMkLst>
            <pc:docMk/>
            <pc:sldMk cId="1140150152" sldId="323"/>
            <ac:spMk id="224" creationId="{34BC589B-6DFC-DCE4-C45B-28D1206DF755}"/>
          </ac:spMkLst>
        </pc:spChg>
        <pc:spChg chg="del">
          <ac:chgData name="Sondre Hårstad" userId="896b90e4-5606-4b14-8526-9d92d18593e1" providerId="ADAL" clId="{05DB2525-483C-6C46-8506-B561BF9763BF}" dt="2024-03-13T11:53:26.205" v="2799" actId="478"/>
          <ac:spMkLst>
            <pc:docMk/>
            <pc:sldMk cId="1140150152" sldId="323"/>
            <ac:spMk id="225" creationId="{1E04606C-3F2F-4D8B-9416-45AEAA9A7309}"/>
          </ac:spMkLst>
        </pc:spChg>
        <pc:spChg chg="del">
          <ac:chgData name="Sondre Hårstad" userId="896b90e4-5606-4b14-8526-9d92d18593e1" providerId="ADAL" clId="{05DB2525-483C-6C46-8506-B561BF9763BF}" dt="2024-03-13T11:53:26.205" v="2799" actId="478"/>
          <ac:spMkLst>
            <pc:docMk/>
            <pc:sldMk cId="1140150152" sldId="323"/>
            <ac:spMk id="226" creationId="{613F7C33-1C14-6942-1538-4D264478B73A}"/>
          </ac:spMkLst>
        </pc:spChg>
        <pc:spChg chg="del">
          <ac:chgData name="Sondre Hårstad" userId="896b90e4-5606-4b14-8526-9d92d18593e1" providerId="ADAL" clId="{05DB2525-483C-6C46-8506-B561BF9763BF}" dt="2024-03-13T11:53:26.205" v="2799" actId="478"/>
          <ac:spMkLst>
            <pc:docMk/>
            <pc:sldMk cId="1140150152" sldId="323"/>
            <ac:spMk id="227" creationId="{7DCE691C-F43B-2903-22C6-B0B5D56B3170}"/>
          </ac:spMkLst>
        </pc:spChg>
        <pc:spChg chg="del">
          <ac:chgData name="Sondre Hårstad" userId="896b90e4-5606-4b14-8526-9d92d18593e1" providerId="ADAL" clId="{05DB2525-483C-6C46-8506-B561BF9763BF}" dt="2024-03-13T11:53:26.205" v="2799" actId="478"/>
          <ac:spMkLst>
            <pc:docMk/>
            <pc:sldMk cId="1140150152" sldId="323"/>
            <ac:spMk id="228" creationId="{297578DA-2FD3-47E7-C522-62BB1F7CC1B5}"/>
          </ac:spMkLst>
        </pc:spChg>
        <pc:spChg chg="del">
          <ac:chgData name="Sondre Hårstad" userId="896b90e4-5606-4b14-8526-9d92d18593e1" providerId="ADAL" clId="{05DB2525-483C-6C46-8506-B561BF9763BF}" dt="2024-03-13T11:53:26.205" v="2799" actId="478"/>
          <ac:spMkLst>
            <pc:docMk/>
            <pc:sldMk cId="1140150152" sldId="323"/>
            <ac:spMk id="229" creationId="{91BFB7F5-1702-65DA-FE13-488A7669927F}"/>
          </ac:spMkLst>
        </pc:spChg>
        <pc:spChg chg="del">
          <ac:chgData name="Sondre Hårstad" userId="896b90e4-5606-4b14-8526-9d92d18593e1" providerId="ADAL" clId="{05DB2525-483C-6C46-8506-B561BF9763BF}" dt="2024-03-13T11:53:26.205" v="2799" actId="478"/>
          <ac:spMkLst>
            <pc:docMk/>
            <pc:sldMk cId="1140150152" sldId="323"/>
            <ac:spMk id="230" creationId="{AA2E8530-4E01-8DDA-80E5-827DA69B3CAF}"/>
          </ac:spMkLst>
        </pc:spChg>
        <pc:spChg chg="del">
          <ac:chgData name="Sondre Hårstad" userId="896b90e4-5606-4b14-8526-9d92d18593e1" providerId="ADAL" clId="{05DB2525-483C-6C46-8506-B561BF9763BF}" dt="2024-03-13T11:53:26.205" v="2799" actId="478"/>
          <ac:spMkLst>
            <pc:docMk/>
            <pc:sldMk cId="1140150152" sldId="323"/>
            <ac:spMk id="231" creationId="{11F38655-2162-C526-B285-D24F6E41ED9D}"/>
          </ac:spMkLst>
        </pc:spChg>
        <pc:spChg chg="mod">
          <ac:chgData name="Sondre Hårstad" userId="896b90e4-5606-4b14-8526-9d92d18593e1" providerId="ADAL" clId="{05DB2525-483C-6C46-8506-B561BF9763BF}" dt="2024-03-13T11:53:32.059" v="2800"/>
          <ac:spMkLst>
            <pc:docMk/>
            <pc:sldMk cId="1140150152" sldId="323"/>
            <ac:spMk id="235" creationId="{CFD153F5-5FD9-DEA3-C477-BD3FA611C2C4}"/>
          </ac:spMkLst>
        </pc:spChg>
        <pc:spChg chg="mod">
          <ac:chgData name="Sondre Hårstad" userId="896b90e4-5606-4b14-8526-9d92d18593e1" providerId="ADAL" clId="{05DB2525-483C-6C46-8506-B561BF9763BF}" dt="2024-03-13T11:53:32.059" v="2800"/>
          <ac:spMkLst>
            <pc:docMk/>
            <pc:sldMk cId="1140150152" sldId="323"/>
            <ac:spMk id="240" creationId="{7229DBC0-3337-9877-683D-46A2090480F0}"/>
          </ac:spMkLst>
        </pc:spChg>
        <pc:spChg chg="mod">
          <ac:chgData name="Sondre Hårstad" userId="896b90e4-5606-4b14-8526-9d92d18593e1" providerId="ADAL" clId="{05DB2525-483C-6C46-8506-B561BF9763BF}" dt="2024-03-13T11:53:32.059" v="2800"/>
          <ac:spMkLst>
            <pc:docMk/>
            <pc:sldMk cId="1140150152" sldId="323"/>
            <ac:spMk id="245" creationId="{C1D43626-13F5-4BE2-6369-3659388DFADD}"/>
          </ac:spMkLst>
        </pc:spChg>
        <pc:spChg chg="mod">
          <ac:chgData name="Sondre Hårstad" userId="896b90e4-5606-4b14-8526-9d92d18593e1" providerId="ADAL" clId="{05DB2525-483C-6C46-8506-B561BF9763BF}" dt="2024-03-13T11:53:32.059" v="2800"/>
          <ac:spMkLst>
            <pc:docMk/>
            <pc:sldMk cId="1140150152" sldId="323"/>
            <ac:spMk id="250" creationId="{97B0D4C3-F2A8-C8DF-6E95-5E5F96D1C8C4}"/>
          </ac:spMkLst>
        </pc:spChg>
        <pc:spChg chg="mod">
          <ac:chgData name="Sondre Hårstad" userId="896b90e4-5606-4b14-8526-9d92d18593e1" providerId="ADAL" clId="{05DB2525-483C-6C46-8506-B561BF9763BF}" dt="2024-03-13T11:53:32.059" v="2800"/>
          <ac:spMkLst>
            <pc:docMk/>
            <pc:sldMk cId="1140150152" sldId="323"/>
            <ac:spMk id="255" creationId="{503B698C-BE02-1756-A5B8-0E0D4E3B5822}"/>
          </ac:spMkLst>
        </pc:spChg>
        <pc:spChg chg="mod">
          <ac:chgData name="Sondre Hårstad" userId="896b90e4-5606-4b14-8526-9d92d18593e1" providerId="ADAL" clId="{05DB2525-483C-6C46-8506-B561BF9763BF}" dt="2024-03-13T11:53:32.059" v="2800"/>
          <ac:spMkLst>
            <pc:docMk/>
            <pc:sldMk cId="1140150152" sldId="323"/>
            <ac:spMk id="260" creationId="{E0B8DD40-1D73-A06A-9418-BAB6354F3638}"/>
          </ac:spMkLst>
        </pc:spChg>
        <pc:spChg chg="mod">
          <ac:chgData name="Sondre Hårstad" userId="896b90e4-5606-4b14-8526-9d92d18593e1" providerId="ADAL" clId="{05DB2525-483C-6C46-8506-B561BF9763BF}" dt="2024-03-13T11:53:32.059" v="2800"/>
          <ac:spMkLst>
            <pc:docMk/>
            <pc:sldMk cId="1140150152" sldId="323"/>
            <ac:spMk id="265" creationId="{A36C3814-899C-08B0-77F1-54749377B5EB}"/>
          </ac:spMkLst>
        </pc:spChg>
        <pc:spChg chg="mod">
          <ac:chgData name="Sondre Hårstad" userId="896b90e4-5606-4b14-8526-9d92d18593e1" providerId="ADAL" clId="{05DB2525-483C-6C46-8506-B561BF9763BF}" dt="2024-03-13T11:53:32.059" v="2800"/>
          <ac:spMkLst>
            <pc:docMk/>
            <pc:sldMk cId="1140150152" sldId="323"/>
            <ac:spMk id="270" creationId="{DA920BA9-EF17-79E8-7AEB-9D7487459147}"/>
          </ac:spMkLst>
        </pc:spChg>
        <pc:spChg chg="mod">
          <ac:chgData name="Sondre Hårstad" userId="896b90e4-5606-4b14-8526-9d92d18593e1" providerId="ADAL" clId="{05DB2525-483C-6C46-8506-B561BF9763BF}" dt="2024-03-13T11:53:32.059" v="2800"/>
          <ac:spMkLst>
            <pc:docMk/>
            <pc:sldMk cId="1140150152" sldId="323"/>
            <ac:spMk id="275" creationId="{92E03092-902B-D318-8B0F-71A432B88113}"/>
          </ac:spMkLst>
        </pc:spChg>
        <pc:spChg chg="mod">
          <ac:chgData name="Sondre Hårstad" userId="896b90e4-5606-4b14-8526-9d92d18593e1" providerId="ADAL" clId="{05DB2525-483C-6C46-8506-B561BF9763BF}" dt="2024-03-13T11:53:32.059" v="2800"/>
          <ac:spMkLst>
            <pc:docMk/>
            <pc:sldMk cId="1140150152" sldId="323"/>
            <ac:spMk id="280" creationId="{E224AAB9-0943-A6E7-9167-66E9E7999A57}"/>
          </ac:spMkLst>
        </pc:spChg>
        <pc:spChg chg="mod">
          <ac:chgData name="Sondre Hårstad" userId="896b90e4-5606-4b14-8526-9d92d18593e1" providerId="ADAL" clId="{05DB2525-483C-6C46-8506-B561BF9763BF}" dt="2024-03-13T11:53:32.059" v="2800"/>
          <ac:spMkLst>
            <pc:docMk/>
            <pc:sldMk cId="1140150152" sldId="323"/>
            <ac:spMk id="281" creationId="{2C3601C9-4145-3F09-1895-FFAA13741A9B}"/>
          </ac:spMkLst>
        </pc:spChg>
        <pc:spChg chg="add del mod">
          <ac:chgData name="Sondre Hårstad" userId="896b90e4-5606-4b14-8526-9d92d18593e1" providerId="ADAL" clId="{05DB2525-483C-6C46-8506-B561BF9763BF}" dt="2024-03-13T11:53:48.634" v="2814" actId="478"/>
          <ac:spMkLst>
            <pc:docMk/>
            <pc:sldMk cId="1140150152" sldId="323"/>
            <ac:spMk id="284" creationId="{5BF5E8D2-590B-76B7-D0F4-21AE1DB0AB9B}"/>
          </ac:spMkLst>
        </pc:spChg>
        <pc:spChg chg="add del mod">
          <ac:chgData name="Sondre Hårstad" userId="896b90e4-5606-4b14-8526-9d92d18593e1" providerId="ADAL" clId="{05DB2525-483C-6C46-8506-B561BF9763BF}" dt="2024-03-13T11:53:48.634" v="2814" actId="478"/>
          <ac:spMkLst>
            <pc:docMk/>
            <pc:sldMk cId="1140150152" sldId="323"/>
            <ac:spMk id="285" creationId="{8D73CE02-9D87-0576-2C50-026C6D4CEAD0}"/>
          </ac:spMkLst>
        </pc:spChg>
        <pc:spChg chg="add del mod">
          <ac:chgData name="Sondre Hårstad" userId="896b90e4-5606-4b14-8526-9d92d18593e1" providerId="ADAL" clId="{05DB2525-483C-6C46-8506-B561BF9763BF}" dt="2024-03-13T11:53:48.634" v="2814" actId="478"/>
          <ac:spMkLst>
            <pc:docMk/>
            <pc:sldMk cId="1140150152" sldId="323"/>
            <ac:spMk id="286" creationId="{A21E90D1-DB01-3387-05DF-0AF8B291BC77}"/>
          </ac:spMkLst>
        </pc:spChg>
        <pc:spChg chg="mod">
          <ac:chgData name="Sondre Hårstad" userId="896b90e4-5606-4b14-8526-9d92d18593e1" providerId="ADAL" clId="{05DB2525-483C-6C46-8506-B561BF9763BF}" dt="2024-03-13T11:53:32.059" v="2800"/>
          <ac:spMkLst>
            <pc:docMk/>
            <pc:sldMk cId="1140150152" sldId="323"/>
            <ac:spMk id="288" creationId="{2C79DA06-F7A1-C303-5040-95C64DDA5551}"/>
          </ac:spMkLst>
        </pc:spChg>
        <pc:spChg chg="mod">
          <ac:chgData name="Sondre Hårstad" userId="896b90e4-5606-4b14-8526-9d92d18593e1" providerId="ADAL" clId="{05DB2525-483C-6C46-8506-B561BF9763BF}" dt="2024-03-13T11:53:32.059" v="2800"/>
          <ac:spMkLst>
            <pc:docMk/>
            <pc:sldMk cId="1140150152" sldId="323"/>
            <ac:spMk id="289" creationId="{A62B75EE-C70F-C816-F886-418CA82626EF}"/>
          </ac:spMkLst>
        </pc:spChg>
        <pc:spChg chg="mod">
          <ac:chgData name="Sondre Hårstad" userId="896b90e4-5606-4b14-8526-9d92d18593e1" providerId="ADAL" clId="{05DB2525-483C-6C46-8506-B561BF9763BF}" dt="2024-03-13T11:53:32.059" v="2800"/>
          <ac:spMkLst>
            <pc:docMk/>
            <pc:sldMk cId="1140150152" sldId="323"/>
            <ac:spMk id="291" creationId="{8149AD61-EFAB-3D78-1C43-4EC67ABB08EC}"/>
          </ac:spMkLst>
        </pc:spChg>
        <pc:spChg chg="mod">
          <ac:chgData name="Sondre Hårstad" userId="896b90e4-5606-4b14-8526-9d92d18593e1" providerId="ADAL" clId="{05DB2525-483C-6C46-8506-B561BF9763BF}" dt="2024-03-13T11:53:32.059" v="2800"/>
          <ac:spMkLst>
            <pc:docMk/>
            <pc:sldMk cId="1140150152" sldId="323"/>
            <ac:spMk id="292" creationId="{9A8BB35C-74EF-0F92-DCC6-D1B7E9297E18}"/>
          </ac:spMkLst>
        </pc:spChg>
        <pc:spChg chg="add mod">
          <ac:chgData name="Sondre Hårstad" userId="896b90e4-5606-4b14-8526-9d92d18593e1" providerId="ADAL" clId="{05DB2525-483C-6C46-8506-B561BF9763BF}" dt="2024-03-13T12:24:54.685" v="2851" actId="14100"/>
          <ac:spMkLst>
            <pc:docMk/>
            <pc:sldMk cId="1140150152" sldId="323"/>
            <ac:spMk id="293" creationId="{E5BE9DD3-6C1B-A7D4-C227-8694DCA6C373}"/>
          </ac:spMkLst>
        </pc:spChg>
        <pc:spChg chg="add mod">
          <ac:chgData name="Sondre Hårstad" userId="896b90e4-5606-4b14-8526-9d92d18593e1" providerId="ADAL" clId="{05DB2525-483C-6C46-8506-B561BF9763BF}" dt="2024-03-13T12:24:53.487" v="2850" actId="14100"/>
          <ac:spMkLst>
            <pc:docMk/>
            <pc:sldMk cId="1140150152" sldId="323"/>
            <ac:spMk id="294" creationId="{78FF272B-C2C3-5DFA-9695-E1CDC39C84E8}"/>
          </ac:spMkLst>
        </pc:spChg>
        <pc:spChg chg="add mod">
          <ac:chgData name="Sondre Hårstad" userId="896b90e4-5606-4b14-8526-9d92d18593e1" providerId="ADAL" clId="{05DB2525-483C-6C46-8506-B561BF9763BF}" dt="2024-03-13T12:24:53.223" v="2849" actId="14100"/>
          <ac:spMkLst>
            <pc:docMk/>
            <pc:sldMk cId="1140150152" sldId="323"/>
            <ac:spMk id="295" creationId="{66236025-F9E1-B165-4F97-5D11EF461891}"/>
          </ac:spMkLst>
        </pc:spChg>
        <pc:spChg chg="add mod">
          <ac:chgData name="Sondre Hårstad" userId="896b90e4-5606-4b14-8526-9d92d18593e1" providerId="ADAL" clId="{05DB2525-483C-6C46-8506-B561BF9763BF}" dt="2024-03-13T12:24:52.795" v="2848" actId="14100"/>
          <ac:spMkLst>
            <pc:docMk/>
            <pc:sldMk cId="1140150152" sldId="323"/>
            <ac:spMk id="296" creationId="{5CA71EFD-057F-5B83-9F77-5D50B870E79E}"/>
          </ac:spMkLst>
        </pc:spChg>
        <pc:spChg chg="add mod">
          <ac:chgData name="Sondre Hårstad" userId="896b90e4-5606-4b14-8526-9d92d18593e1" providerId="ADAL" clId="{05DB2525-483C-6C46-8506-B561BF9763BF}" dt="2024-03-13T12:24:52.427" v="2847" actId="14100"/>
          <ac:spMkLst>
            <pc:docMk/>
            <pc:sldMk cId="1140150152" sldId="323"/>
            <ac:spMk id="297" creationId="{8ACA5421-D792-8EB5-0A90-79BCFBAC78B3}"/>
          </ac:spMkLst>
        </pc:spChg>
        <pc:spChg chg="add mod">
          <ac:chgData name="Sondre Hårstad" userId="896b90e4-5606-4b14-8526-9d92d18593e1" providerId="ADAL" clId="{05DB2525-483C-6C46-8506-B561BF9763BF}" dt="2024-03-13T11:54:03.300" v="2815"/>
          <ac:spMkLst>
            <pc:docMk/>
            <pc:sldMk cId="1140150152" sldId="323"/>
            <ac:spMk id="298" creationId="{56BA6481-BE9D-FD21-D73A-3D7775B7174F}"/>
          </ac:spMkLst>
        </pc:spChg>
        <pc:spChg chg="add mod">
          <ac:chgData name="Sondre Hårstad" userId="896b90e4-5606-4b14-8526-9d92d18593e1" providerId="ADAL" clId="{05DB2525-483C-6C46-8506-B561BF9763BF}" dt="2024-03-13T11:54:03.300" v="2815"/>
          <ac:spMkLst>
            <pc:docMk/>
            <pc:sldMk cId="1140150152" sldId="323"/>
            <ac:spMk id="299" creationId="{84DDA4C0-C821-25EE-0494-0218435BF8BF}"/>
          </ac:spMkLst>
        </pc:spChg>
        <pc:spChg chg="add mod">
          <ac:chgData name="Sondre Hårstad" userId="896b90e4-5606-4b14-8526-9d92d18593e1" providerId="ADAL" clId="{05DB2525-483C-6C46-8506-B561BF9763BF}" dt="2024-03-13T11:55:30.944" v="2822" actId="255"/>
          <ac:spMkLst>
            <pc:docMk/>
            <pc:sldMk cId="1140150152" sldId="323"/>
            <ac:spMk id="300" creationId="{2CD23598-DCC1-8C88-98CF-8DADB4190686}"/>
          </ac:spMkLst>
        </pc:spChg>
        <pc:spChg chg="add mod">
          <ac:chgData name="Sondre Hårstad" userId="896b90e4-5606-4b14-8526-9d92d18593e1" providerId="ADAL" clId="{05DB2525-483C-6C46-8506-B561BF9763BF}" dt="2024-03-13T11:55:30.944" v="2822" actId="255"/>
          <ac:spMkLst>
            <pc:docMk/>
            <pc:sldMk cId="1140150152" sldId="323"/>
            <ac:spMk id="301" creationId="{BEEB8849-3378-54F4-E3C1-9C056694B457}"/>
          </ac:spMkLst>
        </pc:spChg>
        <pc:spChg chg="add mod">
          <ac:chgData name="Sondre Hårstad" userId="896b90e4-5606-4b14-8526-9d92d18593e1" providerId="ADAL" clId="{05DB2525-483C-6C46-8506-B561BF9763BF}" dt="2024-03-13T11:54:03.300" v="2815"/>
          <ac:spMkLst>
            <pc:docMk/>
            <pc:sldMk cId="1140150152" sldId="323"/>
            <ac:spMk id="302" creationId="{2798CEA6-3994-A19A-4FC5-35D63FFA3E77}"/>
          </ac:spMkLst>
        </pc:spChg>
        <pc:spChg chg="add mod">
          <ac:chgData name="Sondre Hårstad" userId="896b90e4-5606-4b14-8526-9d92d18593e1" providerId="ADAL" clId="{05DB2525-483C-6C46-8506-B561BF9763BF}" dt="2024-03-13T11:54:03.300" v="2815"/>
          <ac:spMkLst>
            <pc:docMk/>
            <pc:sldMk cId="1140150152" sldId="323"/>
            <ac:spMk id="303" creationId="{0C148F82-A71F-D70A-470F-785588D78CC6}"/>
          </ac:spMkLst>
        </pc:spChg>
        <pc:spChg chg="add mod">
          <ac:chgData name="Sondre Hårstad" userId="896b90e4-5606-4b14-8526-9d92d18593e1" providerId="ADAL" clId="{05DB2525-483C-6C46-8506-B561BF9763BF}" dt="2024-03-13T11:54:03.300" v="2815"/>
          <ac:spMkLst>
            <pc:docMk/>
            <pc:sldMk cId="1140150152" sldId="323"/>
            <ac:spMk id="304" creationId="{62976964-632C-ED05-6662-0215DC8E5420}"/>
          </ac:spMkLst>
        </pc:spChg>
        <pc:spChg chg="add mod">
          <ac:chgData name="Sondre Hårstad" userId="896b90e4-5606-4b14-8526-9d92d18593e1" providerId="ADAL" clId="{05DB2525-483C-6C46-8506-B561BF9763BF}" dt="2024-03-13T11:54:03.300" v="2815"/>
          <ac:spMkLst>
            <pc:docMk/>
            <pc:sldMk cId="1140150152" sldId="323"/>
            <ac:spMk id="305" creationId="{75B75387-BCF8-4D32-4005-3710E803FB02}"/>
          </ac:spMkLst>
        </pc:spChg>
        <pc:spChg chg="add mod">
          <ac:chgData name="Sondre Hårstad" userId="896b90e4-5606-4b14-8526-9d92d18593e1" providerId="ADAL" clId="{05DB2525-483C-6C46-8506-B561BF9763BF}" dt="2024-03-13T11:54:03.300" v="2815"/>
          <ac:spMkLst>
            <pc:docMk/>
            <pc:sldMk cId="1140150152" sldId="323"/>
            <ac:spMk id="306" creationId="{A3253C3F-51A4-9B14-C822-82D647A89AD9}"/>
          </ac:spMkLst>
        </pc:spChg>
        <pc:spChg chg="add mod">
          <ac:chgData name="Sondre Hårstad" userId="896b90e4-5606-4b14-8526-9d92d18593e1" providerId="ADAL" clId="{05DB2525-483C-6C46-8506-B561BF9763BF}" dt="2024-03-13T11:54:03.300" v="2815"/>
          <ac:spMkLst>
            <pc:docMk/>
            <pc:sldMk cId="1140150152" sldId="323"/>
            <ac:spMk id="308" creationId="{C7550B20-DC90-FA3F-186C-EA0405CC072D}"/>
          </ac:spMkLst>
        </pc:spChg>
        <pc:spChg chg="add mod">
          <ac:chgData name="Sondre Hårstad" userId="896b90e4-5606-4b14-8526-9d92d18593e1" providerId="ADAL" clId="{05DB2525-483C-6C46-8506-B561BF9763BF}" dt="2024-03-13T11:54:03.300" v="2815"/>
          <ac:spMkLst>
            <pc:docMk/>
            <pc:sldMk cId="1140150152" sldId="323"/>
            <ac:spMk id="309" creationId="{A397CA26-02AE-B5B6-A448-2B69FE075ED6}"/>
          </ac:spMkLst>
        </pc:spChg>
        <pc:spChg chg="add mod">
          <ac:chgData name="Sondre Hårstad" userId="896b90e4-5606-4b14-8526-9d92d18593e1" providerId="ADAL" clId="{05DB2525-483C-6C46-8506-B561BF9763BF}" dt="2024-03-13T11:54:03.300" v="2815"/>
          <ac:spMkLst>
            <pc:docMk/>
            <pc:sldMk cId="1140150152" sldId="323"/>
            <ac:spMk id="310" creationId="{A57B41DD-1F34-1E4A-57BC-572877DB7828}"/>
          </ac:spMkLst>
        </pc:spChg>
        <pc:spChg chg="add mod">
          <ac:chgData name="Sondre Hårstad" userId="896b90e4-5606-4b14-8526-9d92d18593e1" providerId="ADAL" clId="{05DB2525-483C-6C46-8506-B561BF9763BF}" dt="2024-03-13T11:54:03.300" v="2815"/>
          <ac:spMkLst>
            <pc:docMk/>
            <pc:sldMk cId="1140150152" sldId="323"/>
            <ac:spMk id="311" creationId="{FCF11881-A73E-76EA-379C-BD02FB482B8C}"/>
          </ac:spMkLst>
        </pc:spChg>
        <pc:spChg chg="add mod">
          <ac:chgData name="Sondre Hårstad" userId="896b90e4-5606-4b14-8526-9d92d18593e1" providerId="ADAL" clId="{05DB2525-483C-6C46-8506-B561BF9763BF}" dt="2024-03-13T11:54:03.300" v="2815"/>
          <ac:spMkLst>
            <pc:docMk/>
            <pc:sldMk cId="1140150152" sldId="323"/>
            <ac:spMk id="312" creationId="{E139C8B6-0D26-E9E5-0D94-D499B5C7009B}"/>
          </ac:spMkLst>
        </pc:spChg>
        <pc:spChg chg="add mod">
          <ac:chgData name="Sondre Hårstad" userId="896b90e4-5606-4b14-8526-9d92d18593e1" providerId="ADAL" clId="{05DB2525-483C-6C46-8506-B561BF9763BF}" dt="2024-03-13T12:24:19.239" v="2841" actId="14100"/>
          <ac:spMkLst>
            <pc:docMk/>
            <pc:sldMk cId="1140150152" sldId="323"/>
            <ac:spMk id="313" creationId="{F943CF27-DAFF-219B-382D-2E068D012D5E}"/>
          </ac:spMkLst>
        </pc:spChg>
        <pc:spChg chg="add mod">
          <ac:chgData name="Sondre Hårstad" userId="896b90e4-5606-4b14-8526-9d92d18593e1" providerId="ADAL" clId="{05DB2525-483C-6C46-8506-B561BF9763BF}" dt="2024-03-13T11:54:03.300" v="2815"/>
          <ac:spMkLst>
            <pc:docMk/>
            <pc:sldMk cId="1140150152" sldId="323"/>
            <ac:spMk id="314" creationId="{A3CEB12D-3318-783D-AA1D-717872D943C9}"/>
          </ac:spMkLst>
        </pc:spChg>
        <pc:spChg chg="add mod">
          <ac:chgData name="Sondre Hårstad" userId="896b90e4-5606-4b14-8526-9d92d18593e1" providerId="ADAL" clId="{05DB2525-483C-6C46-8506-B561BF9763BF}" dt="2024-03-13T11:54:03.300" v="2815"/>
          <ac:spMkLst>
            <pc:docMk/>
            <pc:sldMk cId="1140150152" sldId="323"/>
            <ac:spMk id="315" creationId="{900DE991-0D4A-59B3-E090-A3BB99CD8A0C}"/>
          </ac:spMkLst>
        </pc:spChg>
        <pc:spChg chg="add mod">
          <ac:chgData name="Sondre Hårstad" userId="896b90e4-5606-4b14-8526-9d92d18593e1" providerId="ADAL" clId="{05DB2525-483C-6C46-8506-B561BF9763BF}" dt="2024-03-13T11:54:03.300" v="2815"/>
          <ac:spMkLst>
            <pc:docMk/>
            <pc:sldMk cId="1140150152" sldId="323"/>
            <ac:spMk id="316" creationId="{962D7A14-9ED4-C82B-4308-A4EA68CACB84}"/>
          </ac:spMkLst>
        </pc:spChg>
        <pc:spChg chg="add mod">
          <ac:chgData name="Sondre Hårstad" userId="896b90e4-5606-4b14-8526-9d92d18593e1" providerId="ADAL" clId="{05DB2525-483C-6C46-8506-B561BF9763BF}" dt="2024-03-13T11:54:03.300" v="2815"/>
          <ac:spMkLst>
            <pc:docMk/>
            <pc:sldMk cId="1140150152" sldId="323"/>
            <ac:spMk id="317" creationId="{3AA98100-A913-DD78-FDA8-49016E08C2C0}"/>
          </ac:spMkLst>
        </pc:spChg>
        <pc:spChg chg="add mod">
          <ac:chgData name="Sondre Hårstad" userId="896b90e4-5606-4b14-8526-9d92d18593e1" providerId="ADAL" clId="{05DB2525-483C-6C46-8506-B561BF9763BF}" dt="2024-03-13T11:54:28.105" v="2817" actId="255"/>
          <ac:spMkLst>
            <pc:docMk/>
            <pc:sldMk cId="1140150152" sldId="323"/>
            <ac:spMk id="318" creationId="{60A35119-CAC9-0935-6BA8-CB542FCD18F8}"/>
          </ac:spMkLst>
        </pc:spChg>
        <pc:spChg chg="add mod">
          <ac:chgData name="Sondre Hårstad" userId="896b90e4-5606-4b14-8526-9d92d18593e1" providerId="ADAL" clId="{05DB2525-483C-6C46-8506-B561BF9763BF}" dt="2024-03-13T11:54:03.300" v="2815"/>
          <ac:spMkLst>
            <pc:docMk/>
            <pc:sldMk cId="1140150152" sldId="323"/>
            <ac:spMk id="319" creationId="{1D0F6286-7FF6-0968-18F8-19027CFC64AC}"/>
          </ac:spMkLst>
        </pc:spChg>
        <pc:spChg chg="add mod">
          <ac:chgData name="Sondre Hårstad" userId="896b90e4-5606-4b14-8526-9d92d18593e1" providerId="ADAL" clId="{05DB2525-483C-6C46-8506-B561BF9763BF}" dt="2024-03-13T11:54:03.300" v="2815"/>
          <ac:spMkLst>
            <pc:docMk/>
            <pc:sldMk cId="1140150152" sldId="323"/>
            <ac:spMk id="320" creationId="{EE78E12E-1F9F-C051-6772-B17DBC5C28FA}"/>
          </ac:spMkLst>
        </pc:spChg>
        <pc:spChg chg="add mod">
          <ac:chgData name="Sondre Hårstad" userId="896b90e4-5606-4b14-8526-9d92d18593e1" providerId="ADAL" clId="{05DB2525-483C-6C46-8506-B561BF9763BF}" dt="2024-03-13T11:54:03.300" v="2815"/>
          <ac:spMkLst>
            <pc:docMk/>
            <pc:sldMk cId="1140150152" sldId="323"/>
            <ac:spMk id="321" creationId="{F9D3282B-AE82-BF64-4B07-F65F16B6CBD4}"/>
          </ac:spMkLst>
        </pc:spChg>
        <pc:spChg chg="add mod">
          <ac:chgData name="Sondre Hårstad" userId="896b90e4-5606-4b14-8526-9d92d18593e1" providerId="ADAL" clId="{05DB2525-483C-6C46-8506-B561BF9763BF}" dt="2024-03-13T11:54:03.300" v="2815"/>
          <ac:spMkLst>
            <pc:docMk/>
            <pc:sldMk cId="1140150152" sldId="323"/>
            <ac:spMk id="323" creationId="{01495045-1FE0-F999-37CB-8A6872B6A44C}"/>
          </ac:spMkLst>
        </pc:spChg>
        <pc:spChg chg="add mod">
          <ac:chgData name="Sondre Hårstad" userId="896b90e4-5606-4b14-8526-9d92d18593e1" providerId="ADAL" clId="{05DB2525-483C-6C46-8506-B561BF9763BF}" dt="2024-03-13T11:54:03.300" v="2815"/>
          <ac:spMkLst>
            <pc:docMk/>
            <pc:sldMk cId="1140150152" sldId="323"/>
            <ac:spMk id="324" creationId="{937815F5-B46A-645B-29E4-20CA4977C0DB}"/>
          </ac:spMkLst>
        </pc:spChg>
        <pc:spChg chg="add mod">
          <ac:chgData name="Sondre Hårstad" userId="896b90e4-5606-4b14-8526-9d92d18593e1" providerId="ADAL" clId="{05DB2525-483C-6C46-8506-B561BF9763BF}" dt="2024-03-13T11:54:03.300" v="2815"/>
          <ac:spMkLst>
            <pc:docMk/>
            <pc:sldMk cId="1140150152" sldId="323"/>
            <ac:spMk id="325" creationId="{E999D265-8D49-3196-DBBB-A88A6429DA50}"/>
          </ac:spMkLst>
        </pc:spChg>
        <pc:spChg chg="add mod">
          <ac:chgData name="Sondre Hårstad" userId="896b90e4-5606-4b14-8526-9d92d18593e1" providerId="ADAL" clId="{05DB2525-483C-6C46-8506-B561BF9763BF}" dt="2024-03-13T11:54:03.300" v="2815"/>
          <ac:spMkLst>
            <pc:docMk/>
            <pc:sldMk cId="1140150152" sldId="323"/>
            <ac:spMk id="326" creationId="{3783E0C1-CC03-EC6D-7136-B7D8F79DF5C0}"/>
          </ac:spMkLst>
        </pc:spChg>
        <pc:spChg chg="add mod">
          <ac:chgData name="Sondre Hårstad" userId="896b90e4-5606-4b14-8526-9d92d18593e1" providerId="ADAL" clId="{05DB2525-483C-6C46-8506-B561BF9763BF}" dt="2024-03-13T11:54:03.300" v="2815"/>
          <ac:spMkLst>
            <pc:docMk/>
            <pc:sldMk cId="1140150152" sldId="323"/>
            <ac:spMk id="327" creationId="{9588B1F0-1555-9D03-2A71-E1291F3D684A}"/>
          </ac:spMkLst>
        </pc:spChg>
        <pc:spChg chg="add mod">
          <ac:chgData name="Sondre Hårstad" userId="896b90e4-5606-4b14-8526-9d92d18593e1" providerId="ADAL" clId="{05DB2525-483C-6C46-8506-B561BF9763BF}" dt="2024-03-13T11:54:03.300" v="2815"/>
          <ac:spMkLst>
            <pc:docMk/>
            <pc:sldMk cId="1140150152" sldId="323"/>
            <ac:spMk id="329" creationId="{A23B0F0B-1221-8C49-68FA-2B2371C89254}"/>
          </ac:spMkLst>
        </pc:spChg>
        <pc:grpChg chg="add del mod">
          <ac:chgData name="Sondre Hårstad" userId="896b90e4-5606-4b14-8526-9d92d18593e1" providerId="ADAL" clId="{05DB2525-483C-6C46-8506-B561BF9763BF}" dt="2024-03-13T11:53:48.634" v="2814" actId="478"/>
          <ac:grpSpMkLst>
            <pc:docMk/>
            <pc:sldMk cId="1140150152" sldId="323"/>
            <ac:grpSpMk id="43" creationId="{5B8E098A-B8A1-990E-1300-25423F812CE9}"/>
          </ac:grpSpMkLst>
        </pc:grpChg>
        <pc:grpChg chg="mod">
          <ac:chgData name="Sondre Hårstad" userId="896b90e4-5606-4b14-8526-9d92d18593e1" providerId="ADAL" clId="{05DB2525-483C-6C46-8506-B561BF9763BF}" dt="2024-03-13T11:53:32.059" v="2800"/>
          <ac:grpSpMkLst>
            <pc:docMk/>
            <pc:sldMk cId="1140150152" sldId="323"/>
            <ac:grpSpMk id="45" creationId="{314E6BDA-A811-ADFD-2D51-EA47539E83FF}"/>
          </ac:grpSpMkLst>
        </pc:grpChg>
        <pc:grpChg chg="add del mod">
          <ac:chgData name="Sondre Hårstad" userId="896b90e4-5606-4b14-8526-9d92d18593e1" providerId="ADAL" clId="{05DB2525-483C-6C46-8506-B561BF9763BF}" dt="2024-03-13T11:53:48.634" v="2814" actId="478"/>
          <ac:grpSpMkLst>
            <pc:docMk/>
            <pc:sldMk cId="1140150152" sldId="323"/>
            <ac:grpSpMk id="48" creationId="{6BE596F5-EBF6-70CB-12B6-49926D9B00FF}"/>
          </ac:grpSpMkLst>
        </pc:grpChg>
        <pc:grpChg chg="mod">
          <ac:chgData name="Sondre Hårstad" userId="896b90e4-5606-4b14-8526-9d92d18593e1" providerId="ADAL" clId="{05DB2525-483C-6C46-8506-B561BF9763BF}" dt="2024-03-13T11:53:32.059" v="2800"/>
          <ac:grpSpMkLst>
            <pc:docMk/>
            <pc:sldMk cId="1140150152" sldId="323"/>
            <ac:grpSpMk id="50" creationId="{0CC40B04-EBFF-7712-63EA-25562121DD4A}"/>
          </ac:grpSpMkLst>
        </pc:grpChg>
        <pc:grpChg chg="add del mod">
          <ac:chgData name="Sondre Hårstad" userId="896b90e4-5606-4b14-8526-9d92d18593e1" providerId="ADAL" clId="{05DB2525-483C-6C46-8506-B561BF9763BF}" dt="2024-03-13T11:53:48.634" v="2814" actId="478"/>
          <ac:grpSpMkLst>
            <pc:docMk/>
            <pc:sldMk cId="1140150152" sldId="323"/>
            <ac:grpSpMk id="53" creationId="{4D119BF6-2A99-4B4B-5A28-FC8C0C8ECE53}"/>
          </ac:grpSpMkLst>
        </pc:grpChg>
        <pc:grpChg chg="mod">
          <ac:chgData name="Sondre Hårstad" userId="896b90e4-5606-4b14-8526-9d92d18593e1" providerId="ADAL" clId="{05DB2525-483C-6C46-8506-B561BF9763BF}" dt="2024-03-13T11:53:32.059" v="2800"/>
          <ac:grpSpMkLst>
            <pc:docMk/>
            <pc:sldMk cId="1140150152" sldId="323"/>
            <ac:grpSpMk id="55" creationId="{76CA1CFE-5E8A-DAD7-49D8-47F955BD4A0C}"/>
          </ac:grpSpMkLst>
        </pc:grpChg>
        <pc:grpChg chg="add del mod">
          <ac:chgData name="Sondre Hårstad" userId="896b90e4-5606-4b14-8526-9d92d18593e1" providerId="ADAL" clId="{05DB2525-483C-6C46-8506-B561BF9763BF}" dt="2024-03-13T11:53:48.634" v="2814" actId="478"/>
          <ac:grpSpMkLst>
            <pc:docMk/>
            <pc:sldMk cId="1140150152" sldId="323"/>
            <ac:grpSpMk id="58" creationId="{409B94D1-9205-87AA-7079-2CD367B24EC4}"/>
          </ac:grpSpMkLst>
        </pc:grpChg>
        <pc:grpChg chg="mod">
          <ac:chgData name="Sondre Hårstad" userId="896b90e4-5606-4b14-8526-9d92d18593e1" providerId="ADAL" clId="{05DB2525-483C-6C46-8506-B561BF9763BF}" dt="2024-03-13T11:53:32.059" v="2800"/>
          <ac:grpSpMkLst>
            <pc:docMk/>
            <pc:sldMk cId="1140150152" sldId="323"/>
            <ac:grpSpMk id="60" creationId="{8FC58618-C6C5-E6F6-6980-6AEB33CE2AD5}"/>
          </ac:grpSpMkLst>
        </pc:grpChg>
        <pc:grpChg chg="add del mod">
          <ac:chgData name="Sondre Hårstad" userId="896b90e4-5606-4b14-8526-9d92d18593e1" providerId="ADAL" clId="{05DB2525-483C-6C46-8506-B561BF9763BF}" dt="2024-03-13T11:53:48.634" v="2814" actId="478"/>
          <ac:grpSpMkLst>
            <pc:docMk/>
            <pc:sldMk cId="1140150152" sldId="323"/>
            <ac:grpSpMk id="63" creationId="{B4253B5B-6C0A-B893-09CE-0FC3CD2C65CD}"/>
          </ac:grpSpMkLst>
        </pc:grpChg>
        <pc:grpChg chg="mod">
          <ac:chgData name="Sondre Hårstad" userId="896b90e4-5606-4b14-8526-9d92d18593e1" providerId="ADAL" clId="{05DB2525-483C-6C46-8506-B561BF9763BF}" dt="2024-03-13T11:53:32.059" v="2800"/>
          <ac:grpSpMkLst>
            <pc:docMk/>
            <pc:sldMk cId="1140150152" sldId="323"/>
            <ac:grpSpMk id="193" creationId="{3032B8D5-CB14-65FD-BA2D-804212BDEDE9}"/>
          </ac:grpSpMkLst>
        </pc:grpChg>
        <pc:grpChg chg="add del mod">
          <ac:chgData name="Sondre Hårstad" userId="896b90e4-5606-4b14-8526-9d92d18593e1" providerId="ADAL" clId="{05DB2525-483C-6C46-8506-B561BF9763BF}" dt="2024-03-13T11:53:48.634" v="2814" actId="478"/>
          <ac:grpSpMkLst>
            <pc:docMk/>
            <pc:sldMk cId="1140150152" sldId="323"/>
            <ac:grpSpMk id="234" creationId="{4A58E6AB-55DE-85AF-3C2B-AE1F09979E2F}"/>
          </ac:grpSpMkLst>
        </pc:grpChg>
        <pc:grpChg chg="mod">
          <ac:chgData name="Sondre Hårstad" userId="896b90e4-5606-4b14-8526-9d92d18593e1" providerId="ADAL" clId="{05DB2525-483C-6C46-8506-B561BF9763BF}" dt="2024-03-13T11:53:32.059" v="2800"/>
          <ac:grpSpMkLst>
            <pc:docMk/>
            <pc:sldMk cId="1140150152" sldId="323"/>
            <ac:grpSpMk id="236" creationId="{7D67CAD6-9432-AC01-442B-EEB35EBBC1D9}"/>
          </ac:grpSpMkLst>
        </pc:grpChg>
        <pc:grpChg chg="add del mod">
          <ac:chgData name="Sondre Hårstad" userId="896b90e4-5606-4b14-8526-9d92d18593e1" providerId="ADAL" clId="{05DB2525-483C-6C46-8506-B561BF9763BF}" dt="2024-03-13T11:53:48.634" v="2814" actId="478"/>
          <ac:grpSpMkLst>
            <pc:docMk/>
            <pc:sldMk cId="1140150152" sldId="323"/>
            <ac:grpSpMk id="239" creationId="{5FF6BA47-F0A9-4ACE-185D-15218D81CD20}"/>
          </ac:grpSpMkLst>
        </pc:grpChg>
        <pc:grpChg chg="mod">
          <ac:chgData name="Sondre Hårstad" userId="896b90e4-5606-4b14-8526-9d92d18593e1" providerId="ADAL" clId="{05DB2525-483C-6C46-8506-B561BF9763BF}" dt="2024-03-13T11:53:32.059" v="2800"/>
          <ac:grpSpMkLst>
            <pc:docMk/>
            <pc:sldMk cId="1140150152" sldId="323"/>
            <ac:grpSpMk id="241" creationId="{7842BD9F-A8C3-0D3D-85B7-A9993CBE7795}"/>
          </ac:grpSpMkLst>
        </pc:grpChg>
        <pc:grpChg chg="add del mod">
          <ac:chgData name="Sondre Hårstad" userId="896b90e4-5606-4b14-8526-9d92d18593e1" providerId="ADAL" clId="{05DB2525-483C-6C46-8506-B561BF9763BF}" dt="2024-03-13T11:53:48.634" v="2814" actId="478"/>
          <ac:grpSpMkLst>
            <pc:docMk/>
            <pc:sldMk cId="1140150152" sldId="323"/>
            <ac:grpSpMk id="244" creationId="{D5775939-7234-6839-5978-C6AC140C2EF9}"/>
          </ac:grpSpMkLst>
        </pc:grpChg>
        <pc:grpChg chg="mod">
          <ac:chgData name="Sondre Hårstad" userId="896b90e4-5606-4b14-8526-9d92d18593e1" providerId="ADAL" clId="{05DB2525-483C-6C46-8506-B561BF9763BF}" dt="2024-03-13T11:53:32.059" v="2800"/>
          <ac:grpSpMkLst>
            <pc:docMk/>
            <pc:sldMk cId="1140150152" sldId="323"/>
            <ac:grpSpMk id="246" creationId="{4562B92D-446B-0DAE-C416-7B4C5E985454}"/>
          </ac:grpSpMkLst>
        </pc:grpChg>
        <pc:grpChg chg="add del mod">
          <ac:chgData name="Sondre Hårstad" userId="896b90e4-5606-4b14-8526-9d92d18593e1" providerId="ADAL" clId="{05DB2525-483C-6C46-8506-B561BF9763BF}" dt="2024-03-13T11:53:48.634" v="2814" actId="478"/>
          <ac:grpSpMkLst>
            <pc:docMk/>
            <pc:sldMk cId="1140150152" sldId="323"/>
            <ac:grpSpMk id="249" creationId="{72C7C824-C4C7-8148-1CFE-619BE2A2F80A}"/>
          </ac:grpSpMkLst>
        </pc:grpChg>
        <pc:grpChg chg="mod">
          <ac:chgData name="Sondre Hårstad" userId="896b90e4-5606-4b14-8526-9d92d18593e1" providerId="ADAL" clId="{05DB2525-483C-6C46-8506-B561BF9763BF}" dt="2024-03-13T11:53:32.059" v="2800"/>
          <ac:grpSpMkLst>
            <pc:docMk/>
            <pc:sldMk cId="1140150152" sldId="323"/>
            <ac:grpSpMk id="251" creationId="{BFC0CB9D-D6ED-F88B-CA8C-EF10541DFCE7}"/>
          </ac:grpSpMkLst>
        </pc:grpChg>
        <pc:grpChg chg="add del mod">
          <ac:chgData name="Sondre Hårstad" userId="896b90e4-5606-4b14-8526-9d92d18593e1" providerId="ADAL" clId="{05DB2525-483C-6C46-8506-B561BF9763BF}" dt="2024-03-13T11:53:48.634" v="2814" actId="478"/>
          <ac:grpSpMkLst>
            <pc:docMk/>
            <pc:sldMk cId="1140150152" sldId="323"/>
            <ac:grpSpMk id="254" creationId="{CEC18F3B-3F2F-8C37-FF38-3707E393AA6E}"/>
          </ac:grpSpMkLst>
        </pc:grpChg>
        <pc:grpChg chg="mod">
          <ac:chgData name="Sondre Hårstad" userId="896b90e4-5606-4b14-8526-9d92d18593e1" providerId="ADAL" clId="{05DB2525-483C-6C46-8506-B561BF9763BF}" dt="2024-03-13T11:53:32.059" v="2800"/>
          <ac:grpSpMkLst>
            <pc:docMk/>
            <pc:sldMk cId="1140150152" sldId="323"/>
            <ac:grpSpMk id="256" creationId="{D6186296-E27E-B90B-F9AD-A04A17DE4CFE}"/>
          </ac:grpSpMkLst>
        </pc:grpChg>
        <pc:grpChg chg="add del mod">
          <ac:chgData name="Sondre Hårstad" userId="896b90e4-5606-4b14-8526-9d92d18593e1" providerId="ADAL" clId="{05DB2525-483C-6C46-8506-B561BF9763BF}" dt="2024-03-13T11:53:48.634" v="2814" actId="478"/>
          <ac:grpSpMkLst>
            <pc:docMk/>
            <pc:sldMk cId="1140150152" sldId="323"/>
            <ac:grpSpMk id="259" creationId="{026A9921-1850-6F0E-D3AA-2A829413E66B}"/>
          </ac:grpSpMkLst>
        </pc:grpChg>
        <pc:grpChg chg="mod">
          <ac:chgData name="Sondre Hårstad" userId="896b90e4-5606-4b14-8526-9d92d18593e1" providerId="ADAL" clId="{05DB2525-483C-6C46-8506-B561BF9763BF}" dt="2024-03-13T11:53:32.059" v="2800"/>
          <ac:grpSpMkLst>
            <pc:docMk/>
            <pc:sldMk cId="1140150152" sldId="323"/>
            <ac:grpSpMk id="261" creationId="{1D1392AF-36A4-D2BF-F1C9-7B0A48AA606D}"/>
          </ac:grpSpMkLst>
        </pc:grpChg>
        <pc:grpChg chg="add del mod">
          <ac:chgData name="Sondre Hårstad" userId="896b90e4-5606-4b14-8526-9d92d18593e1" providerId="ADAL" clId="{05DB2525-483C-6C46-8506-B561BF9763BF}" dt="2024-03-13T11:53:48.634" v="2814" actId="478"/>
          <ac:grpSpMkLst>
            <pc:docMk/>
            <pc:sldMk cId="1140150152" sldId="323"/>
            <ac:grpSpMk id="264" creationId="{DE4F020B-D61E-385F-5F43-6F47375BEA2C}"/>
          </ac:grpSpMkLst>
        </pc:grpChg>
        <pc:grpChg chg="mod">
          <ac:chgData name="Sondre Hårstad" userId="896b90e4-5606-4b14-8526-9d92d18593e1" providerId="ADAL" clId="{05DB2525-483C-6C46-8506-B561BF9763BF}" dt="2024-03-13T11:53:32.059" v="2800"/>
          <ac:grpSpMkLst>
            <pc:docMk/>
            <pc:sldMk cId="1140150152" sldId="323"/>
            <ac:grpSpMk id="266" creationId="{6ECBC3A9-0851-6049-6538-DD42F3FDC55B}"/>
          </ac:grpSpMkLst>
        </pc:grpChg>
        <pc:grpChg chg="add del mod">
          <ac:chgData name="Sondre Hårstad" userId="896b90e4-5606-4b14-8526-9d92d18593e1" providerId="ADAL" clId="{05DB2525-483C-6C46-8506-B561BF9763BF}" dt="2024-03-13T11:53:48.634" v="2814" actId="478"/>
          <ac:grpSpMkLst>
            <pc:docMk/>
            <pc:sldMk cId="1140150152" sldId="323"/>
            <ac:grpSpMk id="269" creationId="{1EC8CC42-6682-BC62-0911-43B54C5FD17C}"/>
          </ac:grpSpMkLst>
        </pc:grpChg>
        <pc:grpChg chg="mod">
          <ac:chgData name="Sondre Hårstad" userId="896b90e4-5606-4b14-8526-9d92d18593e1" providerId="ADAL" clId="{05DB2525-483C-6C46-8506-B561BF9763BF}" dt="2024-03-13T11:53:32.059" v="2800"/>
          <ac:grpSpMkLst>
            <pc:docMk/>
            <pc:sldMk cId="1140150152" sldId="323"/>
            <ac:grpSpMk id="271" creationId="{954E4937-A797-DDE8-8C44-B392E502D5A9}"/>
          </ac:grpSpMkLst>
        </pc:grpChg>
        <pc:grpChg chg="add del mod">
          <ac:chgData name="Sondre Hårstad" userId="896b90e4-5606-4b14-8526-9d92d18593e1" providerId="ADAL" clId="{05DB2525-483C-6C46-8506-B561BF9763BF}" dt="2024-03-13T11:53:48.634" v="2814" actId="478"/>
          <ac:grpSpMkLst>
            <pc:docMk/>
            <pc:sldMk cId="1140150152" sldId="323"/>
            <ac:grpSpMk id="274" creationId="{E36ECE0C-3867-30E3-D528-69184B438DEE}"/>
          </ac:grpSpMkLst>
        </pc:grpChg>
        <pc:grpChg chg="mod">
          <ac:chgData name="Sondre Hårstad" userId="896b90e4-5606-4b14-8526-9d92d18593e1" providerId="ADAL" clId="{05DB2525-483C-6C46-8506-B561BF9763BF}" dt="2024-03-13T11:53:32.059" v="2800"/>
          <ac:grpSpMkLst>
            <pc:docMk/>
            <pc:sldMk cId="1140150152" sldId="323"/>
            <ac:grpSpMk id="276" creationId="{512B3D24-0F08-AF78-C0CB-048324B7AFF0}"/>
          </ac:grpSpMkLst>
        </pc:grpChg>
        <pc:grpChg chg="add del mod">
          <ac:chgData name="Sondre Hårstad" userId="896b90e4-5606-4b14-8526-9d92d18593e1" providerId="ADAL" clId="{05DB2525-483C-6C46-8506-B561BF9763BF}" dt="2024-03-13T11:53:48.634" v="2814" actId="478"/>
          <ac:grpSpMkLst>
            <pc:docMk/>
            <pc:sldMk cId="1140150152" sldId="323"/>
            <ac:grpSpMk id="279" creationId="{F716624B-D2C9-FBD0-3120-8F683F683E59}"/>
          </ac:grpSpMkLst>
        </pc:grpChg>
        <pc:grpChg chg="add del mod">
          <ac:chgData name="Sondre Hårstad" userId="896b90e4-5606-4b14-8526-9d92d18593e1" providerId="ADAL" clId="{05DB2525-483C-6C46-8506-B561BF9763BF}" dt="2024-03-13T11:53:48.634" v="2814" actId="478"/>
          <ac:grpSpMkLst>
            <pc:docMk/>
            <pc:sldMk cId="1140150152" sldId="323"/>
            <ac:grpSpMk id="287" creationId="{786EDF66-7AC3-5EB2-4A4E-39810C0925DF}"/>
          </ac:grpSpMkLst>
        </pc:grpChg>
        <pc:grpChg chg="add del mod">
          <ac:chgData name="Sondre Hårstad" userId="896b90e4-5606-4b14-8526-9d92d18593e1" providerId="ADAL" clId="{05DB2525-483C-6C46-8506-B561BF9763BF}" dt="2024-03-13T11:53:48.634" v="2814" actId="478"/>
          <ac:grpSpMkLst>
            <pc:docMk/>
            <pc:sldMk cId="1140150152" sldId="323"/>
            <ac:grpSpMk id="290" creationId="{F807E087-ED38-B901-612C-99C5A275C3BB}"/>
          </ac:grpSpMkLst>
        </pc:grpChg>
        <pc:graphicFrameChg chg="add del mod">
          <ac:chgData name="Sondre Hårstad" userId="896b90e4-5606-4b14-8526-9d92d18593e1" providerId="ADAL" clId="{05DB2525-483C-6C46-8506-B561BF9763BF}" dt="2024-03-13T11:53:48.634" v="2814" actId="478"/>
          <ac:graphicFrameMkLst>
            <pc:docMk/>
            <pc:sldMk cId="1140150152" sldId="323"/>
            <ac:graphicFrameMk id="6" creationId="{DFCC91A3-EE8C-4DE5-A510-CE84C25B992A}"/>
          </ac:graphicFrameMkLst>
        </pc:graphicFrameChg>
        <pc:picChg chg="del">
          <ac:chgData name="Sondre Hårstad" userId="896b90e4-5606-4b14-8526-9d92d18593e1" providerId="ADAL" clId="{05DB2525-483C-6C46-8506-B561BF9763BF}" dt="2024-03-13T11:53:26.205" v="2799" actId="478"/>
          <ac:picMkLst>
            <pc:docMk/>
            <pc:sldMk cId="1140150152" sldId="323"/>
            <ac:picMk id="208" creationId="{16A14565-6AF6-8082-E8EE-017728A667CA}"/>
          </ac:picMkLst>
        </pc:picChg>
        <pc:picChg chg="del">
          <ac:chgData name="Sondre Hårstad" userId="896b90e4-5606-4b14-8526-9d92d18593e1" providerId="ADAL" clId="{05DB2525-483C-6C46-8506-B561BF9763BF}" dt="2024-03-13T11:53:26.205" v="2799" actId="478"/>
          <ac:picMkLst>
            <pc:docMk/>
            <pc:sldMk cId="1140150152" sldId="323"/>
            <ac:picMk id="209" creationId="{B3A252AB-DC9B-31BD-45E7-8C4B23827FD8}"/>
          </ac:picMkLst>
        </pc:picChg>
        <pc:picChg chg="del">
          <ac:chgData name="Sondre Hårstad" userId="896b90e4-5606-4b14-8526-9d92d18593e1" providerId="ADAL" clId="{05DB2525-483C-6C46-8506-B561BF9763BF}" dt="2024-03-13T11:53:26.205" v="2799" actId="478"/>
          <ac:picMkLst>
            <pc:docMk/>
            <pc:sldMk cId="1140150152" sldId="323"/>
            <ac:picMk id="216" creationId="{F02F7A78-20C1-87E4-7770-BE72F90E1D1A}"/>
          </ac:picMkLst>
        </pc:picChg>
        <pc:picChg chg="del">
          <ac:chgData name="Sondre Hårstad" userId="896b90e4-5606-4b14-8526-9d92d18593e1" providerId="ADAL" clId="{05DB2525-483C-6C46-8506-B561BF9763BF}" dt="2024-03-13T11:53:26.205" v="2799" actId="478"/>
          <ac:picMkLst>
            <pc:docMk/>
            <pc:sldMk cId="1140150152" sldId="323"/>
            <ac:picMk id="217" creationId="{EAB406A0-28DC-2F12-4F53-012D58173026}"/>
          </ac:picMkLst>
        </pc:picChg>
        <pc:picChg chg="del">
          <ac:chgData name="Sondre Hårstad" userId="896b90e4-5606-4b14-8526-9d92d18593e1" providerId="ADAL" clId="{05DB2525-483C-6C46-8506-B561BF9763BF}" dt="2024-03-13T11:53:26.205" v="2799" actId="478"/>
          <ac:picMkLst>
            <pc:docMk/>
            <pc:sldMk cId="1140150152" sldId="323"/>
            <ac:picMk id="218" creationId="{9705FC09-DBF9-8AB9-6F88-106A59158B62}"/>
          </ac:picMkLst>
        </pc:picChg>
        <pc:picChg chg="add mod">
          <ac:chgData name="Sondre Hårstad" userId="896b90e4-5606-4b14-8526-9d92d18593e1" providerId="ADAL" clId="{05DB2525-483C-6C46-8506-B561BF9763BF}" dt="2024-03-13T11:54:03.300" v="2815"/>
          <ac:picMkLst>
            <pc:docMk/>
            <pc:sldMk cId="1140150152" sldId="323"/>
            <ac:picMk id="307" creationId="{B29CC0D3-FCBE-53CA-D692-5A7652D2A1FB}"/>
          </ac:picMkLst>
        </pc:picChg>
        <pc:cxnChg chg="mod">
          <ac:chgData name="Sondre Hårstad" userId="896b90e4-5606-4b14-8526-9d92d18593e1" providerId="ADAL" clId="{05DB2525-483C-6C46-8506-B561BF9763BF}" dt="2024-03-13T11:53:32.059" v="2800"/>
          <ac:cxnSpMkLst>
            <pc:docMk/>
            <pc:sldMk cId="1140150152" sldId="323"/>
            <ac:cxnSpMk id="46" creationId="{6D465B68-B89A-3828-C875-552AB346ED55}"/>
          </ac:cxnSpMkLst>
        </pc:cxnChg>
        <pc:cxnChg chg="mod">
          <ac:chgData name="Sondre Hårstad" userId="896b90e4-5606-4b14-8526-9d92d18593e1" providerId="ADAL" clId="{05DB2525-483C-6C46-8506-B561BF9763BF}" dt="2024-03-13T11:53:48.634" v="2814" actId="478"/>
          <ac:cxnSpMkLst>
            <pc:docMk/>
            <pc:sldMk cId="1140150152" sldId="323"/>
            <ac:cxnSpMk id="47" creationId="{C4489875-79A6-476F-1A5F-F93192729305}"/>
          </ac:cxnSpMkLst>
        </pc:cxnChg>
        <pc:cxnChg chg="mod">
          <ac:chgData name="Sondre Hårstad" userId="896b90e4-5606-4b14-8526-9d92d18593e1" providerId="ADAL" clId="{05DB2525-483C-6C46-8506-B561BF9763BF}" dt="2024-03-13T11:53:32.059" v="2800"/>
          <ac:cxnSpMkLst>
            <pc:docMk/>
            <pc:sldMk cId="1140150152" sldId="323"/>
            <ac:cxnSpMk id="51" creationId="{8D35FC43-8205-BEFE-365F-359B1F48E980}"/>
          </ac:cxnSpMkLst>
        </pc:cxnChg>
        <pc:cxnChg chg="mod">
          <ac:chgData name="Sondre Hårstad" userId="896b90e4-5606-4b14-8526-9d92d18593e1" providerId="ADAL" clId="{05DB2525-483C-6C46-8506-B561BF9763BF}" dt="2024-03-13T11:53:32.059" v="2800"/>
          <ac:cxnSpMkLst>
            <pc:docMk/>
            <pc:sldMk cId="1140150152" sldId="323"/>
            <ac:cxnSpMk id="52" creationId="{C0F841A7-3187-7810-B6F7-2E2E7F656C08}"/>
          </ac:cxnSpMkLst>
        </pc:cxnChg>
        <pc:cxnChg chg="mod">
          <ac:chgData name="Sondre Hårstad" userId="896b90e4-5606-4b14-8526-9d92d18593e1" providerId="ADAL" clId="{05DB2525-483C-6C46-8506-B561BF9763BF}" dt="2024-03-13T11:53:32.059" v="2800"/>
          <ac:cxnSpMkLst>
            <pc:docMk/>
            <pc:sldMk cId="1140150152" sldId="323"/>
            <ac:cxnSpMk id="56" creationId="{00B55075-A754-5EDF-A36B-D7B9FBEE4972}"/>
          </ac:cxnSpMkLst>
        </pc:cxnChg>
        <pc:cxnChg chg="mod">
          <ac:chgData name="Sondre Hårstad" userId="896b90e4-5606-4b14-8526-9d92d18593e1" providerId="ADAL" clId="{05DB2525-483C-6C46-8506-B561BF9763BF}" dt="2024-03-13T11:53:48.634" v="2814" actId="478"/>
          <ac:cxnSpMkLst>
            <pc:docMk/>
            <pc:sldMk cId="1140150152" sldId="323"/>
            <ac:cxnSpMk id="57" creationId="{F68A2369-B7C1-8E04-779F-E5BC901061A6}"/>
          </ac:cxnSpMkLst>
        </pc:cxnChg>
        <pc:cxnChg chg="mod">
          <ac:chgData name="Sondre Hårstad" userId="896b90e4-5606-4b14-8526-9d92d18593e1" providerId="ADAL" clId="{05DB2525-483C-6C46-8506-B561BF9763BF}" dt="2024-03-13T11:53:32.059" v="2800"/>
          <ac:cxnSpMkLst>
            <pc:docMk/>
            <pc:sldMk cId="1140150152" sldId="323"/>
            <ac:cxnSpMk id="61" creationId="{C02556FE-494B-46EF-C3D1-D9F582B11DB5}"/>
          </ac:cxnSpMkLst>
        </pc:cxnChg>
        <pc:cxnChg chg="mod">
          <ac:chgData name="Sondre Hårstad" userId="896b90e4-5606-4b14-8526-9d92d18593e1" providerId="ADAL" clId="{05DB2525-483C-6C46-8506-B561BF9763BF}" dt="2024-03-13T11:53:48.634" v="2814" actId="478"/>
          <ac:cxnSpMkLst>
            <pc:docMk/>
            <pc:sldMk cId="1140150152" sldId="323"/>
            <ac:cxnSpMk id="62" creationId="{C8611110-6258-B106-CDB7-F39CB9E594B0}"/>
          </ac:cxnSpMkLst>
        </pc:cxnChg>
        <pc:cxnChg chg="del">
          <ac:chgData name="Sondre Hårstad" userId="896b90e4-5606-4b14-8526-9d92d18593e1" providerId="ADAL" clId="{05DB2525-483C-6C46-8506-B561BF9763BF}" dt="2024-03-13T11:53:26.205" v="2799" actId="478"/>
          <ac:cxnSpMkLst>
            <pc:docMk/>
            <pc:sldMk cId="1140150152" sldId="323"/>
            <ac:cxnSpMk id="219" creationId="{2AEE5F32-E971-320C-D28B-17B4D237A99F}"/>
          </ac:cxnSpMkLst>
        </pc:cxnChg>
        <pc:cxnChg chg="del">
          <ac:chgData name="Sondre Hårstad" userId="896b90e4-5606-4b14-8526-9d92d18593e1" providerId="ADAL" clId="{05DB2525-483C-6C46-8506-B561BF9763BF}" dt="2024-03-13T11:53:26.205" v="2799" actId="478"/>
          <ac:cxnSpMkLst>
            <pc:docMk/>
            <pc:sldMk cId="1140150152" sldId="323"/>
            <ac:cxnSpMk id="220" creationId="{6DA8EC15-93F6-2401-2867-B8E6576E4B19}"/>
          </ac:cxnSpMkLst>
        </pc:cxnChg>
        <pc:cxnChg chg="del">
          <ac:chgData name="Sondre Hårstad" userId="896b90e4-5606-4b14-8526-9d92d18593e1" providerId="ADAL" clId="{05DB2525-483C-6C46-8506-B561BF9763BF}" dt="2024-03-13T11:53:26.205" v="2799" actId="478"/>
          <ac:cxnSpMkLst>
            <pc:docMk/>
            <pc:sldMk cId="1140150152" sldId="323"/>
            <ac:cxnSpMk id="221" creationId="{7031ABD9-6976-7ACA-CDDC-CDD2A10BA535}"/>
          </ac:cxnSpMkLst>
        </pc:cxnChg>
        <pc:cxnChg chg="del">
          <ac:chgData name="Sondre Hårstad" userId="896b90e4-5606-4b14-8526-9d92d18593e1" providerId="ADAL" clId="{05DB2525-483C-6C46-8506-B561BF9763BF}" dt="2024-03-13T11:53:26.205" v="2799" actId="478"/>
          <ac:cxnSpMkLst>
            <pc:docMk/>
            <pc:sldMk cId="1140150152" sldId="323"/>
            <ac:cxnSpMk id="222" creationId="{5C58422B-1D45-EB2A-1D1D-B0C591F62A26}"/>
          </ac:cxnSpMkLst>
        </pc:cxnChg>
        <pc:cxnChg chg="del">
          <ac:chgData name="Sondre Hårstad" userId="896b90e4-5606-4b14-8526-9d92d18593e1" providerId="ADAL" clId="{05DB2525-483C-6C46-8506-B561BF9763BF}" dt="2024-03-13T11:53:26.205" v="2799" actId="478"/>
          <ac:cxnSpMkLst>
            <pc:docMk/>
            <pc:sldMk cId="1140150152" sldId="323"/>
            <ac:cxnSpMk id="223" creationId="{77FCF1CE-1B0F-D3A7-9FFA-EC82038B6DFD}"/>
          </ac:cxnSpMkLst>
        </pc:cxnChg>
        <pc:cxnChg chg="mod">
          <ac:chgData name="Sondre Hårstad" userId="896b90e4-5606-4b14-8526-9d92d18593e1" providerId="ADAL" clId="{05DB2525-483C-6C46-8506-B561BF9763BF}" dt="2024-03-13T11:53:32.059" v="2800"/>
          <ac:cxnSpMkLst>
            <pc:docMk/>
            <pc:sldMk cId="1140150152" sldId="323"/>
            <ac:cxnSpMk id="232" creationId="{E1061483-EFFC-9196-481C-29B1278F89F3}"/>
          </ac:cxnSpMkLst>
        </pc:cxnChg>
        <pc:cxnChg chg="mod">
          <ac:chgData name="Sondre Hårstad" userId="896b90e4-5606-4b14-8526-9d92d18593e1" providerId="ADAL" clId="{05DB2525-483C-6C46-8506-B561BF9763BF}" dt="2024-03-13T11:53:48.634" v="2814" actId="478"/>
          <ac:cxnSpMkLst>
            <pc:docMk/>
            <pc:sldMk cId="1140150152" sldId="323"/>
            <ac:cxnSpMk id="233" creationId="{C16E17DE-1487-97B7-960E-B216CC25D3BF}"/>
          </ac:cxnSpMkLst>
        </pc:cxnChg>
        <pc:cxnChg chg="mod">
          <ac:chgData name="Sondre Hårstad" userId="896b90e4-5606-4b14-8526-9d92d18593e1" providerId="ADAL" clId="{05DB2525-483C-6C46-8506-B561BF9763BF}" dt="2024-03-13T11:53:32.059" v="2800"/>
          <ac:cxnSpMkLst>
            <pc:docMk/>
            <pc:sldMk cId="1140150152" sldId="323"/>
            <ac:cxnSpMk id="237" creationId="{86A00FB7-2FC6-B76E-5C70-6311B805880D}"/>
          </ac:cxnSpMkLst>
        </pc:cxnChg>
        <pc:cxnChg chg="mod">
          <ac:chgData name="Sondre Hårstad" userId="896b90e4-5606-4b14-8526-9d92d18593e1" providerId="ADAL" clId="{05DB2525-483C-6C46-8506-B561BF9763BF}" dt="2024-03-13T11:53:48.634" v="2814" actId="478"/>
          <ac:cxnSpMkLst>
            <pc:docMk/>
            <pc:sldMk cId="1140150152" sldId="323"/>
            <ac:cxnSpMk id="238" creationId="{D94A257A-4691-66DA-AB8D-69819765729A}"/>
          </ac:cxnSpMkLst>
        </pc:cxnChg>
        <pc:cxnChg chg="mod">
          <ac:chgData name="Sondre Hårstad" userId="896b90e4-5606-4b14-8526-9d92d18593e1" providerId="ADAL" clId="{05DB2525-483C-6C46-8506-B561BF9763BF}" dt="2024-03-13T11:53:32.059" v="2800"/>
          <ac:cxnSpMkLst>
            <pc:docMk/>
            <pc:sldMk cId="1140150152" sldId="323"/>
            <ac:cxnSpMk id="242" creationId="{1C510754-DA75-28F6-FFC9-28B8585C32A7}"/>
          </ac:cxnSpMkLst>
        </pc:cxnChg>
        <pc:cxnChg chg="mod">
          <ac:chgData name="Sondre Hårstad" userId="896b90e4-5606-4b14-8526-9d92d18593e1" providerId="ADAL" clId="{05DB2525-483C-6C46-8506-B561BF9763BF}" dt="2024-03-13T11:53:32.059" v="2800"/>
          <ac:cxnSpMkLst>
            <pc:docMk/>
            <pc:sldMk cId="1140150152" sldId="323"/>
            <ac:cxnSpMk id="243" creationId="{DA6E03FC-7142-80EA-093A-3E4D91610BEC}"/>
          </ac:cxnSpMkLst>
        </pc:cxnChg>
        <pc:cxnChg chg="mod">
          <ac:chgData name="Sondre Hårstad" userId="896b90e4-5606-4b14-8526-9d92d18593e1" providerId="ADAL" clId="{05DB2525-483C-6C46-8506-B561BF9763BF}" dt="2024-03-13T11:53:32.059" v="2800"/>
          <ac:cxnSpMkLst>
            <pc:docMk/>
            <pc:sldMk cId="1140150152" sldId="323"/>
            <ac:cxnSpMk id="247" creationId="{8D61BE82-190B-45ED-9196-CFAAC81C2C92}"/>
          </ac:cxnSpMkLst>
        </pc:cxnChg>
        <pc:cxnChg chg="mod">
          <ac:chgData name="Sondre Hårstad" userId="896b90e4-5606-4b14-8526-9d92d18593e1" providerId="ADAL" clId="{05DB2525-483C-6C46-8506-B561BF9763BF}" dt="2024-03-13T11:53:32.059" v="2800"/>
          <ac:cxnSpMkLst>
            <pc:docMk/>
            <pc:sldMk cId="1140150152" sldId="323"/>
            <ac:cxnSpMk id="248" creationId="{E5012A54-7AF8-6941-AFCA-937CBD02C279}"/>
          </ac:cxnSpMkLst>
        </pc:cxnChg>
        <pc:cxnChg chg="mod">
          <ac:chgData name="Sondre Hårstad" userId="896b90e4-5606-4b14-8526-9d92d18593e1" providerId="ADAL" clId="{05DB2525-483C-6C46-8506-B561BF9763BF}" dt="2024-03-13T11:53:32.059" v="2800"/>
          <ac:cxnSpMkLst>
            <pc:docMk/>
            <pc:sldMk cId="1140150152" sldId="323"/>
            <ac:cxnSpMk id="252" creationId="{5DDCEAAA-C8A7-B58A-98D7-B3A6C095487A}"/>
          </ac:cxnSpMkLst>
        </pc:cxnChg>
        <pc:cxnChg chg="mod">
          <ac:chgData name="Sondre Hårstad" userId="896b90e4-5606-4b14-8526-9d92d18593e1" providerId="ADAL" clId="{05DB2525-483C-6C46-8506-B561BF9763BF}" dt="2024-03-13T11:53:32.059" v="2800"/>
          <ac:cxnSpMkLst>
            <pc:docMk/>
            <pc:sldMk cId="1140150152" sldId="323"/>
            <ac:cxnSpMk id="253" creationId="{2355A2EE-780A-782D-A5E0-D1C02835BE03}"/>
          </ac:cxnSpMkLst>
        </pc:cxnChg>
        <pc:cxnChg chg="mod">
          <ac:chgData name="Sondre Hårstad" userId="896b90e4-5606-4b14-8526-9d92d18593e1" providerId="ADAL" clId="{05DB2525-483C-6C46-8506-B561BF9763BF}" dt="2024-03-13T11:53:32.059" v="2800"/>
          <ac:cxnSpMkLst>
            <pc:docMk/>
            <pc:sldMk cId="1140150152" sldId="323"/>
            <ac:cxnSpMk id="257" creationId="{A64C0623-5C02-E4D1-81E9-69F72880685B}"/>
          </ac:cxnSpMkLst>
        </pc:cxnChg>
        <pc:cxnChg chg="mod">
          <ac:chgData name="Sondre Hårstad" userId="896b90e4-5606-4b14-8526-9d92d18593e1" providerId="ADAL" clId="{05DB2525-483C-6C46-8506-B561BF9763BF}" dt="2024-03-13T11:53:32.059" v="2800"/>
          <ac:cxnSpMkLst>
            <pc:docMk/>
            <pc:sldMk cId="1140150152" sldId="323"/>
            <ac:cxnSpMk id="258" creationId="{480B3181-BD24-8B05-AB1F-FBC54B182F2D}"/>
          </ac:cxnSpMkLst>
        </pc:cxnChg>
        <pc:cxnChg chg="mod">
          <ac:chgData name="Sondre Hårstad" userId="896b90e4-5606-4b14-8526-9d92d18593e1" providerId="ADAL" clId="{05DB2525-483C-6C46-8506-B561BF9763BF}" dt="2024-03-13T11:53:32.059" v="2800"/>
          <ac:cxnSpMkLst>
            <pc:docMk/>
            <pc:sldMk cId="1140150152" sldId="323"/>
            <ac:cxnSpMk id="262" creationId="{506999A8-4533-80D7-94EE-917C67BF0A7F}"/>
          </ac:cxnSpMkLst>
        </pc:cxnChg>
        <pc:cxnChg chg="mod">
          <ac:chgData name="Sondre Hårstad" userId="896b90e4-5606-4b14-8526-9d92d18593e1" providerId="ADAL" clId="{05DB2525-483C-6C46-8506-B561BF9763BF}" dt="2024-03-13T11:53:48.634" v="2814" actId="478"/>
          <ac:cxnSpMkLst>
            <pc:docMk/>
            <pc:sldMk cId="1140150152" sldId="323"/>
            <ac:cxnSpMk id="263" creationId="{6F64085F-5D35-DD4E-E23E-5ADCD3688B28}"/>
          </ac:cxnSpMkLst>
        </pc:cxnChg>
        <pc:cxnChg chg="mod">
          <ac:chgData name="Sondre Hårstad" userId="896b90e4-5606-4b14-8526-9d92d18593e1" providerId="ADAL" clId="{05DB2525-483C-6C46-8506-B561BF9763BF}" dt="2024-03-13T11:53:32.059" v="2800"/>
          <ac:cxnSpMkLst>
            <pc:docMk/>
            <pc:sldMk cId="1140150152" sldId="323"/>
            <ac:cxnSpMk id="267" creationId="{D7FC8891-9CB2-237B-079C-75D70681A68F}"/>
          </ac:cxnSpMkLst>
        </pc:cxnChg>
        <pc:cxnChg chg="mod">
          <ac:chgData name="Sondre Hårstad" userId="896b90e4-5606-4b14-8526-9d92d18593e1" providerId="ADAL" clId="{05DB2525-483C-6C46-8506-B561BF9763BF}" dt="2024-03-13T11:53:48.634" v="2814" actId="478"/>
          <ac:cxnSpMkLst>
            <pc:docMk/>
            <pc:sldMk cId="1140150152" sldId="323"/>
            <ac:cxnSpMk id="268" creationId="{EE85C80E-6C10-7BCE-BA28-56248FAF0629}"/>
          </ac:cxnSpMkLst>
        </pc:cxnChg>
        <pc:cxnChg chg="mod">
          <ac:chgData name="Sondre Hårstad" userId="896b90e4-5606-4b14-8526-9d92d18593e1" providerId="ADAL" clId="{05DB2525-483C-6C46-8506-B561BF9763BF}" dt="2024-03-13T11:53:32.059" v="2800"/>
          <ac:cxnSpMkLst>
            <pc:docMk/>
            <pc:sldMk cId="1140150152" sldId="323"/>
            <ac:cxnSpMk id="272" creationId="{42202568-3DD9-BD53-1F99-636C10443F0A}"/>
          </ac:cxnSpMkLst>
        </pc:cxnChg>
        <pc:cxnChg chg="mod">
          <ac:chgData name="Sondre Hårstad" userId="896b90e4-5606-4b14-8526-9d92d18593e1" providerId="ADAL" clId="{05DB2525-483C-6C46-8506-B561BF9763BF}" dt="2024-03-13T11:53:32.059" v="2800"/>
          <ac:cxnSpMkLst>
            <pc:docMk/>
            <pc:sldMk cId="1140150152" sldId="323"/>
            <ac:cxnSpMk id="273" creationId="{23A99887-1BE5-B03B-3152-ADDC2076845F}"/>
          </ac:cxnSpMkLst>
        </pc:cxnChg>
        <pc:cxnChg chg="mod">
          <ac:chgData name="Sondre Hårstad" userId="896b90e4-5606-4b14-8526-9d92d18593e1" providerId="ADAL" clId="{05DB2525-483C-6C46-8506-B561BF9763BF}" dt="2024-03-13T11:53:32.059" v="2800"/>
          <ac:cxnSpMkLst>
            <pc:docMk/>
            <pc:sldMk cId="1140150152" sldId="323"/>
            <ac:cxnSpMk id="277" creationId="{3A537EDF-F424-EDCD-C951-058720077F02}"/>
          </ac:cxnSpMkLst>
        </pc:cxnChg>
        <pc:cxnChg chg="mod">
          <ac:chgData name="Sondre Hårstad" userId="896b90e4-5606-4b14-8526-9d92d18593e1" providerId="ADAL" clId="{05DB2525-483C-6C46-8506-B561BF9763BF}" dt="2024-03-13T11:53:48.634" v="2814" actId="478"/>
          <ac:cxnSpMkLst>
            <pc:docMk/>
            <pc:sldMk cId="1140150152" sldId="323"/>
            <ac:cxnSpMk id="278" creationId="{E803D809-91E1-081F-6076-3C502EA2112C}"/>
          </ac:cxnSpMkLst>
        </pc:cxnChg>
        <pc:cxnChg chg="add del mod">
          <ac:chgData name="Sondre Hårstad" userId="896b90e4-5606-4b14-8526-9d92d18593e1" providerId="ADAL" clId="{05DB2525-483C-6C46-8506-B561BF9763BF}" dt="2024-03-13T11:53:48.634" v="2814" actId="478"/>
          <ac:cxnSpMkLst>
            <pc:docMk/>
            <pc:sldMk cId="1140150152" sldId="323"/>
            <ac:cxnSpMk id="282" creationId="{2ACD71AA-528F-0E2C-C054-64EAA0C53AAB}"/>
          </ac:cxnSpMkLst>
        </pc:cxnChg>
        <pc:cxnChg chg="add del mod">
          <ac:chgData name="Sondre Hårstad" userId="896b90e4-5606-4b14-8526-9d92d18593e1" providerId="ADAL" clId="{05DB2525-483C-6C46-8506-B561BF9763BF}" dt="2024-03-13T11:53:48.634" v="2814" actId="478"/>
          <ac:cxnSpMkLst>
            <pc:docMk/>
            <pc:sldMk cId="1140150152" sldId="323"/>
            <ac:cxnSpMk id="283" creationId="{4205B09A-F583-7E09-3A73-DF42B2FE419A}"/>
          </ac:cxnSpMkLst>
        </pc:cxnChg>
        <pc:cxnChg chg="add mod">
          <ac:chgData name="Sondre Hårstad" userId="896b90e4-5606-4b14-8526-9d92d18593e1" providerId="ADAL" clId="{05DB2525-483C-6C46-8506-B561BF9763BF}" dt="2024-03-13T11:54:03.300" v="2815"/>
          <ac:cxnSpMkLst>
            <pc:docMk/>
            <pc:sldMk cId="1140150152" sldId="323"/>
            <ac:cxnSpMk id="322" creationId="{53EBC4AC-FFF1-76CF-8DC3-1989660AA2AD}"/>
          </ac:cxnSpMkLst>
        </pc:cxnChg>
        <pc:cxnChg chg="add mod">
          <ac:chgData name="Sondre Hårstad" userId="896b90e4-5606-4b14-8526-9d92d18593e1" providerId="ADAL" clId="{05DB2525-483C-6C46-8506-B561BF9763BF}" dt="2024-03-13T11:54:03.300" v="2815"/>
          <ac:cxnSpMkLst>
            <pc:docMk/>
            <pc:sldMk cId="1140150152" sldId="323"/>
            <ac:cxnSpMk id="328" creationId="{263F1308-12EC-1D83-64EB-820F0C053103}"/>
          </ac:cxnSpMkLst>
        </pc:cxnChg>
      </pc:sldChg>
      <pc:sldChg chg="add del">
        <pc:chgData name="Sondre Hårstad" userId="896b90e4-5606-4b14-8526-9d92d18593e1" providerId="ADAL" clId="{05DB2525-483C-6C46-8506-B561BF9763BF}" dt="2024-03-13T11:51:19.782" v="2769"/>
        <pc:sldMkLst>
          <pc:docMk/>
          <pc:sldMk cId="1542135824" sldId="324"/>
        </pc:sldMkLst>
      </pc:sldChg>
      <pc:sldChg chg="modSp add mod">
        <pc:chgData name="Sondre Hårstad" userId="896b90e4-5606-4b14-8526-9d92d18593e1" providerId="ADAL" clId="{05DB2525-483C-6C46-8506-B561BF9763BF}" dt="2024-03-13T11:53:13.027" v="2798" actId="2711"/>
        <pc:sldMkLst>
          <pc:docMk/>
          <pc:sldMk cId="3525415797" sldId="324"/>
        </pc:sldMkLst>
        <pc:spChg chg="mod">
          <ac:chgData name="Sondre Hårstad" userId="896b90e4-5606-4b14-8526-9d92d18593e1" providerId="ADAL" clId="{05DB2525-483C-6C46-8506-B561BF9763BF}" dt="2024-03-13T11:52:53.478" v="2795" actId="14100"/>
          <ac:spMkLst>
            <pc:docMk/>
            <pc:sldMk cId="3525415797" sldId="324"/>
            <ac:spMk id="196" creationId="{C582F660-4658-87ED-DEBC-4D6357FD7159}"/>
          </ac:spMkLst>
        </pc:spChg>
        <pc:spChg chg="mod">
          <ac:chgData name="Sondre Hårstad" userId="896b90e4-5606-4b14-8526-9d92d18593e1" providerId="ADAL" clId="{05DB2525-483C-6C46-8506-B561BF9763BF}" dt="2024-03-13T11:52:44.652" v="2791" actId="14100"/>
          <ac:spMkLst>
            <pc:docMk/>
            <pc:sldMk cId="3525415797" sldId="324"/>
            <ac:spMk id="198" creationId="{FFB4CC54-09F4-938A-8C8B-9BCE2AC3D272}"/>
          </ac:spMkLst>
        </pc:spChg>
        <pc:spChg chg="mod">
          <ac:chgData name="Sondre Hårstad" userId="896b90e4-5606-4b14-8526-9d92d18593e1" providerId="ADAL" clId="{05DB2525-483C-6C46-8506-B561BF9763BF}" dt="2024-03-13T11:52:46.925" v="2792" actId="14100"/>
          <ac:spMkLst>
            <pc:docMk/>
            <pc:sldMk cId="3525415797" sldId="324"/>
            <ac:spMk id="200" creationId="{0ECD48F6-FBF3-4098-16C6-985F02A6CD53}"/>
          </ac:spMkLst>
        </pc:spChg>
        <pc:spChg chg="mod">
          <ac:chgData name="Sondre Hårstad" userId="896b90e4-5606-4b14-8526-9d92d18593e1" providerId="ADAL" clId="{05DB2525-483C-6C46-8506-B561BF9763BF}" dt="2024-03-13T11:52:48.614" v="2793" actId="14100"/>
          <ac:spMkLst>
            <pc:docMk/>
            <pc:sldMk cId="3525415797" sldId="324"/>
            <ac:spMk id="202" creationId="{AE98C9E6-BE2E-43A0-CF29-F0BFA3D8B2CD}"/>
          </ac:spMkLst>
        </pc:spChg>
        <pc:spChg chg="mod">
          <ac:chgData name="Sondre Hårstad" userId="896b90e4-5606-4b14-8526-9d92d18593e1" providerId="ADAL" clId="{05DB2525-483C-6C46-8506-B561BF9763BF}" dt="2024-03-13T11:52:50.183" v="2794" actId="14100"/>
          <ac:spMkLst>
            <pc:docMk/>
            <pc:sldMk cId="3525415797" sldId="324"/>
            <ac:spMk id="205" creationId="{A7EA85F6-279A-415C-81AD-5EAACBD58E1A}"/>
          </ac:spMkLst>
        </pc:spChg>
        <pc:spChg chg="mod">
          <ac:chgData name="Sondre Hårstad" userId="896b90e4-5606-4b14-8526-9d92d18593e1" providerId="ADAL" clId="{05DB2525-483C-6C46-8506-B561BF9763BF}" dt="2024-03-13T11:53:13.027" v="2798" actId="2711"/>
          <ac:spMkLst>
            <pc:docMk/>
            <pc:sldMk cId="3525415797" sldId="324"/>
            <ac:spMk id="224" creationId="{34BC589B-6DFC-DCE4-C45B-28D1206DF755}"/>
          </ac:spMkLst>
        </pc:spChg>
        <pc:spChg chg="mod">
          <ac:chgData name="Sondre Hårstad" userId="896b90e4-5606-4b14-8526-9d92d18593e1" providerId="ADAL" clId="{05DB2525-483C-6C46-8506-B561BF9763BF}" dt="2024-03-13T11:52:58.608" v="2796" actId="207"/>
          <ac:spMkLst>
            <pc:docMk/>
            <pc:sldMk cId="3525415797" sldId="324"/>
            <ac:spMk id="225" creationId="{1E04606C-3F2F-4D8B-9416-45AEAA9A7309}"/>
          </ac:spMkLst>
        </pc:spChg>
        <pc:spChg chg="mod">
          <ac:chgData name="Sondre Hårstad" userId="896b90e4-5606-4b14-8526-9d92d18593e1" providerId="ADAL" clId="{05DB2525-483C-6C46-8506-B561BF9763BF}" dt="2024-03-13T11:53:02.663" v="2797" actId="207"/>
          <ac:spMkLst>
            <pc:docMk/>
            <pc:sldMk cId="3525415797" sldId="324"/>
            <ac:spMk id="226" creationId="{613F7C33-1C14-6942-1538-4D264478B73A}"/>
          </ac:spMkLst>
        </pc:spChg>
      </pc:sldChg>
      <pc:sldChg chg="add">
        <pc:chgData name="Sondre Hårstad" userId="896b90e4-5606-4b14-8526-9d92d18593e1" providerId="ADAL" clId="{05DB2525-483C-6C46-8506-B561BF9763BF}" dt="2024-03-13T11:53:43.705" v="2813"/>
        <pc:sldMkLst>
          <pc:docMk/>
          <pc:sldMk cId="1794724005" sldId="325"/>
        </pc:sldMkLst>
      </pc:sldChg>
    </pc:docChg>
  </pc:docChgLst>
  <pc:docChgLst>
    <pc:chgData name="Sondre Hårstad" userId="896b90e4-5606-4b14-8526-9d92d18593e1" providerId="ADAL" clId="{0D495A93-EE67-FB40-BD41-CD0528470964}"/>
    <pc:docChg chg="undo custSel modSld modMainMaster">
      <pc:chgData name="Sondre Hårstad" userId="896b90e4-5606-4b14-8526-9d92d18593e1" providerId="ADAL" clId="{0D495A93-EE67-FB40-BD41-CD0528470964}" dt="2024-04-03T07:09:13.115" v="14"/>
      <pc:docMkLst>
        <pc:docMk/>
      </pc:docMkLst>
      <pc:sldChg chg="modSp mod">
        <pc:chgData name="Sondre Hårstad" userId="896b90e4-5606-4b14-8526-9d92d18593e1" providerId="ADAL" clId="{0D495A93-EE67-FB40-BD41-CD0528470964}" dt="2024-03-14T10:50:17.201" v="10" actId="2711"/>
        <pc:sldMkLst>
          <pc:docMk/>
          <pc:sldMk cId="1464460322" sldId="258"/>
        </pc:sldMkLst>
        <pc:spChg chg="mod">
          <ac:chgData name="Sondre Hårstad" userId="896b90e4-5606-4b14-8526-9d92d18593e1" providerId="ADAL" clId="{0D495A93-EE67-FB40-BD41-CD0528470964}" dt="2024-03-14T10:50:17.201" v="10" actId="2711"/>
          <ac:spMkLst>
            <pc:docMk/>
            <pc:sldMk cId="1464460322" sldId="258"/>
            <ac:spMk id="2" creationId="{8B5FA633-C9B8-0710-E3BF-B31A9FA08DBC}"/>
          </ac:spMkLst>
        </pc:spChg>
        <pc:spChg chg="mod">
          <ac:chgData name="Sondre Hårstad" userId="896b90e4-5606-4b14-8526-9d92d18593e1" providerId="ADAL" clId="{0D495A93-EE67-FB40-BD41-CD0528470964}" dt="2024-03-14T10:50:07.876" v="4" actId="20577"/>
          <ac:spMkLst>
            <pc:docMk/>
            <pc:sldMk cId="1464460322" sldId="258"/>
            <ac:spMk id="3" creationId="{7DFDA2FB-AC82-F805-541D-AAC4B46198D1}"/>
          </ac:spMkLst>
        </pc:spChg>
      </pc:sldChg>
      <pc:sldMasterChg chg="modSldLayout">
        <pc:chgData name="Sondre Hårstad" userId="896b90e4-5606-4b14-8526-9d92d18593e1" providerId="ADAL" clId="{0D495A93-EE67-FB40-BD41-CD0528470964}" dt="2024-04-03T07:09:13.115" v="14"/>
        <pc:sldMasterMkLst>
          <pc:docMk/>
          <pc:sldMasterMk cId="2013684783" sldId="2147483648"/>
        </pc:sldMasterMkLst>
        <pc:sldLayoutChg chg="addSp delSp modSp mod">
          <pc:chgData name="Sondre Hårstad" userId="896b90e4-5606-4b14-8526-9d92d18593e1" providerId="ADAL" clId="{0D495A93-EE67-FB40-BD41-CD0528470964}" dt="2024-04-03T07:09:13.115" v="14"/>
          <pc:sldLayoutMkLst>
            <pc:docMk/>
            <pc:sldMasterMk cId="2013684783" sldId="2147483648"/>
            <pc:sldLayoutMk cId="3920059024" sldId="2147483853"/>
          </pc:sldLayoutMkLst>
          <pc:spChg chg="del">
            <ac:chgData name="Sondre Hårstad" userId="896b90e4-5606-4b14-8526-9d92d18593e1" providerId="ADAL" clId="{0D495A93-EE67-FB40-BD41-CD0528470964}" dt="2024-04-03T07:08:58.958" v="11" actId="478"/>
            <ac:spMkLst>
              <pc:docMk/>
              <pc:sldMasterMk cId="2013684783" sldId="2147483648"/>
              <pc:sldLayoutMk cId="3920059024" sldId="2147483853"/>
              <ac:spMk id="3" creationId="{890CAB8C-9072-E99B-B33A-742C4D4E5A3C}"/>
            </ac:spMkLst>
          </pc:spChg>
          <pc:spChg chg="add del">
            <ac:chgData name="Sondre Hårstad" userId="896b90e4-5606-4b14-8526-9d92d18593e1" providerId="ADAL" clId="{0D495A93-EE67-FB40-BD41-CD0528470964}" dt="2024-04-03T07:08:59.864" v="13" actId="22"/>
            <ac:spMkLst>
              <pc:docMk/>
              <pc:sldMasterMk cId="2013684783" sldId="2147483648"/>
              <pc:sldLayoutMk cId="3920059024" sldId="2147483853"/>
              <ac:spMk id="6" creationId="{C353473C-C1DC-FEFC-0D2C-9D125E51C381}"/>
            </ac:spMkLst>
          </pc:spChg>
          <pc:spChg chg="add mod">
            <ac:chgData name="Sondre Hårstad" userId="896b90e4-5606-4b14-8526-9d92d18593e1" providerId="ADAL" clId="{0D495A93-EE67-FB40-BD41-CD0528470964}" dt="2024-04-03T07:09:13.115" v="14"/>
            <ac:spMkLst>
              <pc:docMk/>
              <pc:sldMasterMk cId="2013684783" sldId="2147483648"/>
              <pc:sldLayoutMk cId="3920059024" sldId="2147483853"/>
              <ac:spMk id="8" creationId="{5A4FB3B0-855E-20E1-74C3-3A6D862816EF}"/>
            </ac:spMkLst>
          </pc:spChg>
        </pc:sldLayoutChg>
      </pc:sldMasterChg>
    </pc:docChg>
  </pc:docChgLst>
  <pc:docChgLst>
    <pc:chgData name="Sondre Hårstad" userId="896b90e4-5606-4b14-8526-9d92d18593e1" providerId="ADAL" clId="{4CB1AF70-A3D9-E448-91E2-053E59865908}"/>
    <pc:docChg chg="">
      <pc:chgData name="Sondre Hårstad" userId="896b90e4-5606-4b14-8526-9d92d18593e1" providerId="ADAL" clId="{4CB1AF70-A3D9-E448-91E2-053E59865908}" dt="2024-03-12T14:33:17.748" v="34" actId="6014"/>
      <pc:docMkLst>
        <pc:docMk/>
      </pc:docMkLst>
      <pc:sldMasterChg chg="modSldLayout">
        <pc:chgData name="Sondre Hårstad" userId="896b90e4-5606-4b14-8526-9d92d18593e1" providerId="ADAL" clId="{4CB1AF70-A3D9-E448-91E2-053E59865908}" dt="2024-03-12T14:33:17.748" v="34" actId="6014"/>
        <pc:sldMasterMkLst>
          <pc:docMk/>
          <pc:sldMasterMk cId="2013684783" sldId="2147483648"/>
        </pc:sldMasterMkLst>
        <pc:sldLayoutChg chg="mod">
          <pc:chgData name="Sondre Hårstad" userId="896b90e4-5606-4b14-8526-9d92d18593e1" providerId="ADAL" clId="{4CB1AF70-A3D9-E448-91E2-053E59865908}" dt="2024-03-12T14:30:27.915" v="3" actId="6014"/>
          <pc:sldLayoutMkLst>
            <pc:docMk/>
            <pc:sldMasterMk cId="2013684783" sldId="2147483648"/>
            <pc:sldLayoutMk cId="576387310" sldId="2147483650"/>
          </pc:sldLayoutMkLst>
        </pc:sldLayoutChg>
        <pc:sldLayoutChg chg="mod">
          <pc:chgData name="Sondre Hårstad" userId="896b90e4-5606-4b14-8526-9d92d18593e1" providerId="ADAL" clId="{4CB1AF70-A3D9-E448-91E2-053E59865908}" dt="2024-03-12T14:30:32.417" v="4" actId="6014"/>
          <pc:sldLayoutMkLst>
            <pc:docMk/>
            <pc:sldMasterMk cId="2013684783" sldId="2147483648"/>
            <pc:sldLayoutMk cId="1246176618" sldId="2147483652"/>
          </pc:sldLayoutMkLst>
        </pc:sldLayoutChg>
        <pc:sldLayoutChg chg="mod">
          <pc:chgData name="Sondre Hårstad" userId="896b90e4-5606-4b14-8526-9d92d18593e1" providerId="ADAL" clId="{4CB1AF70-A3D9-E448-91E2-053E59865908}" dt="2024-03-12T14:30:54.876" v="8" actId="6014"/>
          <pc:sldLayoutMkLst>
            <pc:docMk/>
            <pc:sldMasterMk cId="2013684783" sldId="2147483648"/>
            <pc:sldLayoutMk cId="2957416447" sldId="2147483665"/>
          </pc:sldLayoutMkLst>
        </pc:sldLayoutChg>
        <pc:sldLayoutChg chg="mod">
          <pc:chgData name="Sondre Hårstad" userId="896b90e4-5606-4b14-8526-9d92d18593e1" providerId="ADAL" clId="{4CB1AF70-A3D9-E448-91E2-053E59865908}" dt="2024-03-12T14:31:32.246" v="15" actId="6014"/>
          <pc:sldLayoutMkLst>
            <pc:docMk/>
            <pc:sldMasterMk cId="2013684783" sldId="2147483648"/>
            <pc:sldLayoutMk cId="1781706465" sldId="2147483691"/>
          </pc:sldLayoutMkLst>
        </pc:sldLayoutChg>
        <pc:sldLayoutChg chg="mod">
          <pc:chgData name="Sondre Hårstad" userId="896b90e4-5606-4b14-8526-9d92d18593e1" providerId="ADAL" clId="{4CB1AF70-A3D9-E448-91E2-053E59865908}" dt="2024-03-12T14:31:37.591" v="16" actId="6014"/>
          <pc:sldLayoutMkLst>
            <pc:docMk/>
            <pc:sldMasterMk cId="2013684783" sldId="2147483648"/>
            <pc:sldLayoutMk cId="754980590" sldId="2147483692"/>
          </pc:sldLayoutMkLst>
        </pc:sldLayoutChg>
        <pc:sldLayoutChg chg="mod">
          <pc:chgData name="Sondre Hårstad" userId="896b90e4-5606-4b14-8526-9d92d18593e1" providerId="ADAL" clId="{4CB1AF70-A3D9-E448-91E2-053E59865908}" dt="2024-03-12T14:31:00.883" v="9" actId="6014"/>
          <pc:sldLayoutMkLst>
            <pc:docMk/>
            <pc:sldMasterMk cId="2013684783" sldId="2147483648"/>
            <pc:sldLayoutMk cId="2260227582" sldId="2147483693"/>
          </pc:sldLayoutMkLst>
        </pc:sldLayoutChg>
        <pc:sldLayoutChg chg="mod">
          <pc:chgData name="Sondre Hårstad" userId="896b90e4-5606-4b14-8526-9d92d18593e1" providerId="ADAL" clId="{4CB1AF70-A3D9-E448-91E2-053E59865908}" dt="2024-03-12T14:32:12.333" v="22" actId="6014"/>
          <pc:sldLayoutMkLst>
            <pc:docMk/>
            <pc:sldMasterMk cId="2013684783" sldId="2147483648"/>
            <pc:sldLayoutMk cId="3878386430" sldId="2147483697"/>
          </pc:sldLayoutMkLst>
        </pc:sldLayoutChg>
        <pc:sldLayoutChg chg="mod">
          <pc:chgData name="Sondre Hårstad" userId="896b90e4-5606-4b14-8526-9d92d18593e1" providerId="ADAL" clId="{4CB1AF70-A3D9-E448-91E2-053E59865908}" dt="2024-03-12T14:32:16.874" v="23" actId="6014"/>
          <pc:sldLayoutMkLst>
            <pc:docMk/>
            <pc:sldMasterMk cId="2013684783" sldId="2147483648"/>
            <pc:sldLayoutMk cId="888109199" sldId="2147483698"/>
          </pc:sldLayoutMkLst>
        </pc:sldLayoutChg>
        <pc:sldLayoutChg chg="mod">
          <pc:chgData name="Sondre Hårstad" userId="896b90e4-5606-4b14-8526-9d92d18593e1" providerId="ADAL" clId="{4CB1AF70-A3D9-E448-91E2-053E59865908}" dt="2024-03-12T14:31:59.203" v="20" actId="6014"/>
          <pc:sldLayoutMkLst>
            <pc:docMk/>
            <pc:sldMasterMk cId="2013684783" sldId="2147483648"/>
            <pc:sldLayoutMk cId="428115351" sldId="2147483705"/>
          </pc:sldLayoutMkLst>
        </pc:sldLayoutChg>
        <pc:sldLayoutChg chg="mod">
          <pc:chgData name="Sondre Hårstad" userId="896b90e4-5606-4b14-8526-9d92d18593e1" providerId="ADAL" clId="{4CB1AF70-A3D9-E448-91E2-053E59865908}" dt="2024-03-12T14:32:21.454" v="24" actId="6014"/>
          <pc:sldLayoutMkLst>
            <pc:docMk/>
            <pc:sldMasterMk cId="2013684783" sldId="2147483648"/>
            <pc:sldLayoutMk cId="450275957" sldId="2147483726"/>
          </pc:sldLayoutMkLst>
        </pc:sldLayoutChg>
        <pc:sldLayoutChg chg="mod">
          <pc:chgData name="Sondre Hårstad" userId="896b90e4-5606-4b14-8526-9d92d18593e1" providerId="ADAL" clId="{4CB1AF70-A3D9-E448-91E2-053E59865908}" dt="2024-03-12T14:32:27.566" v="25" actId="6014"/>
          <pc:sldLayoutMkLst>
            <pc:docMk/>
            <pc:sldMasterMk cId="2013684783" sldId="2147483648"/>
            <pc:sldLayoutMk cId="1635327761" sldId="2147483727"/>
          </pc:sldLayoutMkLst>
        </pc:sldLayoutChg>
        <pc:sldLayoutChg chg="mod">
          <pc:chgData name="Sondre Hårstad" userId="896b90e4-5606-4b14-8526-9d92d18593e1" providerId="ADAL" clId="{4CB1AF70-A3D9-E448-91E2-053E59865908}" dt="2024-03-12T14:32:32.352" v="26" actId="6014"/>
          <pc:sldLayoutMkLst>
            <pc:docMk/>
            <pc:sldMasterMk cId="2013684783" sldId="2147483648"/>
            <pc:sldLayoutMk cId="2416094103" sldId="2147483728"/>
          </pc:sldLayoutMkLst>
        </pc:sldLayoutChg>
        <pc:sldLayoutChg chg="mod">
          <pc:chgData name="Sondre Hårstad" userId="896b90e4-5606-4b14-8526-9d92d18593e1" providerId="ADAL" clId="{4CB1AF70-A3D9-E448-91E2-053E59865908}" dt="2024-03-12T14:32:37.858" v="27" actId="6014"/>
          <pc:sldLayoutMkLst>
            <pc:docMk/>
            <pc:sldMasterMk cId="2013684783" sldId="2147483648"/>
            <pc:sldLayoutMk cId="257881847" sldId="2147483729"/>
          </pc:sldLayoutMkLst>
        </pc:sldLayoutChg>
        <pc:sldLayoutChg chg="mod">
          <pc:chgData name="Sondre Hårstad" userId="896b90e4-5606-4b14-8526-9d92d18593e1" providerId="ADAL" clId="{4CB1AF70-A3D9-E448-91E2-053E59865908}" dt="2024-03-12T14:32:42.807" v="28" actId="6014"/>
          <pc:sldLayoutMkLst>
            <pc:docMk/>
            <pc:sldMasterMk cId="2013684783" sldId="2147483648"/>
            <pc:sldLayoutMk cId="1645933611" sldId="2147483730"/>
          </pc:sldLayoutMkLst>
        </pc:sldLayoutChg>
        <pc:sldLayoutChg chg="mod">
          <pc:chgData name="Sondre Hårstad" userId="896b90e4-5606-4b14-8526-9d92d18593e1" providerId="ADAL" clId="{4CB1AF70-A3D9-E448-91E2-053E59865908}" dt="2024-03-12T14:32:47.884" v="29" actId="6014"/>
          <pc:sldLayoutMkLst>
            <pc:docMk/>
            <pc:sldMasterMk cId="2013684783" sldId="2147483648"/>
            <pc:sldLayoutMk cId="1062689272" sldId="2147483731"/>
          </pc:sldLayoutMkLst>
        </pc:sldLayoutChg>
        <pc:sldLayoutChg chg="mod">
          <pc:chgData name="Sondre Hårstad" userId="896b90e4-5606-4b14-8526-9d92d18593e1" providerId="ADAL" clId="{4CB1AF70-A3D9-E448-91E2-053E59865908}" dt="2024-03-12T14:31:43.299" v="17" actId="6014"/>
          <pc:sldLayoutMkLst>
            <pc:docMk/>
            <pc:sldMasterMk cId="2013684783" sldId="2147483648"/>
            <pc:sldLayoutMk cId="3626064335" sldId="2147483826"/>
          </pc:sldLayoutMkLst>
        </pc:sldLayoutChg>
        <pc:sldLayoutChg chg="mod">
          <pc:chgData name="Sondre Hårstad" userId="896b90e4-5606-4b14-8526-9d92d18593e1" providerId="ADAL" clId="{4CB1AF70-A3D9-E448-91E2-053E59865908}" dt="2024-03-12T14:31:47.947" v="18" actId="6014"/>
          <pc:sldLayoutMkLst>
            <pc:docMk/>
            <pc:sldMasterMk cId="2013684783" sldId="2147483648"/>
            <pc:sldLayoutMk cId="2589982517" sldId="2147483827"/>
          </pc:sldLayoutMkLst>
        </pc:sldLayoutChg>
        <pc:sldLayoutChg chg="mod">
          <pc:chgData name="Sondre Hårstad" userId="896b90e4-5606-4b14-8526-9d92d18593e1" providerId="ADAL" clId="{4CB1AF70-A3D9-E448-91E2-053E59865908}" dt="2024-03-12T14:30:37.101" v="5" actId="6014"/>
          <pc:sldLayoutMkLst>
            <pc:docMk/>
            <pc:sldMasterMk cId="2013684783" sldId="2147483648"/>
            <pc:sldLayoutMk cId="3904409277" sldId="2147483828"/>
          </pc:sldLayoutMkLst>
        </pc:sldLayoutChg>
        <pc:sldLayoutChg chg="mod">
          <pc:chgData name="Sondre Hårstad" userId="896b90e4-5606-4b14-8526-9d92d18593e1" providerId="ADAL" clId="{4CB1AF70-A3D9-E448-91E2-053E59865908}" dt="2024-03-12T14:31:05.987" v="10" actId="6014"/>
          <pc:sldLayoutMkLst>
            <pc:docMk/>
            <pc:sldMasterMk cId="2013684783" sldId="2147483648"/>
            <pc:sldLayoutMk cId="115425602" sldId="2147483832"/>
          </pc:sldLayoutMkLst>
        </pc:sldLayoutChg>
        <pc:sldLayoutChg chg="mod">
          <pc:chgData name="Sondre Hårstad" userId="896b90e4-5606-4b14-8526-9d92d18593e1" providerId="ADAL" clId="{4CB1AF70-A3D9-E448-91E2-053E59865908}" dt="2024-03-12T14:31:11.206" v="11" actId="6014"/>
          <pc:sldLayoutMkLst>
            <pc:docMk/>
            <pc:sldMasterMk cId="2013684783" sldId="2147483648"/>
            <pc:sldLayoutMk cId="508535854" sldId="2147483834"/>
          </pc:sldLayoutMkLst>
        </pc:sldLayoutChg>
        <pc:sldLayoutChg chg="mod">
          <pc:chgData name="Sondre Hårstad" userId="896b90e4-5606-4b14-8526-9d92d18593e1" providerId="ADAL" clId="{4CB1AF70-A3D9-E448-91E2-053E59865908}" dt="2024-03-12T14:31:18.568" v="12" actId="6014"/>
          <pc:sldLayoutMkLst>
            <pc:docMk/>
            <pc:sldMasterMk cId="2013684783" sldId="2147483648"/>
            <pc:sldLayoutMk cId="1165560450" sldId="2147483835"/>
          </pc:sldLayoutMkLst>
        </pc:sldLayoutChg>
        <pc:sldLayoutChg chg="mod">
          <pc:chgData name="Sondre Hårstad" userId="896b90e4-5606-4b14-8526-9d92d18593e1" providerId="ADAL" clId="{4CB1AF70-A3D9-E448-91E2-053E59865908}" dt="2024-03-12T14:31:22.950" v="13" actId="6014"/>
          <pc:sldLayoutMkLst>
            <pc:docMk/>
            <pc:sldMasterMk cId="2013684783" sldId="2147483648"/>
            <pc:sldLayoutMk cId="943545897" sldId="2147483838"/>
          </pc:sldLayoutMkLst>
        </pc:sldLayoutChg>
        <pc:sldLayoutChg chg="mod">
          <pc:chgData name="Sondre Hårstad" userId="896b90e4-5606-4b14-8526-9d92d18593e1" providerId="ADAL" clId="{4CB1AF70-A3D9-E448-91E2-053E59865908}" dt="2024-03-12T14:31:27.987" v="14" actId="6014"/>
          <pc:sldLayoutMkLst>
            <pc:docMk/>
            <pc:sldMasterMk cId="2013684783" sldId="2147483648"/>
            <pc:sldLayoutMk cId="601738795" sldId="2147483842"/>
          </pc:sldLayoutMkLst>
        </pc:sldLayoutChg>
        <pc:sldLayoutChg chg="mod">
          <pc:chgData name="Sondre Hårstad" userId="896b90e4-5606-4b14-8526-9d92d18593e1" providerId="ADAL" clId="{4CB1AF70-A3D9-E448-91E2-053E59865908}" dt="2024-03-12T14:33:12.661" v="33" actId="6014"/>
          <pc:sldLayoutMkLst>
            <pc:docMk/>
            <pc:sldMasterMk cId="2013684783" sldId="2147483648"/>
            <pc:sldLayoutMk cId="2217199204" sldId="2147483846"/>
          </pc:sldLayoutMkLst>
        </pc:sldLayoutChg>
        <pc:sldLayoutChg chg="mod">
          <pc:chgData name="Sondre Hårstad" userId="896b90e4-5606-4b14-8526-9d92d18593e1" providerId="ADAL" clId="{4CB1AF70-A3D9-E448-91E2-053E59865908}" dt="2024-03-12T14:30:20.988" v="2" actId="6014"/>
          <pc:sldLayoutMkLst>
            <pc:docMk/>
            <pc:sldMasterMk cId="2013684783" sldId="2147483648"/>
            <pc:sldLayoutMk cId="3835129471" sldId="2147483848"/>
          </pc:sldLayoutMkLst>
        </pc:sldLayoutChg>
        <pc:sldLayoutChg chg="mod">
          <pc:chgData name="Sondre Hårstad" userId="896b90e4-5606-4b14-8526-9d92d18593e1" providerId="ADAL" clId="{4CB1AF70-A3D9-E448-91E2-053E59865908}" dt="2024-03-12T14:33:01.095" v="31" actId="6014"/>
          <pc:sldLayoutMkLst>
            <pc:docMk/>
            <pc:sldMasterMk cId="2013684783" sldId="2147483648"/>
            <pc:sldLayoutMk cId="4175761448" sldId="2147483849"/>
          </pc:sldLayoutMkLst>
        </pc:sldLayoutChg>
        <pc:sldLayoutChg chg="mod">
          <pc:chgData name="Sondre Hårstad" userId="896b90e4-5606-4b14-8526-9d92d18593e1" providerId="ADAL" clId="{4CB1AF70-A3D9-E448-91E2-053E59865908}" dt="2024-03-12T14:32:54.868" v="30" actId="6014"/>
          <pc:sldLayoutMkLst>
            <pc:docMk/>
            <pc:sldMasterMk cId="2013684783" sldId="2147483648"/>
            <pc:sldLayoutMk cId="657934714" sldId="2147483850"/>
          </pc:sldLayoutMkLst>
        </pc:sldLayoutChg>
        <pc:sldLayoutChg chg="mod">
          <pc:chgData name="Sondre Hårstad" userId="896b90e4-5606-4b14-8526-9d92d18593e1" providerId="ADAL" clId="{4CB1AF70-A3D9-E448-91E2-053E59865908}" dt="2024-03-12T14:30:14.852" v="1" actId="6014"/>
          <pc:sldLayoutMkLst>
            <pc:docMk/>
            <pc:sldMasterMk cId="2013684783" sldId="2147483648"/>
            <pc:sldLayoutMk cId="3920059024" sldId="2147483853"/>
          </pc:sldLayoutMkLst>
        </pc:sldLayoutChg>
        <pc:sldLayoutChg chg="mod">
          <pc:chgData name="Sondre Hårstad" userId="896b90e4-5606-4b14-8526-9d92d18593e1" providerId="ADAL" clId="{4CB1AF70-A3D9-E448-91E2-053E59865908}" dt="2024-03-12T14:30:43.405" v="6" actId="6014"/>
          <pc:sldLayoutMkLst>
            <pc:docMk/>
            <pc:sldMasterMk cId="2013684783" sldId="2147483648"/>
            <pc:sldLayoutMk cId="3608126904" sldId="2147483856"/>
          </pc:sldLayoutMkLst>
        </pc:sldLayoutChg>
        <pc:sldLayoutChg chg="mod">
          <pc:chgData name="Sondre Hårstad" userId="896b90e4-5606-4b14-8526-9d92d18593e1" providerId="ADAL" clId="{4CB1AF70-A3D9-E448-91E2-053E59865908}" dt="2024-03-12T14:30:50.392" v="7" actId="6014"/>
          <pc:sldLayoutMkLst>
            <pc:docMk/>
            <pc:sldMasterMk cId="2013684783" sldId="2147483648"/>
            <pc:sldLayoutMk cId="16129460" sldId="2147483858"/>
          </pc:sldLayoutMkLst>
        </pc:sldLayoutChg>
        <pc:sldLayoutChg chg="mod">
          <pc:chgData name="Sondre Hårstad" userId="896b90e4-5606-4b14-8526-9d92d18593e1" providerId="ADAL" clId="{4CB1AF70-A3D9-E448-91E2-053E59865908}" dt="2024-03-12T14:33:17.748" v="34" actId="6014"/>
          <pc:sldLayoutMkLst>
            <pc:docMk/>
            <pc:sldMasterMk cId="2013684783" sldId="2147483648"/>
            <pc:sldLayoutMk cId="3342394102" sldId="2147483859"/>
          </pc:sldLayoutMkLst>
        </pc:sldLayoutChg>
        <pc:sldLayoutChg chg="mod">
          <pc:chgData name="Sondre Hårstad" userId="896b90e4-5606-4b14-8526-9d92d18593e1" providerId="ADAL" clId="{4CB1AF70-A3D9-E448-91E2-053E59865908}" dt="2024-03-12T14:31:54.512" v="19" actId="6014"/>
          <pc:sldLayoutMkLst>
            <pc:docMk/>
            <pc:sldMasterMk cId="2013684783" sldId="2147483648"/>
            <pc:sldLayoutMk cId="2166011530" sldId="2147483861"/>
          </pc:sldLayoutMkLst>
        </pc:sldLayoutChg>
        <pc:sldLayoutChg chg="mod">
          <pc:chgData name="Sondre Hårstad" userId="896b90e4-5606-4b14-8526-9d92d18593e1" providerId="ADAL" clId="{4CB1AF70-A3D9-E448-91E2-053E59865908}" dt="2024-03-12T14:32:06.833" v="21" actId="6014"/>
          <pc:sldLayoutMkLst>
            <pc:docMk/>
            <pc:sldMasterMk cId="2013684783" sldId="2147483648"/>
            <pc:sldLayoutMk cId="3264047914" sldId="2147483862"/>
          </pc:sldLayoutMkLst>
        </pc:sldLayoutChg>
        <pc:sldLayoutChg chg="mod">
          <pc:chgData name="Sondre Hårstad" userId="896b90e4-5606-4b14-8526-9d92d18593e1" providerId="ADAL" clId="{4CB1AF70-A3D9-E448-91E2-053E59865908}" dt="2024-03-12T14:33:07.564" v="32" actId="6014"/>
          <pc:sldLayoutMkLst>
            <pc:docMk/>
            <pc:sldMasterMk cId="2013684783" sldId="2147483648"/>
            <pc:sldLayoutMk cId="799892700" sldId="2147483865"/>
          </pc:sldLayoutMkLst>
        </pc:sldLayoutChg>
      </pc:sldMasterChg>
    </pc:docChg>
  </pc:docChgLst>
  <pc:docChgLst>
    <pc:chgData name="Sondre Hårstad" userId="896b90e4-5606-4b14-8526-9d92d18593e1" providerId="ADAL" clId="{F638C6C8-4992-9D4D-AEDA-14D227CED532}"/>
    <pc:docChg chg="undo redo custSel addSld delSld modSld modMainMaster">
      <pc:chgData name="Sondre Hårstad" userId="896b90e4-5606-4b14-8526-9d92d18593e1" providerId="ADAL" clId="{F638C6C8-4992-9D4D-AEDA-14D227CED532}" dt="2024-02-27T08:04:39.352" v="558" actId="2696"/>
      <pc:docMkLst>
        <pc:docMk/>
      </pc:docMkLst>
      <pc:sldChg chg="new del">
        <pc:chgData name="Sondre Hårstad" userId="896b90e4-5606-4b14-8526-9d92d18593e1" providerId="ADAL" clId="{F638C6C8-4992-9D4D-AEDA-14D227CED532}" dt="2024-02-26T13:47:55.666" v="1" actId="680"/>
        <pc:sldMkLst>
          <pc:docMk/>
          <pc:sldMk cId="161522606" sldId="256"/>
        </pc:sldMkLst>
      </pc:sldChg>
      <pc:sldChg chg="addSp delSp modSp new del mod">
        <pc:chgData name="Sondre Hårstad" userId="896b90e4-5606-4b14-8526-9d92d18593e1" providerId="ADAL" clId="{F638C6C8-4992-9D4D-AEDA-14D227CED532}" dt="2024-02-26T14:28:15.427" v="435" actId="2696"/>
        <pc:sldMkLst>
          <pc:docMk/>
          <pc:sldMk cId="658370794" sldId="256"/>
        </pc:sldMkLst>
        <pc:spChg chg="del">
          <ac:chgData name="Sondre Hårstad" userId="896b90e4-5606-4b14-8526-9d92d18593e1" providerId="ADAL" clId="{F638C6C8-4992-9D4D-AEDA-14D227CED532}" dt="2024-02-26T14:27:50.648" v="417" actId="931"/>
          <ac:spMkLst>
            <pc:docMk/>
            <pc:sldMk cId="658370794" sldId="256"/>
            <ac:spMk id="2" creationId="{EFFDE962-21AB-733A-F880-BA3060B61DF8}"/>
          </ac:spMkLst>
        </pc:spChg>
        <pc:spChg chg="mod">
          <ac:chgData name="Sondre Hårstad" userId="896b90e4-5606-4b14-8526-9d92d18593e1" providerId="ADAL" clId="{F638C6C8-4992-9D4D-AEDA-14D227CED532}" dt="2024-02-26T14:28:00.318" v="434" actId="20577"/>
          <ac:spMkLst>
            <pc:docMk/>
            <pc:sldMk cId="658370794" sldId="256"/>
            <ac:spMk id="3" creationId="{D9F5C313-C6FB-9524-9AC6-D0049BF1A598}"/>
          </ac:spMkLst>
        </pc:spChg>
        <pc:picChg chg="add mod">
          <ac:chgData name="Sondre Hårstad" userId="896b90e4-5606-4b14-8526-9d92d18593e1" providerId="ADAL" clId="{F638C6C8-4992-9D4D-AEDA-14D227CED532}" dt="2024-02-26T14:27:52.393" v="418" actId="27614"/>
          <ac:picMkLst>
            <pc:docMk/>
            <pc:sldMk cId="658370794" sldId="256"/>
            <ac:picMk id="15" creationId="{0B826FEC-7408-7C53-CE0B-3187C09BC3F5}"/>
          </ac:picMkLst>
        </pc:picChg>
      </pc:sldChg>
      <pc:sldChg chg="new del">
        <pc:chgData name="Sondre Hårstad" userId="896b90e4-5606-4b14-8526-9d92d18593e1" providerId="ADAL" clId="{F638C6C8-4992-9D4D-AEDA-14D227CED532}" dt="2024-02-27T07:59:11.019" v="538" actId="680"/>
        <pc:sldMkLst>
          <pc:docMk/>
          <pc:sldMk cId="2290738575" sldId="256"/>
        </pc:sldMkLst>
      </pc:sldChg>
      <pc:sldChg chg="addSp delSp modSp new del mod">
        <pc:chgData name="Sondre Hårstad" userId="896b90e4-5606-4b14-8526-9d92d18593e1" providerId="ADAL" clId="{F638C6C8-4992-9D4D-AEDA-14D227CED532}" dt="2024-02-27T07:10:29.881" v="536" actId="2696"/>
        <pc:sldMkLst>
          <pc:docMk/>
          <pc:sldMk cId="2805343945" sldId="256"/>
        </pc:sldMkLst>
        <pc:spChg chg="add del mod">
          <ac:chgData name="Sondre Hårstad" userId="896b90e4-5606-4b14-8526-9d92d18593e1" providerId="ADAL" clId="{F638C6C8-4992-9D4D-AEDA-14D227CED532}" dt="2024-02-27T07:10:27.335" v="535" actId="478"/>
          <ac:spMkLst>
            <pc:docMk/>
            <pc:sldMk cId="2805343945" sldId="256"/>
            <ac:spMk id="4" creationId="{FB3D5A35-61C1-B4F0-8E39-82912B689E16}"/>
          </ac:spMkLst>
        </pc:spChg>
      </pc:sldChg>
      <pc:sldChg chg="new del">
        <pc:chgData name="Sondre Hårstad" userId="896b90e4-5606-4b14-8526-9d92d18593e1" providerId="ADAL" clId="{F638C6C8-4992-9D4D-AEDA-14D227CED532}" dt="2024-02-27T07:59:22.499" v="540" actId="2696"/>
        <pc:sldMkLst>
          <pc:docMk/>
          <pc:sldMk cId="3905473158" sldId="256"/>
        </pc:sldMkLst>
      </pc:sldChg>
      <pc:sldChg chg="new del">
        <pc:chgData name="Sondre Hårstad" userId="896b90e4-5606-4b14-8526-9d92d18593e1" providerId="ADAL" clId="{F638C6C8-4992-9D4D-AEDA-14D227CED532}" dt="2024-02-27T08:04:39.338" v="551" actId="2696"/>
        <pc:sldMkLst>
          <pc:docMk/>
          <pc:sldMk cId="4270008509" sldId="256"/>
        </pc:sldMkLst>
      </pc:sldChg>
      <pc:sldChg chg="new del">
        <pc:chgData name="Sondre Hårstad" userId="896b90e4-5606-4b14-8526-9d92d18593e1" providerId="ADAL" clId="{F638C6C8-4992-9D4D-AEDA-14D227CED532}" dt="2024-02-27T08:04:39.352" v="558" actId="2696"/>
        <pc:sldMkLst>
          <pc:docMk/>
          <pc:sldMk cId="2683130546" sldId="257"/>
        </pc:sldMkLst>
      </pc:sldChg>
      <pc:sldChg chg="new del">
        <pc:chgData name="Sondre Hårstad" userId="896b90e4-5606-4b14-8526-9d92d18593e1" providerId="ADAL" clId="{F638C6C8-4992-9D4D-AEDA-14D227CED532}" dt="2024-02-27T08:04:39.342" v="557" actId="2696"/>
        <pc:sldMkLst>
          <pc:docMk/>
          <pc:sldMk cId="3657503438" sldId="258"/>
        </pc:sldMkLst>
      </pc:sldChg>
      <pc:sldChg chg="new del">
        <pc:chgData name="Sondre Hårstad" userId="896b90e4-5606-4b14-8526-9d92d18593e1" providerId="ADAL" clId="{F638C6C8-4992-9D4D-AEDA-14D227CED532}" dt="2024-02-27T08:04:39.340" v="555" actId="2696"/>
        <pc:sldMkLst>
          <pc:docMk/>
          <pc:sldMk cId="2555227456" sldId="259"/>
        </pc:sldMkLst>
      </pc:sldChg>
      <pc:sldChg chg="new del">
        <pc:chgData name="Sondre Hårstad" userId="896b90e4-5606-4b14-8526-9d92d18593e1" providerId="ADAL" clId="{F638C6C8-4992-9D4D-AEDA-14D227CED532}" dt="2024-02-27T08:04:39.341" v="556" actId="2696"/>
        <pc:sldMkLst>
          <pc:docMk/>
          <pc:sldMk cId="3027207466" sldId="260"/>
        </pc:sldMkLst>
      </pc:sldChg>
      <pc:sldChg chg="new del">
        <pc:chgData name="Sondre Hårstad" userId="896b90e4-5606-4b14-8526-9d92d18593e1" providerId="ADAL" clId="{F638C6C8-4992-9D4D-AEDA-14D227CED532}" dt="2024-02-27T08:04:39.340" v="554" actId="2696"/>
        <pc:sldMkLst>
          <pc:docMk/>
          <pc:sldMk cId="3147976228" sldId="261"/>
        </pc:sldMkLst>
      </pc:sldChg>
      <pc:sldChg chg="new del">
        <pc:chgData name="Sondre Hårstad" userId="896b90e4-5606-4b14-8526-9d92d18593e1" providerId="ADAL" clId="{F638C6C8-4992-9D4D-AEDA-14D227CED532}" dt="2024-02-27T08:04:39.340" v="553" actId="2696"/>
        <pc:sldMkLst>
          <pc:docMk/>
          <pc:sldMk cId="3138159177" sldId="262"/>
        </pc:sldMkLst>
      </pc:sldChg>
      <pc:sldChg chg="new del">
        <pc:chgData name="Sondre Hårstad" userId="896b90e4-5606-4b14-8526-9d92d18593e1" providerId="ADAL" clId="{F638C6C8-4992-9D4D-AEDA-14D227CED532}" dt="2024-02-27T08:04:39.339" v="552" actId="2696"/>
        <pc:sldMkLst>
          <pc:docMk/>
          <pc:sldMk cId="3135178452" sldId="263"/>
        </pc:sldMkLst>
      </pc:sldChg>
      <pc:sldChg chg="new del">
        <pc:chgData name="Sondre Hårstad" userId="896b90e4-5606-4b14-8526-9d92d18593e1" providerId="ADAL" clId="{F638C6C8-4992-9D4D-AEDA-14D227CED532}" dt="2024-02-27T07:59:40.263" v="550" actId="680"/>
        <pc:sldMkLst>
          <pc:docMk/>
          <pc:sldMk cId="826592196" sldId="264"/>
        </pc:sldMkLst>
      </pc:sldChg>
      <pc:sldMasterChg chg="delSldLayout modSldLayout sldLayoutOrd">
        <pc:chgData name="Sondre Hårstad" userId="896b90e4-5606-4b14-8526-9d92d18593e1" providerId="ADAL" clId="{F638C6C8-4992-9D4D-AEDA-14D227CED532}" dt="2024-02-26T14:43:58.213" v="532" actId="207"/>
        <pc:sldMasterMkLst>
          <pc:docMk/>
          <pc:sldMasterMk cId="2013684783" sldId="2147483648"/>
        </pc:sldMasterMkLst>
        <pc:sldLayoutChg chg="mod">
          <pc:chgData name="Sondre Hårstad" userId="896b90e4-5606-4b14-8526-9d92d18593e1" providerId="ADAL" clId="{F638C6C8-4992-9D4D-AEDA-14D227CED532}" dt="2024-02-26T14:33:40.035" v="465" actId="6014"/>
          <pc:sldLayoutMkLst>
            <pc:docMk/>
            <pc:sldMasterMk cId="2013684783" sldId="2147483648"/>
            <pc:sldLayoutMk cId="576387310" sldId="2147483650"/>
          </pc:sldLayoutMkLst>
        </pc:sldLayoutChg>
        <pc:sldLayoutChg chg="mod">
          <pc:chgData name="Sondre Hårstad" userId="896b90e4-5606-4b14-8526-9d92d18593e1" providerId="ADAL" clId="{F638C6C8-4992-9D4D-AEDA-14D227CED532}" dt="2024-02-26T14:33:31.454" v="464" actId="6014"/>
          <pc:sldLayoutMkLst>
            <pc:docMk/>
            <pc:sldMasterMk cId="2013684783" sldId="2147483648"/>
            <pc:sldLayoutMk cId="1246176618" sldId="2147483652"/>
          </pc:sldLayoutMkLst>
        </pc:sldLayoutChg>
        <pc:sldLayoutChg chg="mod">
          <pc:chgData name="Sondre Hårstad" userId="896b90e4-5606-4b14-8526-9d92d18593e1" providerId="ADAL" clId="{F638C6C8-4992-9D4D-AEDA-14D227CED532}" dt="2024-02-26T14:34:00.349" v="468" actId="6014"/>
          <pc:sldLayoutMkLst>
            <pc:docMk/>
            <pc:sldMasterMk cId="2013684783" sldId="2147483648"/>
            <pc:sldLayoutMk cId="2957416447" sldId="2147483665"/>
          </pc:sldLayoutMkLst>
        </pc:sldLayoutChg>
        <pc:sldLayoutChg chg="mod">
          <pc:chgData name="Sondre Hårstad" userId="896b90e4-5606-4b14-8526-9d92d18593e1" providerId="ADAL" clId="{F638C6C8-4992-9D4D-AEDA-14D227CED532}" dt="2024-02-26T14:41:52.388" v="524" actId="6014"/>
          <pc:sldLayoutMkLst>
            <pc:docMk/>
            <pc:sldMasterMk cId="2013684783" sldId="2147483648"/>
            <pc:sldLayoutMk cId="292989566" sldId="2147483681"/>
          </pc:sldLayoutMkLst>
        </pc:sldLayoutChg>
        <pc:sldLayoutChg chg="mod">
          <pc:chgData name="Sondre Hårstad" userId="896b90e4-5606-4b14-8526-9d92d18593e1" providerId="ADAL" clId="{F638C6C8-4992-9D4D-AEDA-14D227CED532}" dt="2024-02-26T14:41:55.981" v="525" actId="6014"/>
          <pc:sldLayoutMkLst>
            <pc:docMk/>
            <pc:sldMasterMk cId="2013684783" sldId="2147483648"/>
            <pc:sldLayoutMk cId="737234346" sldId="2147483686"/>
          </pc:sldLayoutMkLst>
        </pc:sldLayoutChg>
        <pc:sldLayoutChg chg="mod">
          <pc:chgData name="Sondre Hårstad" userId="896b90e4-5606-4b14-8526-9d92d18593e1" providerId="ADAL" clId="{F638C6C8-4992-9D4D-AEDA-14D227CED532}" dt="2024-02-26T14:41:59.883" v="526" actId="6014"/>
          <pc:sldLayoutMkLst>
            <pc:docMk/>
            <pc:sldMasterMk cId="2013684783" sldId="2147483648"/>
            <pc:sldLayoutMk cId="1215695032" sldId="2147483687"/>
          </pc:sldLayoutMkLst>
        </pc:sldLayoutChg>
        <pc:sldLayoutChg chg="mod">
          <pc:chgData name="Sondre Hårstad" userId="896b90e4-5606-4b14-8526-9d92d18593e1" providerId="ADAL" clId="{F638C6C8-4992-9D4D-AEDA-14D227CED532}" dt="2024-02-26T14:42:13.156" v="529" actId="6014"/>
          <pc:sldLayoutMkLst>
            <pc:docMk/>
            <pc:sldMasterMk cId="2013684783" sldId="2147483648"/>
            <pc:sldLayoutMk cId="956432705" sldId="2147483688"/>
          </pc:sldLayoutMkLst>
        </pc:sldLayoutChg>
        <pc:sldLayoutChg chg="mod">
          <pc:chgData name="Sondre Hårstad" userId="896b90e4-5606-4b14-8526-9d92d18593e1" providerId="ADAL" clId="{F638C6C8-4992-9D4D-AEDA-14D227CED532}" dt="2024-02-26T14:38:35.875" v="500" actId="6014"/>
          <pc:sldLayoutMkLst>
            <pc:docMk/>
            <pc:sldMasterMk cId="2013684783" sldId="2147483648"/>
            <pc:sldLayoutMk cId="1781706465" sldId="2147483691"/>
          </pc:sldLayoutMkLst>
        </pc:sldLayoutChg>
        <pc:sldLayoutChg chg="mod">
          <pc:chgData name="Sondre Hårstad" userId="896b90e4-5606-4b14-8526-9d92d18593e1" providerId="ADAL" clId="{F638C6C8-4992-9D4D-AEDA-14D227CED532}" dt="2024-02-26T14:38:40.158" v="501" actId="6014"/>
          <pc:sldLayoutMkLst>
            <pc:docMk/>
            <pc:sldMasterMk cId="2013684783" sldId="2147483648"/>
            <pc:sldLayoutMk cId="754980590" sldId="2147483692"/>
          </pc:sldLayoutMkLst>
        </pc:sldLayoutChg>
        <pc:sldLayoutChg chg="mod">
          <pc:chgData name="Sondre Hårstad" userId="896b90e4-5606-4b14-8526-9d92d18593e1" providerId="ADAL" clId="{F638C6C8-4992-9D4D-AEDA-14D227CED532}" dt="2024-02-26T14:34:16.690" v="471" actId="6014"/>
          <pc:sldLayoutMkLst>
            <pc:docMk/>
            <pc:sldMasterMk cId="2013684783" sldId="2147483648"/>
            <pc:sldLayoutMk cId="2260227582" sldId="2147483693"/>
          </pc:sldLayoutMkLst>
        </pc:sldLayoutChg>
        <pc:sldLayoutChg chg="mod">
          <pc:chgData name="Sondre Hårstad" userId="896b90e4-5606-4b14-8526-9d92d18593e1" providerId="ADAL" clId="{F638C6C8-4992-9D4D-AEDA-14D227CED532}" dt="2024-02-26T14:40:08.939" v="509" actId="6014"/>
          <pc:sldLayoutMkLst>
            <pc:docMk/>
            <pc:sldMasterMk cId="2013684783" sldId="2147483648"/>
            <pc:sldLayoutMk cId="3878386430" sldId="2147483697"/>
          </pc:sldLayoutMkLst>
        </pc:sldLayoutChg>
        <pc:sldLayoutChg chg="mod">
          <pc:chgData name="Sondre Hårstad" userId="896b90e4-5606-4b14-8526-9d92d18593e1" providerId="ADAL" clId="{F638C6C8-4992-9D4D-AEDA-14D227CED532}" dt="2024-02-26T14:40:15.497" v="510" actId="6014"/>
          <pc:sldLayoutMkLst>
            <pc:docMk/>
            <pc:sldMasterMk cId="2013684783" sldId="2147483648"/>
            <pc:sldLayoutMk cId="888109199" sldId="2147483698"/>
          </pc:sldLayoutMkLst>
        </pc:sldLayoutChg>
        <pc:sldLayoutChg chg="mod">
          <pc:chgData name="Sondre Hårstad" userId="896b90e4-5606-4b14-8526-9d92d18593e1" providerId="ADAL" clId="{F638C6C8-4992-9D4D-AEDA-14D227CED532}" dt="2024-02-26T14:37:45.618" v="495" actId="6014"/>
          <pc:sldLayoutMkLst>
            <pc:docMk/>
            <pc:sldMasterMk cId="2013684783" sldId="2147483648"/>
            <pc:sldLayoutMk cId="428115351" sldId="2147483705"/>
          </pc:sldLayoutMkLst>
        </pc:sldLayoutChg>
        <pc:sldLayoutChg chg="mod">
          <pc:chgData name="Sondre Hårstad" userId="896b90e4-5606-4b14-8526-9d92d18593e1" providerId="ADAL" clId="{F638C6C8-4992-9D4D-AEDA-14D227CED532}" dt="2024-02-26T14:42:03.940" v="527" actId="6014"/>
          <pc:sldLayoutMkLst>
            <pc:docMk/>
            <pc:sldMasterMk cId="2013684783" sldId="2147483648"/>
            <pc:sldLayoutMk cId="2025059981" sldId="2147483719"/>
          </pc:sldLayoutMkLst>
        </pc:sldLayoutChg>
        <pc:sldLayoutChg chg="mod">
          <pc:chgData name="Sondre Hårstad" userId="896b90e4-5606-4b14-8526-9d92d18593e1" providerId="ADAL" clId="{F638C6C8-4992-9D4D-AEDA-14D227CED532}" dt="2024-02-26T14:40:38.951" v="513" actId="6014"/>
          <pc:sldLayoutMkLst>
            <pc:docMk/>
            <pc:sldMasterMk cId="2013684783" sldId="2147483648"/>
            <pc:sldLayoutMk cId="450275957" sldId="2147483726"/>
          </pc:sldLayoutMkLst>
        </pc:sldLayoutChg>
        <pc:sldLayoutChg chg="mod">
          <pc:chgData name="Sondre Hårstad" userId="896b90e4-5606-4b14-8526-9d92d18593e1" providerId="ADAL" clId="{F638C6C8-4992-9D4D-AEDA-14D227CED532}" dt="2024-02-26T14:40:34.406" v="512" actId="6014"/>
          <pc:sldLayoutMkLst>
            <pc:docMk/>
            <pc:sldMasterMk cId="2013684783" sldId="2147483648"/>
            <pc:sldLayoutMk cId="1635327761" sldId="2147483727"/>
          </pc:sldLayoutMkLst>
        </pc:sldLayoutChg>
        <pc:sldLayoutChg chg="mod">
          <pc:chgData name="Sondre Hårstad" userId="896b90e4-5606-4b14-8526-9d92d18593e1" providerId="ADAL" clId="{F638C6C8-4992-9D4D-AEDA-14D227CED532}" dt="2024-02-26T14:40:43.323" v="514" actId="6014"/>
          <pc:sldLayoutMkLst>
            <pc:docMk/>
            <pc:sldMasterMk cId="2013684783" sldId="2147483648"/>
            <pc:sldLayoutMk cId="2416094103" sldId="2147483728"/>
          </pc:sldLayoutMkLst>
        </pc:sldLayoutChg>
        <pc:sldLayoutChg chg="mod">
          <pc:chgData name="Sondre Hårstad" userId="896b90e4-5606-4b14-8526-9d92d18593e1" providerId="ADAL" clId="{F638C6C8-4992-9D4D-AEDA-14D227CED532}" dt="2024-02-26T14:40:49.412" v="515" actId="6014"/>
          <pc:sldLayoutMkLst>
            <pc:docMk/>
            <pc:sldMasterMk cId="2013684783" sldId="2147483648"/>
            <pc:sldLayoutMk cId="257881847" sldId="2147483729"/>
          </pc:sldLayoutMkLst>
        </pc:sldLayoutChg>
        <pc:sldLayoutChg chg="mod">
          <pc:chgData name="Sondre Hårstad" userId="896b90e4-5606-4b14-8526-9d92d18593e1" providerId="ADAL" clId="{F638C6C8-4992-9D4D-AEDA-14D227CED532}" dt="2024-02-26T14:40:54.515" v="516" actId="6014"/>
          <pc:sldLayoutMkLst>
            <pc:docMk/>
            <pc:sldMasterMk cId="2013684783" sldId="2147483648"/>
            <pc:sldLayoutMk cId="1645933611" sldId="2147483730"/>
          </pc:sldLayoutMkLst>
        </pc:sldLayoutChg>
        <pc:sldLayoutChg chg="mod">
          <pc:chgData name="Sondre Hårstad" userId="896b90e4-5606-4b14-8526-9d92d18593e1" providerId="ADAL" clId="{F638C6C8-4992-9D4D-AEDA-14D227CED532}" dt="2024-02-26T14:40:59.606" v="517" actId="6014"/>
          <pc:sldLayoutMkLst>
            <pc:docMk/>
            <pc:sldMasterMk cId="2013684783" sldId="2147483648"/>
            <pc:sldLayoutMk cId="1062689272" sldId="2147483731"/>
          </pc:sldLayoutMkLst>
        </pc:sldLayoutChg>
        <pc:sldLayoutChg chg="mod">
          <pc:chgData name="Sondre Hårstad" userId="896b90e4-5606-4b14-8526-9d92d18593e1" providerId="ADAL" clId="{F638C6C8-4992-9D4D-AEDA-14D227CED532}" dt="2024-02-26T14:29:44.830" v="442" actId="6014"/>
          <pc:sldLayoutMkLst>
            <pc:docMk/>
            <pc:sldMasterMk cId="2013684783" sldId="2147483648"/>
            <pc:sldLayoutMk cId="125016904" sldId="2147483741"/>
          </pc:sldLayoutMkLst>
        </pc:sldLayoutChg>
        <pc:sldLayoutChg chg="mod">
          <pc:chgData name="Sondre Hårstad" userId="896b90e4-5606-4b14-8526-9d92d18593e1" providerId="ADAL" clId="{F638C6C8-4992-9D4D-AEDA-14D227CED532}" dt="2024-02-26T14:30:02.590" v="444" actId="6014"/>
          <pc:sldLayoutMkLst>
            <pc:docMk/>
            <pc:sldMasterMk cId="2013684783" sldId="2147483648"/>
            <pc:sldLayoutMk cId="382352519" sldId="2147483762"/>
          </pc:sldLayoutMkLst>
        </pc:sldLayoutChg>
        <pc:sldLayoutChg chg="mod">
          <pc:chgData name="Sondre Hårstad" userId="896b90e4-5606-4b14-8526-9d92d18593e1" providerId="ADAL" clId="{F638C6C8-4992-9D4D-AEDA-14D227CED532}" dt="2024-02-26T14:34:07.955" v="470" actId="6014"/>
          <pc:sldLayoutMkLst>
            <pc:docMk/>
            <pc:sldMasterMk cId="2013684783" sldId="2147483648"/>
            <pc:sldLayoutMk cId="2449867122" sldId="2147483769"/>
          </pc:sldLayoutMkLst>
        </pc:sldLayoutChg>
        <pc:sldLayoutChg chg="modSp mod">
          <pc:chgData name="Sondre Hårstad" userId="896b90e4-5606-4b14-8526-9d92d18593e1" providerId="ADAL" clId="{F638C6C8-4992-9D4D-AEDA-14D227CED532}" dt="2024-02-26T14:43:58.213" v="532" actId="207"/>
          <pc:sldLayoutMkLst>
            <pc:docMk/>
            <pc:sldMasterMk cId="2013684783" sldId="2147483648"/>
            <pc:sldLayoutMk cId="2367199200" sldId="2147483776"/>
          </pc:sldLayoutMkLst>
          <pc:spChg chg="mod">
            <ac:chgData name="Sondre Hårstad" userId="896b90e4-5606-4b14-8526-9d92d18593e1" providerId="ADAL" clId="{F638C6C8-4992-9D4D-AEDA-14D227CED532}" dt="2024-02-26T14:43:58.213" v="532" actId="207"/>
            <ac:spMkLst>
              <pc:docMk/>
              <pc:sldMasterMk cId="2013684783" sldId="2147483648"/>
              <pc:sldLayoutMk cId="2367199200" sldId="2147483776"/>
              <ac:spMk id="12" creationId="{1B27693B-EE76-99BF-6A65-3F30C25C78CD}"/>
            </ac:spMkLst>
          </pc:spChg>
        </pc:sldLayoutChg>
        <pc:sldLayoutChg chg="addSp delSp modSp mod">
          <pc:chgData name="Sondre Hårstad" userId="896b90e4-5606-4b14-8526-9d92d18593e1" providerId="ADAL" clId="{F638C6C8-4992-9D4D-AEDA-14D227CED532}" dt="2024-02-26T14:42:18.234" v="530" actId="6014"/>
          <pc:sldLayoutMkLst>
            <pc:docMk/>
            <pc:sldMasterMk cId="2013684783" sldId="2147483648"/>
            <pc:sldLayoutMk cId="1494588615" sldId="2147483825"/>
          </pc:sldLayoutMkLst>
          <pc:spChg chg="add del mod">
            <ac:chgData name="Sondre Hårstad" userId="896b90e4-5606-4b14-8526-9d92d18593e1" providerId="ADAL" clId="{F638C6C8-4992-9D4D-AEDA-14D227CED532}" dt="2024-02-26T14:12:06.563" v="86" actId="478"/>
            <ac:spMkLst>
              <pc:docMk/>
              <pc:sldMasterMk cId="2013684783" sldId="2147483648"/>
              <pc:sldLayoutMk cId="1494588615" sldId="2147483825"/>
              <ac:spMk id="2" creationId="{1E027C5A-A58B-CDD8-52A6-B4C3A50C7CCD}"/>
            </ac:spMkLst>
          </pc:spChg>
        </pc:sldLayoutChg>
        <pc:sldLayoutChg chg="mod">
          <pc:chgData name="Sondre Hårstad" userId="896b90e4-5606-4b14-8526-9d92d18593e1" providerId="ADAL" clId="{F638C6C8-4992-9D4D-AEDA-14D227CED532}" dt="2024-02-26T14:38:46.391" v="502" actId="6014"/>
          <pc:sldLayoutMkLst>
            <pc:docMk/>
            <pc:sldMasterMk cId="2013684783" sldId="2147483648"/>
            <pc:sldLayoutMk cId="3626064335" sldId="2147483826"/>
          </pc:sldLayoutMkLst>
        </pc:sldLayoutChg>
        <pc:sldLayoutChg chg="addSp modSp mod">
          <pc:chgData name="Sondre Hårstad" userId="896b90e4-5606-4b14-8526-9d92d18593e1" providerId="ADAL" clId="{F638C6C8-4992-9D4D-AEDA-14D227CED532}" dt="2024-02-26T14:38:53.166" v="503" actId="6014"/>
          <pc:sldLayoutMkLst>
            <pc:docMk/>
            <pc:sldMasterMk cId="2013684783" sldId="2147483648"/>
            <pc:sldLayoutMk cId="2589982517" sldId="2147483827"/>
          </pc:sldLayoutMkLst>
          <pc:spChg chg="add mod">
            <ac:chgData name="Sondre Hårstad" userId="896b90e4-5606-4b14-8526-9d92d18593e1" providerId="ADAL" clId="{F638C6C8-4992-9D4D-AEDA-14D227CED532}" dt="2024-02-26T14:36:57.517" v="489" actId="207"/>
            <ac:spMkLst>
              <pc:docMk/>
              <pc:sldMasterMk cId="2013684783" sldId="2147483648"/>
              <pc:sldLayoutMk cId="2589982517" sldId="2147483827"/>
              <ac:spMk id="2" creationId="{64806E00-8FE6-05BB-D82F-986389064B67}"/>
            </ac:spMkLst>
          </pc:spChg>
        </pc:sldLayoutChg>
        <pc:sldLayoutChg chg="mod">
          <pc:chgData name="Sondre Hårstad" userId="896b90e4-5606-4b14-8526-9d92d18593e1" providerId="ADAL" clId="{F638C6C8-4992-9D4D-AEDA-14D227CED532}" dt="2024-02-26T14:33:23.168" v="463" actId="6014"/>
          <pc:sldLayoutMkLst>
            <pc:docMk/>
            <pc:sldMasterMk cId="2013684783" sldId="2147483648"/>
            <pc:sldLayoutMk cId="3904409277" sldId="2147483828"/>
          </pc:sldLayoutMkLst>
        </pc:sldLayoutChg>
        <pc:sldLayoutChg chg="mod">
          <pc:chgData name="Sondre Hårstad" userId="896b90e4-5606-4b14-8526-9d92d18593e1" providerId="ADAL" clId="{F638C6C8-4992-9D4D-AEDA-14D227CED532}" dt="2024-02-26T14:30:45.565" v="447" actId="6014"/>
          <pc:sldLayoutMkLst>
            <pc:docMk/>
            <pc:sldMasterMk cId="2013684783" sldId="2147483648"/>
            <pc:sldLayoutMk cId="720513646" sldId="2147483829"/>
          </pc:sldLayoutMkLst>
        </pc:sldLayoutChg>
        <pc:sldLayoutChg chg="mod">
          <pc:chgData name="Sondre Hårstad" userId="896b90e4-5606-4b14-8526-9d92d18593e1" providerId="ADAL" clId="{F638C6C8-4992-9D4D-AEDA-14D227CED532}" dt="2024-02-26T14:34:42.020" v="473" actId="6014"/>
          <pc:sldLayoutMkLst>
            <pc:docMk/>
            <pc:sldMasterMk cId="2013684783" sldId="2147483648"/>
            <pc:sldLayoutMk cId="2105485483" sldId="2147483830"/>
          </pc:sldLayoutMkLst>
        </pc:sldLayoutChg>
        <pc:sldLayoutChg chg="mod">
          <pc:chgData name="Sondre Hårstad" userId="896b90e4-5606-4b14-8526-9d92d18593e1" providerId="ADAL" clId="{F638C6C8-4992-9D4D-AEDA-14D227CED532}" dt="2024-02-26T14:34:29.865" v="472" actId="6014"/>
          <pc:sldLayoutMkLst>
            <pc:docMk/>
            <pc:sldMasterMk cId="2013684783" sldId="2147483648"/>
            <pc:sldLayoutMk cId="115425602" sldId="2147483832"/>
          </pc:sldLayoutMkLst>
        </pc:sldLayoutChg>
        <pc:sldLayoutChg chg="mod">
          <pc:chgData name="Sondre Hårstad" userId="896b90e4-5606-4b14-8526-9d92d18593e1" providerId="ADAL" clId="{F638C6C8-4992-9D4D-AEDA-14D227CED532}" dt="2024-02-26T14:34:56.801" v="475" actId="6014"/>
          <pc:sldLayoutMkLst>
            <pc:docMk/>
            <pc:sldMasterMk cId="2013684783" sldId="2147483648"/>
            <pc:sldLayoutMk cId="1548116445" sldId="2147483833"/>
          </pc:sldLayoutMkLst>
        </pc:sldLayoutChg>
        <pc:sldLayoutChg chg="mod">
          <pc:chgData name="Sondre Hårstad" userId="896b90e4-5606-4b14-8526-9d92d18593e1" providerId="ADAL" clId="{F638C6C8-4992-9D4D-AEDA-14D227CED532}" dt="2024-02-26T14:34:50.839" v="474" actId="6014"/>
          <pc:sldLayoutMkLst>
            <pc:docMk/>
            <pc:sldMasterMk cId="2013684783" sldId="2147483648"/>
            <pc:sldLayoutMk cId="508535854" sldId="2147483834"/>
          </pc:sldLayoutMkLst>
        </pc:sldLayoutChg>
        <pc:sldLayoutChg chg="mod">
          <pc:chgData name="Sondre Hårstad" userId="896b90e4-5606-4b14-8526-9d92d18593e1" providerId="ADAL" clId="{F638C6C8-4992-9D4D-AEDA-14D227CED532}" dt="2024-02-26T14:35:03.645" v="476" actId="6014"/>
          <pc:sldLayoutMkLst>
            <pc:docMk/>
            <pc:sldMasterMk cId="2013684783" sldId="2147483648"/>
            <pc:sldLayoutMk cId="1165560450" sldId="2147483835"/>
          </pc:sldLayoutMkLst>
        </pc:sldLayoutChg>
        <pc:sldLayoutChg chg="mod">
          <pc:chgData name="Sondre Hårstad" userId="896b90e4-5606-4b14-8526-9d92d18593e1" providerId="ADAL" clId="{F638C6C8-4992-9D4D-AEDA-14D227CED532}" dt="2024-02-26T14:35:07.958" v="477" actId="6014"/>
          <pc:sldLayoutMkLst>
            <pc:docMk/>
            <pc:sldMasterMk cId="2013684783" sldId="2147483648"/>
            <pc:sldLayoutMk cId="404910184" sldId="2147483837"/>
          </pc:sldLayoutMkLst>
        </pc:sldLayoutChg>
        <pc:sldLayoutChg chg="mod">
          <pc:chgData name="Sondre Hårstad" userId="896b90e4-5606-4b14-8526-9d92d18593e1" providerId="ADAL" clId="{F638C6C8-4992-9D4D-AEDA-14D227CED532}" dt="2024-02-26T14:35:49.648" v="480" actId="6014"/>
          <pc:sldLayoutMkLst>
            <pc:docMk/>
            <pc:sldMasterMk cId="2013684783" sldId="2147483648"/>
            <pc:sldLayoutMk cId="943545897" sldId="2147483838"/>
          </pc:sldLayoutMkLst>
        </pc:sldLayoutChg>
        <pc:sldLayoutChg chg="mod">
          <pc:chgData name="Sondre Hårstad" userId="896b90e4-5606-4b14-8526-9d92d18593e1" providerId="ADAL" clId="{F638C6C8-4992-9D4D-AEDA-14D227CED532}" dt="2024-02-26T14:36:01.499" v="481" actId="6014"/>
          <pc:sldLayoutMkLst>
            <pc:docMk/>
            <pc:sldMasterMk cId="2013684783" sldId="2147483648"/>
            <pc:sldLayoutMk cId="2961940544" sldId="2147483840"/>
          </pc:sldLayoutMkLst>
        </pc:sldLayoutChg>
        <pc:sldLayoutChg chg="mod">
          <pc:chgData name="Sondre Hårstad" userId="896b90e4-5606-4b14-8526-9d92d18593e1" providerId="ADAL" clId="{F638C6C8-4992-9D4D-AEDA-14D227CED532}" dt="2024-02-26T14:36:12.508" v="482" actId="6014"/>
          <pc:sldLayoutMkLst>
            <pc:docMk/>
            <pc:sldMasterMk cId="2013684783" sldId="2147483648"/>
            <pc:sldLayoutMk cId="4242010494" sldId="2147483841"/>
          </pc:sldLayoutMkLst>
        </pc:sldLayoutChg>
        <pc:sldLayoutChg chg="mod">
          <pc:chgData name="Sondre Hårstad" userId="896b90e4-5606-4b14-8526-9d92d18593e1" providerId="ADAL" clId="{F638C6C8-4992-9D4D-AEDA-14D227CED532}" dt="2024-02-26T14:36:19.044" v="483" actId="6014"/>
          <pc:sldLayoutMkLst>
            <pc:docMk/>
            <pc:sldMasterMk cId="2013684783" sldId="2147483648"/>
            <pc:sldLayoutMk cId="601738795" sldId="2147483842"/>
          </pc:sldLayoutMkLst>
        </pc:sldLayoutChg>
        <pc:sldLayoutChg chg="mod">
          <pc:chgData name="Sondre Hårstad" userId="896b90e4-5606-4b14-8526-9d92d18593e1" providerId="ADAL" clId="{F638C6C8-4992-9D4D-AEDA-14D227CED532}" dt="2024-02-26T14:38:58.157" v="504" actId="6014"/>
          <pc:sldLayoutMkLst>
            <pc:docMk/>
            <pc:sldMasterMk cId="2013684783" sldId="2147483648"/>
            <pc:sldLayoutMk cId="2572374855" sldId="2147483843"/>
          </pc:sldLayoutMkLst>
        </pc:sldLayoutChg>
        <pc:sldLayoutChg chg="mod">
          <pc:chgData name="Sondre Hårstad" userId="896b90e4-5606-4b14-8526-9d92d18593e1" providerId="ADAL" clId="{F638C6C8-4992-9D4D-AEDA-14D227CED532}" dt="2024-02-26T14:41:38.985" v="522" actId="6014"/>
          <pc:sldLayoutMkLst>
            <pc:docMk/>
            <pc:sldMasterMk cId="2013684783" sldId="2147483648"/>
            <pc:sldLayoutMk cId="2217199204" sldId="2147483846"/>
          </pc:sldLayoutMkLst>
        </pc:sldLayoutChg>
        <pc:sldLayoutChg chg="mod">
          <pc:chgData name="Sondre Hårstad" userId="896b90e4-5606-4b14-8526-9d92d18593e1" providerId="ADAL" clId="{F638C6C8-4992-9D4D-AEDA-14D227CED532}" dt="2024-02-26T14:42:09.484" v="528" actId="6014"/>
          <pc:sldLayoutMkLst>
            <pc:docMk/>
            <pc:sldMasterMk cId="2013684783" sldId="2147483648"/>
            <pc:sldLayoutMk cId="3203747566" sldId="2147483847"/>
          </pc:sldLayoutMkLst>
        </pc:sldLayoutChg>
        <pc:sldLayoutChg chg="mod">
          <pc:chgData name="Sondre Hårstad" userId="896b90e4-5606-4b14-8526-9d92d18593e1" providerId="ADAL" clId="{F638C6C8-4992-9D4D-AEDA-14D227CED532}" dt="2024-02-26T14:33:44.604" v="466" actId="6014"/>
          <pc:sldLayoutMkLst>
            <pc:docMk/>
            <pc:sldMasterMk cId="2013684783" sldId="2147483648"/>
            <pc:sldLayoutMk cId="3835129471" sldId="2147483848"/>
          </pc:sldLayoutMkLst>
        </pc:sldLayoutChg>
        <pc:sldLayoutChg chg="mod">
          <pc:chgData name="Sondre Hårstad" userId="896b90e4-5606-4b14-8526-9d92d18593e1" providerId="ADAL" clId="{F638C6C8-4992-9D4D-AEDA-14D227CED532}" dt="2024-02-26T14:41:18.210" v="519" actId="6014"/>
          <pc:sldLayoutMkLst>
            <pc:docMk/>
            <pc:sldMasterMk cId="2013684783" sldId="2147483648"/>
            <pc:sldLayoutMk cId="4175761448" sldId="2147483849"/>
          </pc:sldLayoutMkLst>
        </pc:sldLayoutChg>
        <pc:sldLayoutChg chg="mod">
          <pc:chgData name="Sondre Hårstad" userId="896b90e4-5606-4b14-8526-9d92d18593e1" providerId="ADAL" clId="{F638C6C8-4992-9D4D-AEDA-14D227CED532}" dt="2024-02-26T14:41:04.363" v="518" actId="6014"/>
          <pc:sldLayoutMkLst>
            <pc:docMk/>
            <pc:sldMasterMk cId="2013684783" sldId="2147483648"/>
            <pc:sldLayoutMk cId="657934714" sldId="2147483850"/>
          </pc:sldLayoutMkLst>
        </pc:sldLayoutChg>
        <pc:sldLayoutChg chg="mod">
          <pc:chgData name="Sondre Hårstad" userId="896b90e4-5606-4b14-8526-9d92d18593e1" providerId="ADAL" clId="{F638C6C8-4992-9D4D-AEDA-14D227CED532}" dt="2024-02-26T14:33:50.766" v="467" actId="6014"/>
          <pc:sldLayoutMkLst>
            <pc:docMk/>
            <pc:sldMasterMk cId="2013684783" sldId="2147483648"/>
            <pc:sldLayoutMk cId="3920059024" sldId="2147483853"/>
          </pc:sldLayoutMkLst>
        </pc:sldLayoutChg>
        <pc:sldLayoutChg chg="mod">
          <pc:chgData name="Sondre Hårstad" userId="896b90e4-5606-4b14-8526-9d92d18593e1" providerId="ADAL" clId="{F638C6C8-4992-9D4D-AEDA-14D227CED532}" dt="2024-02-26T13:59:34.452" v="36" actId="6014"/>
          <pc:sldLayoutMkLst>
            <pc:docMk/>
            <pc:sldMasterMk cId="2013684783" sldId="2147483648"/>
            <pc:sldLayoutMk cId="3807950986" sldId="2147483855"/>
          </pc:sldLayoutMkLst>
        </pc:sldLayoutChg>
        <pc:sldLayoutChg chg="mod">
          <pc:chgData name="Sondre Hårstad" userId="896b90e4-5606-4b14-8526-9d92d18593e1" providerId="ADAL" clId="{F638C6C8-4992-9D4D-AEDA-14D227CED532}" dt="2024-02-26T14:33:12.401" v="462" actId="6014"/>
          <pc:sldLayoutMkLst>
            <pc:docMk/>
            <pc:sldMasterMk cId="2013684783" sldId="2147483648"/>
            <pc:sldLayoutMk cId="3608126904" sldId="2147483856"/>
          </pc:sldLayoutMkLst>
        </pc:sldLayoutChg>
        <pc:sldLayoutChg chg="mod">
          <pc:chgData name="Sondre Hårstad" userId="896b90e4-5606-4b14-8526-9d92d18593e1" providerId="ADAL" clId="{F638C6C8-4992-9D4D-AEDA-14D227CED532}" dt="2024-02-26T14:31:25.616" v="451" actId="6014"/>
          <pc:sldLayoutMkLst>
            <pc:docMk/>
            <pc:sldMasterMk cId="2013684783" sldId="2147483648"/>
            <pc:sldLayoutMk cId="4154233670" sldId="2147483857"/>
          </pc:sldLayoutMkLst>
        </pc:sldLayoutChg>
        <pc:sldLayoutChg chg="mod">
          <pc:chgData name="Sondre Hårstad" userId="896b90e4-5606-4b14-8526-9d92d18593e1" providerId="ADAL" clId="{F638C6C8-4992-9D4D-AEDA-14D227CED532}" dt="2024-02-26T14:32:50.311" v="461" actId="6014"/>
          <pc:sldLayoutMkLst>
            <pc:docMk/>
            <pc:sldMasterMk cId="2013684783" sldId="2147483648"/>
            <pc:sldLayoutMk cId="16129460" sldId="2147483858"/>
          </pc:sldLayoutMkLst>
        </pc:sldLayoutChg>
        <pc:sldLayoutChg chg="mod">
          <pc:chgData name="Sondre Hårstad" userId="896b90e4-5606-4b14-8526-9d92d18593e1" providerId="ADAL" clId="{F638C6C8-4992-9D4D-AEDA-14D227CED532}" dt="2024-02-26T14:28:42.044" v="437" actId="6014"/>
          <pc:sldLayoutMkLst>
            <pc:docMk/>
            <pc:sldMasterMk cId="2013684783" sldId="2147483648"/>
            <pc:sldLayoutMk cId="3342394102" sldId="2147483859"/>
          </pc:sldLayoutMkLst>
        </pc:sldLayoutChg>
        <pc:sldLayoutChg chg="mod">
          <pc:chgData name="Sondre Hårstad" userId="896b90e4-5606-4b14-8526-9d92d18593e1" providerId="ADAL" clId="{F638C6C8-4992-9D4D-AEDA-14D227CED532}" dt="2024-02-26T14:41:42.027" v="523" actId="6014"/>
          <pc:sldLayoutMkLst>
            <pc:docMk/>
            <pc:sldMasterMk cId="2013684783" sldId="2147483648"/>
            <pc:sldLayoutMk cId="3606402626" sldId="2147483860"/>
          </pc:sldLayoutMkLst>
        </pc:sldLayoutChg>
        <pc:sldLayoutChg chg="mod ord">
          <pc:chgData name="Sondre Hårstad" userId="896b90e4-5606-4b14-8526-9d92d18593e1" providerId="ADAL" clId="{F638C6C8-4992-9D4D-AEDA-14D227CED532}" dt="2024-02-26T14:39:02.937" v="505" actId="6014"/>
          <pc:sldLayoutMkLst>
            <pc:docMk/>
            <pc:sldMasterMk cId="2013684783" sldId="2147483648"/>
            <pc:sldLayoutMk cId="2166011530" sldId="2147483861"/>
          </pc:sldLayoutMkLst>
        </pc:sldLayoutChg>
        <pc:sldLayoutChg chg="mod">
          <pc:chgData name="Sondre Hårstad" userId="896b90e4-5606-4b14-8526-9d92d18593e1" providerId="ADAL" clId="{F638C6C8-4992-9D4D-AEDA-14D227CED532}" dt="2024-02-26T14:39:44.628" v="507" actId="6014"/>
          <pc:sldLayoutMkLst>
            <pc:docMk/>
            <pc:sldMasterMk cId="2013684783" sldId="2147483648"/>
            <pc:sldLayoutMk cId="3264047914" sldId="2147483862"/>
          </pc:sldLayoutMkLst>
        </pc:sldLayoutChg>
        <pc:sldLayoutChg chg="mod">
          <pc:chgData name="Sondre Hårstad" userId="896b90e4-5606-4b14-8526-9d92d18593e1" providerId="ADAL" clId="{F638C6C8-4992-9D4D-AEDA-14D227CED532}" dt="2024-02-26T14:29:26.941" v="440" actId="6014"/>
          <pc:sldLayoutMkLst>
            <pc:docMk/>
            <pc:sldMasterMk cId="2013684783" sldId="2147483648"/>
            <pc:sldLayoutMk cId="3269887515" sldId="2147483863"/>
          </pc:sldLayoutMkLst>
        </pc:sldLayoutChg>
        <pc:sldLayoutChg chg="mod">
          <pc:chgData name="Sondre Hårstad" userId="896b90e4-5606-4b14-8526-9d92d18593e1" providerId="ADAL" clId="{F638C6C8-4992-9D4D-AEDA-14D227CED532}" dt="2024-02-26T14:43:27.528" v="531" actId="6014"/>
          <pc:sldLayoutMkLst>
            <pc:docMk/>
            <pc:sldMasterMk cId="2013684783" sldId="2147483648"/>
            <pc:sldLayoutMk cId="2502125295" sldId="2147483864"/>
          </pc:sldLayoutMkLst>
        </pc:sldLayoutChg>
        <pc:sldLayoutChg chg="addSp delSp mod">
          <pc:chgData name="Sondre Hårstad" userId="896b90e4-5606-4b14-8526-9d92d18593e1" providerId="ADAL" clId="{F638C6C8-4992-9D4D-AEDA-14D227CED532}" dt="2024-02-26T14:41:28.100" v="520" actId="6014"/>
          <pc:sldLayoutMkLst>
            <pc:docMk/>
            <pc:sldMasterMk cId="2013684783" sldId="2147483648"/>
            <pc:sldLayoutMk cId="799892700" sldId="2147483865"/>
          </pc:sldLayoutMkLst>
          <pc:spChg chg="add del">
            <ac:chgData name="Sondre Hårstad" userId="896b90e4-5606-4b14-8526-9d92d18593e1" providerId="ADAL" clId="{F638C6C8-4992-9D4D-AEDA-14D227CED532}" dt="2024-02-26T14:14:34.998" v="88" actId="22"/>
            <ac:spMkLst>
              <pc:docMk/>
              <pc:sldMasterMk cId="2013684783" sldId="2147483648"/>
              <pc:sldLayoutMk cId="799892700" sldId="2147483865"/>
              <ac:spMk id="3" creationId="{93354181-C6C8-3E44-98EE-761099631B66}"/>
            </ac:spMkLst>
          </pc:spChg>
        </pc:sldLayoutChg>
        <pc:sldLayoutChg chg="addSp delSp modSp del mod">
          <pc:chgData name="Sondre Hårstad" userId="896b90e4-5606-4b14-8526-9d92d18593e1" providerId="ADAL" clId="{F638C6C8-4992-9D4D-AEDA-14D227CED532}" dt="2024-02-26T14:28:23.787" v="436" actId="2696"/>
          <pc:sldLayoutMkLst>
            <pc:docMk/>
            <pc:sldMasterMk cId="2013684783" sldId="2147483648"/>
            <pc:sldLayoutMk cId="539544507" sldId="2147483866"/>
          </pc:sldLayoutMkLst>
          <pc:spChg chg="del">
            <ac:chgData name="Sondre Hårstad" userId="896b90e4-5606-4b14-8526-9d92d18593e1" providerId="ADAL" clId="{F638C6C8-4992-9D4D-AEDA-14D227CED532}" dt="2024-02-26T14:23:25.160" v="210" actId="478"/>
            <ac:spMkLst>
              <pc:docMk/>
              <pc:sldMasterMk cId="2013684783" sldId="2147483648"/>
              <pc:sldLayoutMk cId="539544507" sldId="2147483866"/>
              <ac:spMk id="2" creationId="{3F971876-9E3C-0245-A990-C16FA8024FEE}"/>
            </ac:spMkLst>
          </pc:spChg>
          <pc:spChg chg="mod">
            <ac:chgData name="Sondre Hårstad" userId="896b90e4-5606-4b14-8526-9d92d18593e1" providerId="ADAL" clId="{F638C6C8-4992-9D4D-AEDA-14D227CED532}" dt="2024-02-26T14:18:55.202" v="146" actId="255"/>
            <ac:spMkLst>
              <pc:docMk/>
              <pc:sldMasterMk cId="2013684783" sldId="2147483648"/>
              <pc:sldLayoutMk cId="539544507" sldId="2147483866"/>
              <ac:spMk id="3" creationId="{0C48231C-82B3-21BF-D7BD-F32FAC46F235}"/>
            </ac:spMkLst>
          </pc:spChg>
          <pc:spChg chg="del">
            <ac:chgData name="Sondre Hårstad" userId="896b90e4-5606-4b14-8526-9d92d18593e1" providerId="ADAL" clId="{F638C6C8-4992-9D4D-AEDA-14D227CED532}" dt="2024-02-26T14:23:25.160" v="210" actId="478"/>
            <ac:spMkLst>
              <pc:docMk/>
              <pc:sldMasterMk cId="2013684783" sldId="2147483648"/>
              <pc:sldLayoutMk cId="539544507" sldId="2147483866"/>
              <ac:spMk id="4" creationId="{0446ACE2-DC59-2518-3912-10DDCAF11C21}"/>
            </ac:spMkLst>
          </pc:spChg>
          <pc:spChg chg="del">
            <ac:chgData name="Sondre Hårstad" userId="896b90e4-5606-4b14-8526-9d92d18593e1" providerId="ADAL" clId="{F638C6C8-4992-9D4D-AEDA-14D227CED532}" dt="2024-02-26T14:15:05.904" v="90" actId="478"/>
            <ac:spMkLst>
              <pc:docMk/>
              <pc:sldMasterMk cId="2013684783" sldId="2147483648"/>
              <pc:sldLayoutMk cId="539544507" sldId="2147483866"/>
              <ac:spMk id="5" creationId="{2F3361AA-2384-23FD-7221-5706C55C5128}"/>
            </ac:spMkLst>
          </pc:spChg>
          <pc:spChg chg="del">
            <ac:chgData name="Sondre Hårstad" userId="896b90e4-5606-4b14-8526-9d92d18593e1" providerId="ADAL" clId="{F638C6C8-4992-9D4D-AEDA-14D227CED532}" dt="2024-02-26T14:15:03.610" v="89" actId="478"/>
            <ac:spMkLst>
              <pc:docMk/>
              <pc:sldMasterMk cId="2013684783" sldId="2147483648"/>
              <pc:sldLayoutMk cId="539544507" sldId="2147483866"/>
              <ac:spMk id="6" creationId="{32FE09F2-C32F-D280-425D-553A89991029}"/>
            </ac:spMkLst>
          </pc:spChg>
          <pc:spChg chg="add del mod">
            <ac:chgData name="Sondre Hårstad" userId="896b90e4-5606-4b14-8526-9d92d18593e1" providerId="ADAL" clId="{F638C6C8-4992-9D4D-AEDA-14D227CED532}" dt="2024-02-26T14:15:25.459" v="93" actId="21"/>
            <ac:spMkLst>
              <pc:docMk/>
              <pc:sldMasterMk cId="2013684783" sldId="2147483648"/>
              <pc:sldLayoutMk cId="539544507" sldId="2147483866"/>
              <ac:spMk id="7" creationId="{DB5C8FE4-7D96-EF1B-63D8-5A666F031F5C}"/>
            </ac:spMkLst>
          </pc:spChg>
          <pc:spChg chg="add mod">
            <ac:chgData name="Sondre Hårstad" userId="896b90e4-5606-4b14-8526-9d92d18593e1" providerId="ADAL" clId="{F638C6C8-4992-9D4D-AEDA-14D227CED532}" dt="2024-02-26T14:15:52.387" v="97" actId="2085"/>
            <ac:spMkLst>
              <pc:docMk/>
              <pc:sldMasterMk cId="2013684783" sldId="2147483648"/>
              <pc:sldLayoutMk cId="539544507" sldId="2147483866"/>
              <ac:spMk id="8" creationId="{8678D4EC-3909-8F3D-BC6B-2C5A5C8ED980}"/>
            </ac:spMkLst>
          </pc:spChg>
          <pc:spChg chg="add del">
            <ac:chgData name="Sondre Hårstad" userId="896b90e4-5606-4b14-8526-9d92d18593e1" providerId="ADAL" clId="{F638C6C8-4992-9D4D-AEDA-14D227CED532}" dt="2024-02-26T14:16:23.407" v="98" actId="11529"/>
            <ac:spMkLst>
              <pc:docMk/>
              <pc:sldMasterMk cId="2013684783" sldId="2147483648"/>
              <pc:sldLayoutMk cId="539544507" sldId="2147483866"/>
              <ac:spMk id="9" creationId="{7FAE6E14-098B-EE64-E527-1F34B3A879B1}"/>
            </ac:spMkLst>
          </pc:spChg>
          <pc:spChg chg="add mod">
            <ac:chgData name="Sondre Hårstad" userId="896b90e4-5606-4b14-8526-9d92d18593e1" providerId="ADAL" clId="{F638C6C8-4992-9D4D-AEDA-14D227CED532}" dt="2024-02-26T14:22:08.614" v="175" actId="242"/>
            <ac:spMkLst>
              <pc:docMk/>
              <pc:sldMasterMk cId="2013684783" sldId="2147483648"/>
              <pc:sldLayoutMk cId="539544507" sldId="2147483866"/>
              <ac:spMk id="10" creationId="{84E2B09A-6D64-7792-8AE7-9FC0130596EA}"/>
            </ac:spMkLst>
          </pc:spChg>
          <pc:spChg chg="add mod">
            <ac:chgData name="Sondre Hårstad" userId="896b90e4-5606-4b14-8526-9d92d18593e1" providerId="ADAL" clId="{F638C6C8-4992-9D4D-AEDA-14D227CED532}" dt="2024-02-26T14:17:05.179" v="105" actId="571"/>
            <ac:spMkLst>
              <pc:docMk/>
              <pc:sldMasterMk cId="2013684783" sldId="2147483648"/>
              <pc:sldLayoutMk cId="539544507" sldId="2147483866"/>
              <ac:spMk id="11" creationId="{9EE32C82-29AA-C058-961B-6114A35E38A5}"/>
            </ac:spMkLst>
          </pc:spChg>
          <pc:spChg chg="add mod">
            <ac:chgData name="Sondre Hårstad" userId="896b90e4-5606-4b14-8526-9d92d18593e1" providerId="ADAL" clId="{F638C6C8-4992-9D4D-AEDA-14D227CED532}" dt="2024-02-26T14:18:00.916" v="137" actId="571"/>
            <ac:spMkLst>
              <pc:docMk/>
              <pc:sldMasterMk cId="2013684783" sldId="2147483648"/>
              <pc:sldLayoutMk cId="539544507" sldId="2147483866"/>
              <ac:spMk id="12" creationId="{76F992DA-CE9F-011B-3EDA-E1FEBDD0D757}"/>
            </ac:spMkLst>
          </pc:spChg>
          <pc:spChg chg="add mod">
            <ac:chgData name="Sondre Hårstad" userId="896b90e4-5606-4b14-8526-9d92d18593e1" providerId="ADAL" clId="{F638C6C8-4992-9D4D-AEDA-14D227CED532}" dt="2024-02-26T14:19:55.714" v="152" actId="14100"/>
            <ac:spMkLst>
              <pc:docMk/>
              <pc:sldMasterMk cId="2013684783" sldId="2147483648"/>
              <pc:sldLayoutMk cId="539544507" sldId="2147483866"/>
              <ac:spMk id="13" creationId="{2F1AF636-EBDC-5D08-21B6-FD90191BF645}"/>
            </ac:spMkLst>
          </pc:spChg>
          <pc:spChg chg="add mod">
            <ac:chgData name="Sondre Hårstad" userId="896b90e4-5606-4b14-8526-9d92d18593e1" providerId="ADAL" clId="{F638C6C8-4992-9D4D-AEDA-14D227CED532}" dt="2024-02-26T14:20:29.730" v="167" actId="20577"/>
            <ac:spMkLst>
              <pc:docMk/>
              <pc:sldMasterMk cId="2013684783" sldId="2147483648"/>
              <pc:sldLayoutMk cId="539544507" sldId="2147483866"/>
              <ac:spMk id="14" creationId="{9743275E-96E9-6DE1-AEB4-EA77F7B4B0AD}"/>
            </ac:spMkLst>
          </pc:spChg>
          <pc:spChg chg="add mod">
            <ac:chgData name="Sondre Hårstad" userId="896b90e4-5606-4b14-8526-9d92d18593e1" providerId="ADAL" clId="{F638C6C8-4992-9D4D-AEDA-14D227CED532}" dt="2024-02-26T14:22:20.976" v="187" actId="20577"/>
            <ac:spMkLst>
              <pc:docMk/>
              <pc:sldMasterMk cId="2013684783" sldId="2147483648"/>
              <pc:sldLayoutMk cId="539544507" sldId="2147483866"/>
              <ac:spMk id="15" creationId="{E1196085-9353-A487-6B18-9F9D0ACBAACE}"/>
            </ac:spMkLst>
          </pc:spChg>
          <pc:spChg chg="add mod">
            <ac:chgData name="Sondre Hårstad" userId="896b90e4-5606-4b14-8526-9d92d18593e1" providerId="ADAL" clId="{F638C6C8-4992-9D4D-AEDA-14D227CED532}" dt="2024-02-26T14:23:09.347" v="209" actId="20577"/>
            <ac:spMkLst>
              <pc:docMk/>
              <pc:sldMasterMk cId="2013684783" sldId="2147483648"/>
              <pc:sldLayoutMk cId="539544507" sldId="2147483866"/>
              <ac:spMk id="16" creationId="{3D60A8D1-A93E-9617-F426-21DFBE6D1EF8}"/>
            </ac:spMkLst>
          </pc:spChg>
          <pc:spChg chg="add mod">
            <ac:chgData name="Sondre Hårstad" userId="896b90e4-5606-4b14-8526-9d92d18593e1" providerId="ADAL" clId="{F638C6C8-4992-9D4D-AEDA-14D227CED532}" dt="2024-02-26T14:26:53.755" v="379" actId="21"/>
            <ac:spMkLst>
              <pc:docMk/>
              <pc:sldMasterMk cId="2013684783" sldId="2147483648"/>
              <pc:sldLayoutMk cId="539544507" sldId="2147483866"/>
              <ac:spMk id="18" creationId="{CD9A4D7A-630D-47D4-E0BB-D53F24DA0F41}"/>
            </ac:spMkLst>
          </pc:spChg>
          <pc:spChg chg="add del">
            <ac:chgData name="Sondre Hårstad" userId="896b90e4-5606-4b14-8526-9d92d18593e1" providerId="ADAL" clId="{F638C6C8-4992-9D4D-AEDA-14D227CED532}" dt="2024-02-26T14:24:35.375" v="249" actId="478"/>
            <ac:spMkLst>
              <pc:docMk/>
              <pc:sldMasterMk cId="2013684783" sldId="2147483648"/>
              <pc:sldLayoutMk cId="539544507" sldId="2147483866"/>
              <ac:spMk id="20" creationId="{787C45C1-936F-1900-FEA5-B0FFD040A9D9}"/>
            </ac:spMkLst>
          </pc:spChg>
          <pc:spChg chg="add mod">
            <ac:chgData name="Sondre Hårstad" userId="896b90e4-5606-4b14-8526-9d92d18593e1" providerId="ADAL" clId="{F638C6C8-4992-9D4D-AEDA-14D227CED532}" dt="2024-02-26T14:26:57.620" v="393"/>
            <ac:spMkLst>
              <pc:docMk/>
              <pc:sldMasterMk cId="2013684783" sldId="2147483648"/>
              <pc:sldLayoutMk cId="539544507" sldId="2147483866"/>
              <ac:spMk id="21" creationId="{2978D220-B0AC-DF7C-E782-0CE034D4D337}"/>
            </ac:spMkLst>
          </pc:spChg>
          <pc:spChg chg="add mod">
            <ac:chgData name="Sondre Hårstad" userId="896b90e4-5606-4b14-8526-9d92d18593e1" providerId="ADAL" clId="{F638C6C8-4992-9D4D-AEDA-14D227CED532}" dt="2024-02-26T14:27:13.868" v="407" actId="20577"/>
            <ac:spMkLst>
              <pc:docMk/>
              <pc:sldMasterMk cId="2013684783" sldId="2147483648"/>
              <pc:sldLayoutMk cId="539544507" sldId="2147483866"/>
              <ac:spMk id="22" creationId="{E69028F3-18F2-8A36-339B-B46F8F955F5E}"/>
            </ac:spMkLst>
          </pc:spChg>
          <pc:spChg chg="add mod">
            <ac:chgData name="Sondre Hårstad" userId="896b90e4-5606-4b14-8526-9d92d18593e1" providerId="ADAL" clId="{F638C6C8-4992-9D4D-AEDA-14D227CED532}" dt="2024-02-26T14:27:08.644" v="399"/>
            <ac:spMkLst>
              <pc:docMk/>
              <pc:sldMasterMk cId="2013684783" sldId="2147483648"/>
              <pc:sldLayoutMk cId="539544507" sldId="2147483866"/>
              <ac:spMk id="23" creationId="{227A4451-96AB-638F-24C8-8FAAB7A9FF29}"/>
            </ac:spMkLst>
          </pc:spChg>
          <pc:spChg chg="add mod">
            <ac:chgData name="Sondre Hårstad" userId="896b90e4-5606-4b14-8526-9d92d18593e1" providerId="ADAL" clId="{F638C6C8-4992-9D4D-AEDA-14D227CED532}" dt="2024-02-26T14:27:17.512" v="415" actId="20577"/>
            <ac:spMkLst>
              <pc:docMk/>
              <pc:sldMasterMk cId="2013684783" sldId="2147483648"/>
              <pc:sldLayoutMk cId="539544507" sldId="2147483866"/>
              <ac:spMk id="24" creationId="{11F4F252-B04A-A45A-864E-9EEB45DDAD2A}"/>
            </ac:spMkLst>
          </pc:spChg>
          <pc:spChg chg="add mod">
            <ac:chgData name="Sondre Hårstad" userId="896b90e4-5606-4b14-8526-9d92d18593e1" providerId="ADAL" clId="{F638C6C8-4992-9D4D-AEDA-14D227CED532}" dt="2024-02-26T14:27:06.706" v="398"/>
            <ac:spMkLst>
              <pc:docMk/>
              <pc:sldMasterMk cId="2013684783" sldId="2147483648"/>
              <pc:sldLayoutMk cId="539544507" sldId="2147483866"/>
              <ac:spMk id="25" creationId="{7AEFD5C7-84A7-7DBE-40BC-F2492434C73E}"/>
            </ac:spMkLst>
          </pc:spChg>
          <pc:spChg chg="del">
            <ac:chgData name="Sondre Hårstad" userId="896b90e4-5606-4b14-8526-9d92d18593e1" providerId="ADAL" clId="{F638C6C8-4992-9D4D-AEDA-14D227CED532}" dt="2024-02-26T14:15:26.667" v="94" actId="478"/>
            <ac:spMkLst>
              <pc:docMk/>
              <pc:sldMasterMk cId="2013684783" sldId="2147483648"/>
              <pc:sldLayoutMk cId="539544507" sldId="2147483866"/>
              <ac:spMk id="52" creationId="{1335F2BC-358C-57AB-E7AB-47B700A51E1D}"/>
            </ac:spMkLst>
          </pc:spChg>
          <pc:picChg chg="add mod">
            <ac:chgData name="Sondre Hårstad" userId="896b90e4-5606-4b14-8526-9d92d18593e1" providerId="ADAL" clId="{F638C6C8-4992-9D4D-AEDA-14D227CED532}" dt="2024-02-26T14:23:27.441" v="211"/>
            <ac:picMkLst>
              <pc:docMk/>
              <pc:sldMasterMk cId="2013684783" sldId="2147483648"/>
              <pc:sldLayoutMk cId="539544507" sldId="2147483866"/>
              <ac:picMk id="17" creationId="{C02039E4-5D03-C03D-6BEC-859280053FA9}"/>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Ex2.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6.xlsx"/></Relationships>
</file>

<file path=ppt/charts/_rels/chartEx3.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package" Target="../embeddings/Microsoft_Excel_Worksheet7.xlsx"/></Relationships>
</file>

<file path=ppt/charts/_rels/chartEx4.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package" Target="../embeddings/Microsoft_Excel_Worksheet1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barChart>
        <c:barDir val="col"/>
        <c:grouping val="percentStacked"/>
        <c:varyColors val="0"/>
        <c:ser>
          <c:idx val="0"/>
          <c:order val="0"/>
          <c:tx>
            <c:strRef>
              <c:f>Sheet1!$B$1</c:f>
              <c:strCache>
                <c:ptCount val="1"/>
                <c:pt idx="0">
                  <c:v>Series 1</c:v>
                </c:pt>
              </c:strCache>
            </c:strRef>
          </c:tx>
          <c:spPr>
            <a:solidFill>
              <a:schemeClr val="accent2">
                <a:shade val="53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95A-7C48-9810-EE4E409B5101}"/>
            </c:ext>
          </c:extLst>
        </c:ser>
        <c:ser>
          <c:idx val="1"/>
          <c:order val="1"/>
          <c:tx>
            <c:strRef>
              <c:f>Sheet1!$C$1</c:f>
              <c:strCache>
                <c:ptCount val="1"/>
                <c:pt idx="0">
                  <c:v>Series 2</c:v>
                </c:pt>
              </c:strCache>
            </c:strRef>
          </c:tx>
          <c:spPr>
            <a:solidFill>
              <a:schemeClr val="accent2">
                <a:shade val="76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95A-7C48-9810-EE4E409B5101}"/>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95A-7C48-9810-EE4E409B5101}"/>
            </c:ext>
          </c:extLst>
        </c:ser>
        <c:ser>
          <c:idx val="3"/>
          <c:order val="3"/>
          <c:tx>
            <c:strRef>
              <c:f>Sheet1!$E$1</c:f>
              <c:strCache>
                <c:ptCount val="1"/>
                <c:pt idx="0">
                  <c:v>Series 4</c:v>
                </c:pt>
              </c:strCache>
            </c:strRef>
          </c:tx>
          <c:spPr>
            <a:solidFill>
              <a:schemeClr val="accent2">
                <a:tint val="77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extLst>
            <c:ext xmlns:c16="http://schemas.microsoft.com/office/drawing/2014/chart" uri="{C3380CC4-5D6E-409C-BE32-E72D297353CC}">
              <c16:uniqueId val="{00000003-595A-7C48-9810-EE4E409B5101}"/>
            </c:ext>
          </c:extLst>
        </c:ser>
        <c:ser>
          <c:idx val="4"/>
          <c:order val="4"/>
          <c:tx>
            <c:strRef>
              <c:f>Sheet1!$F$1</c:f>
              <c:strCache>
                <c:ptCount val="1"/>
                <c:pt idx="0">
                  <c:v>Series 5</c:v>
                </c:pt>
              </c:strCache>
            </c:strRef>
          </c:tx>
          <c:spPr>
            <a:solidFill>
              <a:schemeClr val="accent2">
                <a:tint val="54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extLst>
            <c:ext xmlns:c16="http://schemas.microsoft.com/office/drawing/2014/chart" uri="{C3380CC4-5D6E-409C-BE32-E72D297353CC}">
              <c16:uniqueId val="{00000004-595A-7C48-9810-EE4E409B5101}"/>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6"/>
              </a:solidFill>
              <a:ln>
                <a:noFill/>
              </a:ln>
              <a:effectLst/>
            </c:spPr>
            <c:extLst>
              <c:ext xmlns:c16="http://schemas.microsoft.com/office/drawing/2014/chart" uri="{C3380CC4-5D6E-409C-BE32-E72D297353CC}">
                <c16:uniqueId val="{00000001-28BA-CC41-A0C8-7FB2DF2AED39}"/>
              </c:ext>
            </c:extLst>
          </c:dPt>
          <c:dPt>
            <c:idx val="1"/>
            <c:bubble3D val="0"/>
            <c:explosion val="13"/>
            <c:spPr>
              <a:solidFill>
                <a:schemeClr val="accent2"/>
              </a:solidFill>
              <a:ln>
                <a:noFill/>
              </a:ln>
              <a:effectLst/>
            </c:spPr>
            <c:extLst>
              <c:ext xmlns:c16="http://schemas.microsoft.com/office/drawing/2014/chart" uri="{C3380CC4-5D6E-409C-BE32-E72D297353CC}">
                <c16:uniqueId val="{00000003-28BA-CC41-A0C8-7FB2DF2AED39}"/>
              </c:ext>
            </c:extLst>
          </c:dPt>
          <c:dPt>
            <c:idx val="2"/>
            <c:bubble3D val="0"/>
            <c:spPr>
              <a:solidFill>
                <a:schemeClr val="accent4"/>
              </a:solidFill>
              <a:ln>
                <a:noFill/>
              </a:ln>
              <a:effectLst/>
            </c:spPr>
            <c:extLst>
              <c:ext xmlns:c16="http://schemas.microsoft.com/office/drawing/2014/chart" uri="{C3380CC4-5D6E-409C-BE32-E72D297353CC}">
                <c16:uniqueId val="{00000005-28BA-CC41-A0C8-7FB2DF2AED39}"/>
              </c:ext>
            </c:extLst>
          </c:dPt>
          <c:dPt>
            <c:idx val="3"/>
            <c:bubble3D val="0"/>
            <c:spPr>
              <a:solidFill>
                <a:schemeClr val="accent5"/>
              </a:solidFill>
              <a:ln>
                <a:noFill/>
              </a:ln>
              <a:effectLst/>
            </c:spPr>
            <c:extLst>
              <c:ext xmlns:c16="http://schemas.microsoft.com/office/drawing/2014/chart" uri="{C3380CC4-5D6E-409C-BE32-E72D297353CC}">
                <c16:uniqueId val="{00000007-28BA-CC41-A0C8-7FB2DF2AED39}"/>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28BA-CC41-A0C8-7FB2DF2AED39}"/>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A-28BA-CC41-A0C8-7FB2DF2AED39}"/>
              </c:ext>
            </c:extLst>
          </c:dPt>
          <c:dPt>
            <c:idx val="1"/>
            <c:bubble3D val="0"/>
            <c:spPr>
              <a:solidFill>
                <a:schemeClr val="accent2"/>
              </a:solidFill>
              <a:ln>
                <a:noFill/>
              </a:ln>
              <a:effectLst/>
            </c:spPr>
            <c:extLst>
              <c:ext xmlns:c16="http://schemas.microsoft.com/office/drawing/2014/chart" uri="{C3380CC4-5D6E-409C-BE32-E72D297353CC}">
                <c16:uniqueId val="{0000000C-28BA-CC41-A0C8-7FB2DF2AED39}"/>
              </c:ext>
            </c:extLst>
          </c:dPt>
          <c:dPt>
            <c:idx val="2"/>
            <c:bubble3D val="0"/>
            <c:spPr>
              <a:solidFill>
                <a:schemeClr val="accent3"/>
              </a:solidFill>
              <a:ln>
                <a:noFill/>
              </a:ln>
              <a:effectLst/>
            </c:spPr>
            <c:extLst>
              <c:ext xmlns:c16="http://schemas.microsoft.com/office/drawing/2014/chart" uri="{C3380CC4-5D6E-409C-BE32-E72D297353CC}">
                <c16:uniqueId val="{0000000E-28BA-CC41-A0C8-7FB2DF2AED39}"/>
              </c:ext>
            </c:extLst>
          </c:dPt>
          <c:dPt>
            <c:idx val="3"/>
            <c:bubble3D val="0"/>
            <c:spPr>
              <a:solidFill>
                <a:schemeClr val="accent4"/>
              </a:solidFill>
              <a:ln>
                <a:noFill/>
              </a:ln>
              <a:effectLst/>
            </c:spPr>
            <c:extLst>
              <c:ext xmlns:c16="http://schemas.microsoft.com/office/drawing/2014/chart" uri="{C3380CC4-5D6E-409C-BE32-E72D297353CC}">
                <c16:uniqueId val="{00000010-28BA-CC41-A0C8-7FB2DF2AED3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28BA-CC41-A0C8-7FB2DF2AED39}"/>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3-28BA-CC41-A0C8-7FB2DF2AED39}"/>
              </c:ext>
            </c:extLst>
          </c:dPt>
          <c:dPt>
            <c:idx val="1"/>
            <c:bubble3D val="0"/>
            <c:spPr>
              <a:solidFill>
                <a:schemeClr val="accent2"/>
              </a:solidFill>
              <a:ln>
                <a:noFill/>
              </a:ln>
              <a:effectLst/>
            </c:spPr>
            <c:extLst>
              <c:ext xmlns:c16="http://schemas.microsoft.com/office/drawing/2014/chart" uri="{C3380CC4-5D6E-409C-BE32-E72D297353CC}">
                <c16:uniqueId val="{00000015-28BA-CC41-A0C8-7FB2DF2AED39}"/>
              </c:ext>
            </c:extLst>
          </c:dPt>
          <c:dPt>
            <c:idx val="2"/>
            <c:bubble3D val="0"/>
            <c:spPr>
              <a:solidFill>
                <a:schemeClr val="accent3"/>
              </a:solidFill>
              <a:ln>
                <a:noFill/>
              </a:ln>
              <a:effectLst/>
            </c:spPr>
            <c:extLst>
              <c:ext xmlns:c16="http://schemas.microsoft.com/office/drawing/2014/chart" uri="{C3380CC4-5D6E-409C-BE32-E72D297353CC}">
                <c16:uniqueId val="{00000017-28BA-CC41-A0C8-7FB2DF2AED39}"/>
              </c:ext>
            </c:extLst>
          </c:dPt>
          <c:dPt>
            <c:idx val="3"/>
            <c:bubble3D val="0"/>
            <c:spPr>
              <a:solidFill>
                <a:schemeClr val="accent4"/>
              </a:solidFill>
              <a:ln>
                <a:noFill/>
              </a:ln>
              <a:effectLst/>
            </c:spPr>
            <c:extLst>
              <c:ext xmlns:c16="http://schemas.microsoft.com/office/drawing/2014/chart" uri="{C3380CC4-5D6E-409C-BE32-E72D297353CC}">
                <c16:uniqueId val="{00000019-28BA-CC41-A0C8-7FB2DF2AED3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28BA-CC41-A0C8-7FB2DF2AED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01-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03-9BE8-7740-AF27-71D7BF7F8F58}"/>
              </c:ext>
            </c:extLst>
          </c:dPt>
          <c:dPt>
            <c:idx val="2"/>
            <c:bubble3D val="0"/>
            <c:spPr>
              <a:solidFill>
                <a:schemeClr val="accent5"/>
              </a:solidFill>
              <a:ln>
                <a:noFill/>
              </a:ln>
              <a:effectLst/>
            </c:spPr>
            <c:extLst>
              <c:ext xmlns:c16="http://schemas.microsoft.com/office/drawing/2014/chart" uri="{C3380CC4-5D6E-409C-BE32-E72D297353CC}">
                <c16:uniqueId val="{00000005-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07-9BE8-7740-AF27-71D7BF7F8F58}"/>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9BE8-7740-AF27-71D7BF7F8F58}"/>
            </c:ext>
          </c:extLst>
        </c:ser>
        <c:ser>
          <c:idx val="1"/>
          <c:order val="1"/>
          <c:tx>
            <c:strRef>
              <c:f>Sheet1!$C$1</c:f>
              <c:strCache>
                <c:ptCount val="1"/>
                <c:pt idx="0">
                  <c:v>Series 2</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0A-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0C-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0E-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10-9BE8-7740-AF27-71D7BF7F8F58}"/>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9BE8-7740-AF27-71D7BF7F8F58}"/>
            </c:ext>
          </c:extLst>
        </c:ser>
        <c:ser>
          <c:idx val="2"/>
          <c:order val="2"/>
          <c:tx>
            <c:strRef>
              <c:f>Sheet1!$D$1</c:f>
              <c:strCache>
                <c:ptCount val="1"/>
                <c:pt idx="0">
                  <c:v>Series 3</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13-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15-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17-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19-9BE8-7740-AF27-71D7BF7F8F58}"/>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9BE8-7740-AF27-71D7BF7F8F58}"/>
            </c:ext>
          </c:extLst>
        </c:ser>
        <c:ser>
          <c:idx val="3"/>
          <c:order val="3"/>
          <c:tx>
            <c:strRef>
              <c:f>Sheet1!$E$1</c:f>
              <c:strCache>
                <c:ptCount val="1"/>
                <c:pt idx="0">
                  <c:v>Series 4</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1C-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1E-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20-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22-9BE8-7740-AF27-71D7BF7F8F58}"/>
              </c:ext>
            </c:extLst>
          </c:dPt>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extLst>
            <c:ext xmlns:c16="http://schemas.microsoft.com/office/drawing/2014/chart" uri="{C3380CC4-5D6E-409C-BE32-E72D297353CC}">
              <c16:uniqueId val="{00000023-9BE8-7740-AF27-71D7BF7F8F58}"/>
            </c:ext>
          </c:extLst>
        </c:ser>
        <c:ser>
          <c:idx val="4"/>
          <c:order val="4"/>
          <c:tx>
            <c:strRef>
              <c:f>Sheet1!$F$1</c:f>
              <c:strCache>
                <c:ptCount val="1"/>
                <c:pt idx="0">
                  <c:v>Series 5</c:v>
                </c:pt>
              </c:strCache>
            </c:strRef>
          </c:tx>
          <c:dPt>
            <c:idx val="0"/>
            <c:bubble3D val="0"/>
            <c:spPr>
              <a:solidFill>
                <a:schemeClr val="accent2">
                  <a:shade val="58000"/>
                </a:schemeClr>
              </a:solidFill>
              <a:ln>
                <a:noFill/>
              </a:ln>
              <a:effectLst/>
            </c:spPr>
            <c:extLst>
              <c:ext xmlns:c16="http://schemas.microsoft.com/office/drawing/2014/chart" uri="{C3380CC4-5D6E-409C-BE32-E72D297353CC}">
                <c16:uniqueId val="{00000025-9BE8-7740-AF27-71D7BF7F8F58}"/>
              </c:ext>
            </c:extLst>
          </c:dPt>
          <c:dPt>
            <c:idx val="1"/>
            <c:bubble3D val="0"/>
            <c:spPr>
              <a:solidFill>
                <a:schemeClr val="accent2">
                  <a:shade val="86000"/>
                </a:schemeClr>
              </a:solidFill>
              <a:ln>
                <a:noFill/>
              </a:ln>
              <a:effectLst/>
            </c:spPr>
            <c:extLst>
              <c:ext xmlns:c16="http://schemas.microsoft.com/office/drawing/2014/chart" uri="{C3380CC4-5D6E-409C-BE32-E72D297353CC}">
                <c16:uniqueId val="{00000027-9BE8-7740-AF27-71D7BF7F8F58}"/>
              </c:ext>
            </c:extLst>
          </c:dPt>
          <c:dPt>
            <c:idx val="2"/>
            <c:bubble3D val="0"/>
            <c:spPr>
              <a:solidFill>
                <a:schemeClr val="accent2">
                  <a:tint val="86000"/>
                </a:schemeClr>
              </a:solidFill>
              <a:ln>
                <a:noFill/>
              </a:ln>
              <a:effectLst/>
            </c:spPr>
            <c:extLst>
              <c:ext xmlns:c16="http://schemas.microsoft.com/office/drawing/2014/chart" uri="{C3380CC4-5D6E-409C-BE32-E72D297353CC}">
                <c16:uniqueId val="{00000029-9BE8-7740-AF27-71D7BF7F8F58}"/>
              </c:ext>
            </c:extLst>
          </c:dPt>
          <c:dPt>
            <c:idx val="3"/>
            <c:bubble3D val="0"/>
            <c:spPr>
              <a:solidFill>
                <a:schemeClr val="accent2">
                  <a:tint val="58000"/>
                </a:schemeClr>
              </a:solidFill>
              <a:ln>
                <a:noFill/>
              </a:ln>
              <a:effectLst/>
            </c:spPr>
            <c:extLst>
              <c:ext xmlns:c16="http://schemas.microsoft.com/office/drawing/2014/chart" uri="{C3380CC4-5D6E-409C-BE32-E72D297353CC}">
                <c16:uniqueId val="{0000002B-9BE8-7740-AF27-71D7BF7F8F58}"/>
              </c:ext>
            </c:extLst>
          </c:dPt>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extLst>
            <c:ext xmlns:c16="http://schemas.microsoft.com/office/drawing/2014/chart" uri="{C3380CC4-5D6E-409C-BE32-E72D297353CC}">
              <c16:uniqueId val="{0000002C-9BE8-7740-AF27-71D7BF7F8F58}"/>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Series 1</c:v>
                </c:pt>
              </c:strCache>
            </c:strRef>
          </c:tx>
          <c:dPt>
            <c:idx val="0"/>
            <c:bubble3D val="0"/>
            <c:spPr>
              <a:solidFill>
                <a:schemeClr val="accent2">
                  <a:shade val="50000"/>
                </a:schemeClr>
              </a:solidFill>
              <a:ln>
                <a:noFill/>
              </a:ln>
              <a:effectLst/>
            </c:spPr>
            <c:extLst>
              <c:ext xmlns:c16="http://schemas.microsoft.com/office/drawing/2014/chart" uri="{C3380CC4-5D6E-409C-BE32-E72D297353CC}">
                <c16:uniqueId val="{00000001-9DAF-9448-A7CD-38BAD256286F}"/>
              </c:ext>
            </c:extLst>
          </c:dPt>
          <c:dPt>
            <c:idx val="1"/>
            <c:bubble3D val="0"/>
            <c:spPr>
              <a:solidFill>
                <a:schemeClr val="accent2">
                  <a:shade val="70000"/>
                </a:schemeClr>
              </a:solidFill>
              <a:ln>
                <a:noFill/>
              </a:ln>
              <a:effectLst/>
            </c:spPr>
            <c:extLst>
              <c:ext xmlns:c16="http://schemas.microsoft.com/office/drawing/2014/chart" uri="{C3380CC4-5D6E-409C-BE32-E72D297353CC}">
                <c16:uniqueId val="{00000003-9DAF-9448-A7CD-38BAD256286F}"/>
              </c:ext>
            </c:extLst>
          </c:dPt>
          <c:dPt>
            <c:idx val="2"/>
            <c:bubble3D val="0"/>
            <c:spPr>
              <a:solidFill>
                <a:schemeClr val="bg2">
                  <a:lumMod val="75000"/>
                </a:schemeClr>
              </a:solidFill>
              <a:ln>
                <a:noFill/>
              </a:ln>
              <a:effectLst/>
            </c:spPr>
            <c:extLst>
              <c:ext xmlns:c16="http://schemas.microsoft.com/office/drawing/2014/chart" uri="{C3380CC4-5D6E-409C-BE32-E72D297353CC}">
                <c16:uniqueId val="{00000005-9DAF-9448-A7CD-38BAD256286F}"/>
              </c:ext>
            </c:extLst>
          </c:dPt>
          <c:dPt>
            <c:idx val="3"/>
            <c:bubble3D val="0"/>
            <c:spPr>
              <a:solidFill>
                <a:schemeClr val="bg2"/>
              </a:solidFill>
              <a:ln>
                <a:noFill/>
              </a:ln>
              <a:effectLst/>
            </c:spPr>
            <c:extLst>
              <c:ext xmlns:c16="http://schemas.microsoft.com/office/drawing/2014/chart" uri="{C3380CC4-5D6E-409C-BE32-E72D297353CC}">
                <c16:uniqueId val="{00000007-9DAF-9448-A7CD-38BAD256286F}"/>
              </c:ext>
            </c:extLst>
          </c:dPt>
          <c:dPt>
            <c:idx val="4"/>
            <c:bubble3D val="0"/>
            <c:spPr>
              <a:solidFill>
                <a:schemeClr val="accent3"/>
              </a:solidFill>
              <a:ln>
                <a:noFill/>
              </a:ln>
              <a:effectLst/>
            </c:spPr>
            <c:extLst>
              <c:ext xmlns:c16="http://schemas.microsoft.com/office/drawing/2014/chart" uri="{C3380CC4-5D6E-409C-BE32-E72D297353CC}">
                <c16:uniqueId val="{00000009-9DAF-9448-A7CD-38BAD256286F}"/>
              </c:ext>
            </c:extLst>
          </c:dPt>
          <c:dPt>
            <c:idx val="5"/>
            <c:bubble3D val="0"/>
            <c:spPr>
              <a:solidFill>
                <a:schemeClr val="accent2">
                  <a:tint val="50000"/>
                </a:schemeClr>
              </a:solidFill>
              <a:ln>
                <a:noFill/>
              </a:ln>
              <a:effectLst/>
            </c:spPr>
            <c:extLst>
              <c:ext xmlns:c16="http://schemas.microsoft.com/office/drawing/2014/chart" uri="{C3380CC4-5D6E-409C-BE32-E72D297353CC}">
                <c16:uniqueId val="{0000000B-9DAF-9448-A7CD-38BAD256286F}"/>
              </c:ext>
            </c:extLst>
          </c:dPt>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4.3</c:v>
                </c:pt>
                <c:pt idx="1">
                  <c:v>2.5</c:v>
                </c:pt>
                <c:pt idx="2">
                  <c:v>3.5</c:v>
                </c:pt>
                <c:pt idx="3">
                  <c:v>4.5</c:v>
                </c:pt>
                <c:pt idx="4">
                  <c:v>1.4</c:v>
                </c:pt>
                <c:pt idx="5">
                  <c:v>2.2999999999999998</c:v>
                </c:pt>
              </c:numCache>
            </c:numRef>
          </c:val>
          <c:extLst>
            <c:ext xmlns:c16="http://schemas.microsoft.com/office/drawing/2014/chart" uri="{C3380CC4-5D6E-409C-BE32-E72D297353CC}">
              <c16:uniqueId val="{0000000C-9DAF-9448-A7CD-38BAD256286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273-174E-9838-62568155BB1B}"/>
            </c:ext>
          </c:extLst>
        </c:ser>
        <c:ser>
          <c:idx val="1"/>
          <c:order val="1"/>
          <c:tx>
            <c:strRef>
              <c:f>Sheet1!$C$1</c:f>
              <c:strCache>
                <c:ptCount val="1"/>
                <c:pt idx="0">
                  <c:v>Series 2</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273-174E-9838-62568155BB1B}"/>
            </c:ext>
          </c:extLst>
        </c:ser>
        <c:ser>
          <c:idx val="2"/>
          <c:order val="2"/>
          <c:tx>
            <c:strRef>
              <c:f>Sheet1!$D$1</c:f>
              <c:strCache>
                <c:ptCount val="1"/>
                <c:pt idx="0">
                  <c:v>Series 3</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273-174E-9838-62568155BB1B}"/>
            </c:ext>
          </c:extLst>
        </c:ser>
        <c:dLbls>
          <c:showLegendKey val="0"/>
          <c:showVal val="0"/>
          <c:showCatName val="0"/>
          <c:showSerName val="0"/>
          <c:showPercent val="0"/>
          <c:showBubbleSize val="0"/>
        </c:dLbls>
        <c:gapWidth val="219"/>
        <c:overlap val="-27"/>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EB3-7D46-BD49-80BF353344C9}"/>
            </c:ext>
          </c:extLst>
        </c:ser>
        <c:ser>
          <c:idx val="1"/>
          <c:order val="1"/>
          <c:tx>
            <c:strRef>
              <c:f>Sheet1!$C$1</c:f>
              <c:strCache>
                <c:ptCount val="1"/>
                <c:pt idx="0">
                  <c:v>Series 2</c:v>
                </c:pt>
              </c:strCache>
            </c:strRef>
          </c:tx>
          <c:spPr>
            <a:solidFill>
              <a:schemeClr val="accent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EB3-7D46-BD49-80BF353344C9}"/>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EB3-7D46-BD49-80BF353344C9}"/>
            </c:ext>
          </c:extLst>
        </c:ser>
        <c:dLbls>
          <c:showLegendKey val="0"/>
          <c:showVal val="0"/>
          <c:showCatName val="0"/>
          <c:showSerName val="0"/>
          <c:showPercent val="0"/>
          <c:showBubbleSize val="0"/>
        </c:dLbls>
        <c:gapWidth val="219"/>
        <c:overlap val="-27"/>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1FA-244F-8485-1C57A1964828}"/>
            </c:ext>
          </c:extLst>
        </c:ser>
        <c:ser>
          <c:idx val="1"/>
          <c:order val="1"/>
          <c:tx>
            <c:strRef>
              <c:f>Sheet1!$C$1</c:f>
              <c:strCache>
                <c:ptCount val="1"/>
                <c:pt idx="0">
                  <c:v>Series 2</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1FA-244F-8485-1C57A1964828}"/>
            </c:ext>
          </c:extLst>
        </c:ser>
        <c:ser>
          <c:idx val="2"/>
          <c:order val="2"/>
          <c:tx>
            <c:strRef>
              <c:f>Sheet1!$D$1</c:f>
              <c:strCache>
                <c:ptCount val="1"/>
                <c:pt idx="0">
                  <c:v>Series 3</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1FA-244F-8485-1C57A1964828}"/>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barChart>
        <c:barDir val="col"/>
        <c:grouping val="percentStacked"/>
        <c:varyColors val="0"/>
        <c:ser>
          <c:idx val="0"/>
          <c:order val="0"/>
          <c:tx>
            <c:strRef>
              <c:f>Sheet1!$B$1</c:f>
              <c:strCache>
                <c:ptCount val="1"/>
                <c:pt idx="0">
                  <c:v>Series 1</c:v>
                </c:pt>
              </c:strCache>
            </c:strRef>
          </c:tx>
          <c:spPr>
            <a:solidFill>
              <a:schemeClr val="accent2">
                <a:shade val="53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9C1-A244-8BD4-04929C4A8A85}"/>
            </c:ext>
          </c:extLst>
        </c:ser>
        <c:ser>
          <c:idx val="1"/>
          <c:order val="1"/>
          <c:tx>
            <c:strRef>
              <c:f>Sheet1!$C$1</c:f>
              <c:strCache>
                <c:ptCount val="1"/>
                <c:pt idx="0">
                  <c:v>Series 2</c:v>
                </c:pt>
              </c:strCache>
            </c:strRef>
          </c:tx>
          <c:spPr>
            <a:solidFill>
              <a:schemeClr val="accent2">
                <a:shade val="76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9C1-A244-8BD4-04929C4A8A85}"/>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9C1-A244-8BD4-04929C4A8A85}"/>
            </c:ext>
          </c:extLst>
        </c:ser>
        <c:ser>
          <c:idx val="3"/>
          <c:order val="3"/>
          <c:tx>
            <c:strRef>
              <c:f>Sheet1!$E$1</c:f>
              <c:strCache>
                <c:ptCount val="1"/>
                <c:pt idx="0">
                  <c:v>Series 4</c:v>
                </c:pt>
              </c:strCache>
            </c:strRef>
          </c:tx>
          <c:spPr>
            <a:solidFill>
              <a:schemeClr val="accent2">
                <a:tint val="77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extLst>
            <c:ext xmlns:c16="http://schemas.microsoft.com/office/drawing/2014/chart" uri="{C3380CC4-5D6E-409C-BE32-E72D297353CC}">
              <c16:uniqueId val="{00000003-69C1-A244-8BD4-04929C4A8A85}"/>
            </c:ext>
          </c:extLst>
        </c:ser>
        <c:ser>
          <c:idx val="4"/>
          <c:order val="4"/>
          <c:tx>
            <c:strRef>
              <c:f>Sheet1!$F$1</c:f>
              <c:strCache>
                <c:ptCount val="1"/>
                <c:pt idx="0">
                  <c:v>Series 5</c:v>
                </c:pt>
              </c:strCache>
            </c:strRef>
          </c:tx>
          <c:spPr>
            <a:solidFill>
              <a:schemeClr val="accent2">
                <a:tint val="54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extLst>
            <c:ext xmlns:c16="http://schemas.microsoft.com/office/drawing/2014/chart" uri="{C3380CC4-5D6E-409C-BE32-E72D297353CC}">
              <c16:uniqueId val="{00000004-69C1-A244-8BD4-04929C4A8A85}"/>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barChart>
        <c:barDir val="bar"/>
        <c:grouping val="stacked"/>
        <c:varyColors val="0"/>
        <c:ser>
          <c:idx val="0"/>
          <c:order val="0"/>
          <c:tx>
            <c:strRef>
              <c:f>Sheet1!$B$1</c:f>
              <c:strCache>
                <c:ptCount val="1"/>
                <c:pt idx="0">
                  <c:v>Series 1</c:v>
                </c:pt>
              </c:strCache>
            </c:strRef>
          </c:tx>
          <c:spPr>
            <a:solidFill>
              <a:schemeClr val="accent2">
                <a:shade val="53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7F9-B64F-B48E-ED29A09DBD47}"/>
            </c:ext>
          </c:extLst>
        </c:ser>
        <c:ser>
          <c:idx val="1"/>
          <c:order val="1"/>
          <c:tx>
            <c:strRef>
              <c:f>Sheet1!$C$1</c:f>
              <c:strCache>
                <c:ptCount val="1"/>
                <c:pt idx="0">
                  <c:v>Series 2</c:v>
                </c:pt>
              </c:strCache>
            </c:strRef>
          </c:tx>
          <c:spPr>
            <a:solidFill>
              <a:schemeClr val="accent2">
                <a:shade val="76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7F9-B64F-B48E-ED29A09DBD47}"/>
            </c:ext>
          </c:extLst>
        </c:ser>
        <c:ser>
          <c:idx val="2"/>
          <c:order val="2"/>
          <c:tx>
            <c:strRef>
              <c:f>Sheet1!$D$1</c:f>
              <c:strCache>
                <c:ptCount val="1"/>
                <c:pt idx="0">
                  <c:v>Series 3</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7F9-B64F-B48E-ED29A09DBD47}"/>
            </c:ext>
          </c:extLst>
        </c:ser>
        <c:ser>
          <c:idx val="3"/>
          <c:order val="3"/>
          <c:tx>
            <c:strRef>
              <c:f>Sheet1!$E$1</c:f>
              <c:strCache>
                <c:ptCount val="1"/>
                <c:pt idx="0">
                  <c:v>Series 4</c:v>
                </c:pt>
              </c:strCache>
            </c:strRef>
          </c:tx>
          <c:spPr>
            <a:solidFill>
              <a:schemeClr val="accent2">
                <a:tint val="77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1.6</c:v>
                </c:pt>
                <c:pt idx="1">
                  <c:v>5</c:v>
                </c:pt>
                <c:pt idx="2">
                  <c:v>3</c:v>
                </c:pt>
                <c:pt idx="3">
                  <c:v>2.2000000000000002</c:v>
                </c:pt>
              </c:numCache>
            </c:numRef>
          </c:val>
          <c:extLst>
            <c:ext xmlns:c16="http://schemas.microsoft.com/office/drawing/2014/chart" uri="{C3380CC4-5D6E-409C-BE32-E72D297353CC}">
              <c16:uniqueId val="{00000003-77F9-B64F-B48E-ED29A09DBD47}"/>
            </c:ext>
          </c:extLst>
        </c:ser>
        <c:ser>
          <c:idx val="4"/>
          <c:order val="4"/>
          <c:tx>
            <c:strRef>
              <c:f>Sheet1!$F$1</c:f>
              <c:strCache>
                <c:ptCount val="1"/>
                <c:pt idx="0">
                  <c:v>Series 5</c:v>
                </c:pt>
              </c:strCache>
            </c:strRef>
          </c:tx>
          <c:spPr>
            <a:solidFill>
              <a:schemeClr val="accent2">
                <a:tint val="54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4.4000000000000004</c:v>
                </c:pt>
                <c:pt idx="1">
                  <c:v>4.0999999999999996</c:v>
                </c:pt>
                <c:pt idx="2">
                  <c:v>2.1</c:v>
                </c:pt>
                <c:pt idx="3">
                  <c:v>0.9</c:v>
                </c:pt>
              </c:numCache>
            </c:numRef>
          </c:val>
          <c:extLst>
            <c:ext xmlns:c16="http://schemas.microsoft.com/office/drawing/2014/chart" uri="{C3380CC4-5D6E-409C-BE32-E72D297353CC}">
              <c16:uniqueId val="{00000004-77F9-B64F-B48E-ED29A09DBD47}"/>
            </c:ext>
          </c:extLst>
        </c:ser>
        <c:dLbls>
          <c:showLegendKey val="0"/>
          <c:showVal val="0"/>
          <c:showCatName val="0"/>
          <c:showSerName val="0"/>
          <c:showPercent val="0"/>
          <c:showBubbleSize val="0"/>
        </c:dLbls>
        <c:gapWidth val="219"/>
        <c:overlap val="100"/>
        <c:axId val="1391852432"/>
        <c:axId val="1392442064"/>
      </c:barChart>
      <c:catAx>
        <c:axId val="1391852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b"/>
        <c:majorGridlines>
          <c:spPr>
            <a:ln w="9525" cap="flat" cmpd="sng" algn="ctr">
              <a:solidFill>
                <a:schemeClr val="bg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A3A-C14D-9979-B908E6843770}"/>
            </c:ext>
          </c:extLst>
        </c:ser>
        <c:ser>
          <c:idx val="1"/>
          <c:order val="1"/>
          <c:tx>
            <c:strRef>
              <c:f>Sheet1!$C$1</c:f>
              <c:strCache>
                <c:ptCount val="1"/>
                <c:pt idx="0">
                  <c:v>Series 2</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A3A-C14D-9979-B908E6843770}"/>
            </c:ext>
          </c:extLst>
        </c:ser>
        <c:ser>
          <c:idx val="2"/>
          <c:order val="2"/>
          <c:tx>
            <c:strRef>
              <c:f>Sheet1!$D$1</c:f>
              <c:strCache>
                <c:ptCount val="1"/>
                <c:pt idx="0">
                  <c:v>Series 3</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A3A-C14D-9979-B908E6843770}"/>
            </c:ext>
          </c:extLst>
        </c:ser>
        <c:ser>
          <c:idx val="3"/>
          <c:order val="3"/>
          <c:tx>
            <c:strRef>
              <c:f>Sheet1!$E$1</c:f>
              <c:strCache>
                <c:ptCount val="1"/>
                <c:pt idx="0">
                  <c:v>Series 4</c:v>
                </c:pt>
              </c:strCache>
            </c:strRef>
          </c:tx>
          <c:spPr>
            <a:solidFill>
              <a:schemeClr val="accent5"/>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1.6</c:v>
                </c:pt>
                <c:pt idx="1">
                  <c:v>5</c:v>
                </c:pt>
                <c:pt idx="2">
                  <c:v>3</c:v>
                </c:pt>
                <c:pt idx="3">
                  <c:v>2.2000000000000002</c:v>
                </c:pt>
              </c:numCache>
            </c:numRef>
          </c:val>
          <c:extLst>
            <c:ext xmlns:c16="http://schemas.microsoft.com/office/drawing/2014/chart" uri="{C3380CC4-5D6E-409C-BE32-E72D297353CC}">
              <c16:uniqueId val="{00000003-4A3A-C14D-9979-B908E6843770}"/>
            </c:ext>
          </c:extLst>
        </c:ser>
        <c:ser>
          <c:idx val="4"/>
          <c:order val="4"/>
          <c:tx>
            <c:strRef>
              <c:f>Sheet1!$F$1</c:f>
              <c:strCache>
                <c:ptCount val="1"/>
                <c:pt idx="0">
                  <c:v>Series 5</c:v>
                </c:pt>
              </c:strCache>
            </c:strRef>
          </c:tx>
          <c:spPr>
            <a:solidFill>
              <a:schemeClr val="accent6"/>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4.4000000000000004</c:v>
                </c:pt>
                <c:pt idx="1">
                  <c:v>4.0999999999999996</c:v>
                </c:pt>
                <c:pt idx="2">
                  <c:v>2.1</c:v>
                </c:pt>
                <c:pt idx="3">
                  <c:v>0.9</c:v>
                </c:pt>
              </c:numCache>
            </c:numRef>
          </c:val>
          <c:extLst>
            <c:ext xmlns:c16="http://schemas.microsoft.com/office/drawing/2014/chart" uri="{C3380CC4-5D6E-409C-BE32-E72D297353CC}">
              <c16:uniqueId val="{00000004-4A3A-C14D-9979-B908E6843770}"/>
            </c:ext>
          </c:extLst>
        </c:ser>
        <c:dLbls>
          <c:showLegendKey val="0"/>
          <c:showVal val="0"/>
          <c:showCatName val="0"/>
          <c:showSerName val="0"/>
          <c:showPercent val="0"/>
          <c:showBubbleSize val="0"/>
        </c:dLbls>
        <c:gapWidth val="219"/>
        <c:axId val="1391852432"/>
        <c:axId val="1392442064"/>
      </c:barChart>
      <c:catAx>
        <c:axId val="1391852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areaChart>
        <c:grouping val="stacked"/>
        <c:varyColors val="0"/>
        <c:ser>
          <c:idx val="0"/>
          <c:order val="0"/>
          <c:tx>
            <c:strRef>
              <c:f>Sheet1!$B$1</c:f>
              <c:strCache>
                <c:ptCount val="1"/>
                <c:pt idx="0">
                  <c:v>Series 1</c:v>
                </c:pt>
              </c:strCache>
            </c:strRef>
          </c:tx>
          <c:spPr>
            <a:solidFill>
              <a:schemeClr val="accent2"/>
            </a:solidFill>
            <a:ln>
              <a:noFill/>
            </a:ln>
            <a:effectLst/>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A3-BA4B-BE40-4ACE190162B0}"/>
            </c:ext>
          </c:extLst>
        </c:ser>
        <c:ser>
          <c:idx val="1"/>
          <c:order val="1"/>
          <c:tx>
            <c:strRef>
              <c:f>Sheet1!$C$1</c:f>
              <c:strCache>
                <c:ptCount val="1"/>
                <c:pt idx="0">
                  <c:v>Series 2</c:v>
                </c:pt>
              </c:strCache>
            </c:strRef>
          </c:tx>
          <c:spPr>
            <a:solidFill>
              <a:schemeClr val="accent2">
                <a:lumMod val="40000"/>
                <a:lumOff val="60000"/>
              </a:schemeClr>
            </a:solidFill>
            <a:ln>
              <a:noFill/>
            </a:ln>
            <a:effectLst/>
          </c:spP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A3-BA4B-BE40-4ACE190162B0}"/>
            </c:ext>
          </c:extLst>
        </c:ser>
        <c:ser>
          <c:idx val="2"/>
          <c:order val="2"/>
          <c:tx>
            <c:strRef>
              <c:f>Sheet1!$D$1</c:f>
              <c:strCache>
                <c:ptCount val="1"/>
                <c:pt idx="0">
                  <c:v>Series 3</c:v>
                </c:pt>
              </c:strCache>
            </c:strRef>
          </c:tx>
          <c:spPr>
            <a:solidFill>
              <a:schemeClr val="accent1"/>
            </a:solidFill>
            <a:ln>
              <a:noFill/>
            </a:ln>
            <a:effectLst/>
          </c:spP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A3-BA4B-BE40-4ACE190162B0}"/>
            </c:ext>
          </c:extLst>
        </c:ser>
        <c:dLbls>
          <c:showLegendKey val="0"/>
          <c:showVal val="0"/>
          <c:showCatName val="0"/>
          <c:showSerName val="0"/>
          <c:showPercent val="0"/>
          <c:showBubbleSize val="0"/>
        </c:dLbls>
        <c:axId val="1391852432"/>
        <c:axId val="1392442064"/>
      </c:area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solidFill>
                  <a:schemeClr val="tx1"/>
                </a:solidFill>
                <a:latin typeface="+mj-lt"/>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NO"/>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3ACB-3543-B9D8-82575401D493}"/>
            </c:ext>
          </c:extLst>
        </c:ser>
        <c:ser>
          <c:idx val="1"/>
          <c:order val="1"/>
          <c:tx>
            <c:strRef>
              <c:f>Sheet1!$C$1</c:f>
              <c:strCache>
                <c:ptCount val="1"/>
                <c:pt idx="0">
                  <c:v>Series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3ACB-3543-B9D8-82575401D493}"/>
            </c:ext>
          </c:extLst>
        </c:ser>
        <c:ser>
          <c:idx val="2"/>
          <c:order val="2"/>
          <c:tx>
            <c:strRef>
              <c:f>Sheet1!$D$1</c:f>
              <c:strCache>
                <c:ptCount val="1"/>
                <c:pt idx="0">
                  <c:v>Series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3ACB-3543-B9D8-82575401D493}"/>
            </c:ext>
          </c:extLst>
        </c:ser>
        <c:ser>
          <c:idx val="3"/>
          <c:order val="3"/>
          <c:tx>
            <c:strRef>
              <c:f>Sheet1!$E$1</c:f>
              <c:strCache>
                <c:ptCount val="1"/>
                <c:pt idx="0">
                  <c:v>Series 4</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2.8</c:v>
                </c:pt>
                <c:pt idx="2">
                  <c:v>5</c:v>
                </c:pt>
                <c:pt idx="3">
                  <c:v>3.3</c:v>
                </c:pt>
              </c:numCache>
            </c:numRef>
          </c:val>
          <c:smooth val="0"/>
          <c:extLst>
            <c:ext xmlns:c16="http://schemas.microsoft.com/office/drawing/2014/chart" uri="{C3380CC4-5D6E-409C-BE32-E72D297353CC}">
              <c16:uniqueId val="{00000003-3ACB-3543-B9D8-82575401D493}"/>
            </c:ext>
          </c:extLst>
        </c:ser>
        <c:ser>
          <c:idx val="4"/>
          <c:order val="4"/>
          <c:tx>
            <c:strRef>
              <c:f>Sheet1!$F$1</c:f>
              <c:strCache>
                <c:ptCount val="1"/>
                <c:pt idx="0">
                  <c:v>Series 5</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1.8</c:v>
                </c:pt>
                <c:pt idx="1">
                  <c:v>4.8</c:v>
                </c:pt>
                <c:pt idx="2">
                  <c:v>3.1</c:v>
                </c:pt>
                <c:pt idx="3">
                  <c:v>2</c:v>
                </c:pt>
              </c:numCache>
            </c:numRef>
          </c:val>
          <c:smooth val="0"/>
          <c:extLst>
            <c:ext xmlns:c16="http://schemas.microsoft.com/office/drawing/2014/chart" uri="{C3380CC4-5D6E-409C-BE32-E72D297353CC}">
              <c16:uniqueId val="{00000004-3ACB-3543-B9D8-82575401D493}"/>
            </c:ext>
          </c:extLst>
        </c:ser>
        <c:dLbls>
          <c:showLegendKey val="0"/>
          <c:showVal val="0"/>
          <c:showCatName val="0"/>
          <c:showSerName val="0"/>
          <c:showPercent val="0"/>
          <c:showBubbleSize val="0"/>
        </c:dLbls>
        <c:marker val="1"/>
        <c:smooth val="0"/>
        <c:axId val="1391852432"/>
        <c:axId val="1392442064"/>
      </c:lineChart>
      <c:catAx>
        <c:axId val="139185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2442064"/>
        <c:crosses val="autoZero"/>
        <c:auto val="1"/>
        <c:lblAlgn val="ctr"/>
        <c:lblOffset val="100"/>
        <c:noMultiLvlLbl val="0"/>
      </c:catAx>
      <c:valAx>
        <c:axId val="139244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crossAx val="139185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NO"/>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Category 1</cx:pt>
          <cx:pt idx="1">Category 2</cx:pt>
          <cx:pt idx="2">Category 3</cx:pt>
          <cx:pt idx="3">Category 4</cx:pt>
        </cx:lvl>
      </cx:strDim>
      <cx:numDim type="val">
        <cx:f>Sheet1!$B$2:$B$5</cx:f>
        <cx:lvl ptCount="4" formatCode="General">
          <cx:pt idx="0">4.2999999999999998</cx:pt>
          <cx:pt idx="1">2.5</cx:pt>
          <cx:pt idx="2">-1</cx:pt>
          <cx:pt idx="3">4.5</cx:pt>
        </cx:lvl>
      </cx:numDim>
    </cx:data>
    <cx:data id="1">
      <cx:strDim type="cat">
        <cx:f>Sheet1!$A$2:$A$5</cx:f>
        <cx:lvl ptCount="4">
          <cx:pt idx="0">Category 1</cx:pt>
          <cx:pt idx="1">Category 2</cx:pt>
          <cx:pt idx="2">Category 3</cx:pt>
          <cx:pt idx="3">Category 4</cx:pt>
        </cx:lvl>
      </cx:strDim>
      <cx:numDim type="val">
        <cx:f>Sheet1!$C$2:$C$5</cx:f>
        <cx:lvl ptCount="4" formatCode="General">
          <cx:pt idx="0">2.3999999999999999</cx:pt>
          <cx:pt idx="1">4.4000000000000004</cx:pt>
          <cx:pt idx="2">1.8</cx:pt>
          <cx:pt idx="3">2.7999999999999998</cx:pt>
        </cx:lvl>
      </cx:numDim>
    </cx:data>
    <cx:data id="2">
      <cx:strDim type="cat">
        <cx:f>Sheet1!$A$2:$A$5</cx:f>
        <cx:lvl ptCount="4">
          <cx:pt idx="0">Category 1</cx:pt>
          <cx:pt idx="1">Category 2</cx:pt>
          <cx:pt idx="2">Category 3</cx:pt>
          <cx:pt idx="3">Category 4</cx:pt>
        </cx:lvl>
      </cx:strDim>
      <cx:numDim type="val">
        <cx:f>Sheet1!$D$2:$D$5</cx:f>
        <cx:lvl ptCount="4" formatCode="General">
          <cx:pt idx="0">2</cx:pt>
          <cx:pt idx="1">2</cx:pt>
          <cx:pt idx="2">3</cx:pt>
          <cx:pt idx="3">5</cx:pt>
        </cx:lvl>
      </cx:numDim>
    </cx:data>
  </cx:chartData>
  <cx:chart>
    <cx:title pos="t" align="ctr" overlay="0">
      <cx:tx>
        <cx:txData>
          <cx:v>Chart Title</cx:v>
        </cx:txData>
      </cx:tx>
      <cx:txPr>
        <a:bodyPr spcFirstLastPara="1" vertOverflow="ellipsis" horzOverflow="overflow" wrap="square" lIns="0" tIns="0" rIns="0" bIns="0" anchor="ctr" anchorCtr="1"/>
        <a:lstStyle/>
        <a:p>
          <a:pPr algn="ctr" rtl="0">
            <a:defRPr sz="1800" b="1" i="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pPr>
          <a:r>
            <a:rPr lang="en-GB" sz="1800" b="1" i="0" u="none" strike="noStrike" kern="1200" spc="0" baseline="0">
              <a:solidFill>
                <a:schemeClr val="tx1"/>
              </a:solidFill>
              <a:latin typeface="Franklin Gothic Demi" panose="020B0603020102020204" pitchFamily="34" charset="0"/>
            </a:rPr>
            <a:t>Chart Title</a:t>
          </a:r>
        </a:p>
      </cx:txPr>
    </cx:title>
    <cx:plotArea>
      <cx:plotAreaRegion>
        <cx:series layoutId="waterfall" uniqueId="{DC165C66-5CD2-CE4B-B59D-771210DC6848}" formatIdx="0">
          <cx:tx>
            <cx:txData>
              <cx:f>Sheet1!$B$1</cx:f>
              <cx:v>Series 1</cx:v>
            </cx:txData>
          </cx:tx>
          <cx:spPr>
            <a:ln>
              <a:noFill/>
            </a:ln>
          </cx:spPr>
          <cx:dataPt idx="2"/>
          <cx:dataLabels pos="outEnd">
            <cx:visibility seriesName="0" categoryName="0" value="1"/>
          </cx:dataLabels>
          <cx:dataId val="0"/>
          <cx:layoutPr>
            <cx:visibility connectorLines="1"/>
            <cx:subtotals/>
          </cx:layoutPr>
        </cx:series>
        <cx:series layoutId="waterfall" hidden="1" uniqueId="{2F012533-AF75-2B48-A0AD-1815D363C7CD}" formatIdx="1">
          <cx:tx>
            <cx:txData>
              <cx:f>Sheet1!$C$1</cx:f>
              <cx:v>Series 2</cx:v>
            </cx:txData>
          </cx:tx>
          <cx:dataLabels pos="outEnd">
            <cx:visibility seriesName="0" categoryName="0" value="1"/>
          </cx:dataLabels>
          <cx:dataId val="1"/>
          <cx:layoutPr>
            <cx:visibility connectorLines="1"/>
            <cx:subtotals/>
          </cx:layoutPr>
        </cx:series>
        <cx:series layoutId="waterfall" hidden="1" uniqueId="{151769BF-C339-5845-B57A-6125E3A66A9A}" formatIdx="2">
          <cx:tx>
            <cx:txData>
              <cx:f>Sheet1!$D$1</cx:f>
              <cx:v>Series 3</cx:v>
            </cx:txData>
          </cx:tx>
          <cx:dataLabels pos="outEnd">
            <cx:visibility seriesName="0" categoryName="0" value="1"/>
          </cx:dataLabels>
          <cx:dataId val="2"/>
          <cx:layoutPr>
            <cx:visibility connectorLines="1"/>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kern="1200" baseline="0">
              <a:solidFill>
                <a:schemeClr val="tx1"/>
              </a:solidFill>
              <a:latin typeface="Franklin Gothic Book"/>
            </a:endParaRPr>
          </a:p>
        </cx:txPr>
      </cx:axis>
      <cx:axis id="1">
        <cx:valScaling/>
        <cx:majorGridlines/>
        <cx:tickLabels/>
      </cx:axis>
    </cx:plotArea>
    <cx:legend pos="t" align="ctr" overlay="0">
      <cx:txPr>
        <a:bodyPr spcFirstLastPara="1" vertOverflow="ellipsis" horzOverflow="overflow" wrap="square" lIns="0" tIns="0" rIns="0" bIns="0" anchor="ctr" anchorCtr="1"/>
        <a:lstStyle/>
        <a:p>
          <a:pPr algn="ctr" rtl="0">
            <a:defRPr>
              <a:solidFill>
                <a:schemeClr val="tx1"/>
              </a:solidFill>
            </a:defRPr>
          </a:pPr>
          <a:endParaRPr lang="en-GB" sz="1197" b="0" i="0" u="none" strike="noStrike" kern="1200" baseline="0">
            <a:solidFill>
              <a:schemeClr val="tx1"/>
            </a:solidFill>
            <a:latin typeface="Franklin Gothic Book"/>
          </a:endParaRPr>
        </a:p>
      </cx:txPr>
    </cx:legend>
  </cx:chart>
  <cx:fmtOvrs>
    <cx:fmtOvr idx="0">
      <cx:spPr>
        <a:solidFill>
          <a:schemeClr val="accent2"/>
        </a:solidFill>
      </cx:spPr>
    </cx:fmtOvr>
    <cx:fmtOvr idx="1">
      <cx:spPr>
        <a:solidFill>
          <a:schemeClr val="bg2"/>
        </a:solidFill>
      </cx:spPr>
    </cx:fmtOvr>
    <cx:fmtOvr idx="2">
      <cx:spPr>
        <a:solidFill>
          <a:schemeClr val="tx1"/>
        </a:solidFill>
      </cx:spPr>
    </cx:fmtOvr>
  </cx:fmtOvrs>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Category 1</cx:pt>
          <cx:pt idx="1">Category 2</cx:pt>
          <cx:pt idx="2">Category 3</cx:pt>
          <cx:pt idx="3">Category 4</cx:pt>
        </cx:lvl>
      </cx:strDim>
      <cx:numDim type="val">
        <cx:f>Sheet1!$B$2:$B$5</cx:f>
        <cx:lvl ptCount="4" formatCode="General">
          <cx:pt idx="0">4.2999999999999998</cx:pt>
          <cx:pt idx="1">2.5</cx:pt>
          <cx:pt idx="2">-1</cx:pt>
          <cx:pt idx="3">4.5</cx:pt>
        </cx:lvl>
      </cx:numDim>
    </cx:data>
    <cx:data id="1">
      <cx:strDim type="cat">
        <cx:f>Sheet1!$A$2:$A$5</cx:f>
        <cx:lvl ptCount="4">
          <cx:pt idx="0">Category 1</cx:pt>
          <cx:pt idx="1">Category 2</cx:pt>
          <cx:pt idx="2">Category 3</cx:pt>
          <cx:pt idx="3">Category 4</cx:pt>
        </cx:lvl>
      </cx:strDim>
      <cx:numDim type="val">
        <cx:f>Sheet1!$C$2:$C$5</cx:f>
        <cx:lvl ptCount="4" formatCode="General">
          <cx:pt idx="0">2.3999999999999999</cx:pt>
          <cx:pt idx="1">4.4000000000000004</cx:pt>
          <cx:pt idx="2">1.8</cx:pt>
          <cx:pt idx="3">2.7999999999999998</cx:pt>
        </cx:lvl>
      </cx:numDim>
    </cx:data>
    <cx:data id="2">
      <cx:strDim type="cat">
        <cx:f>Sheet1!$A$2:$A$5</cx:f>
        <cx:lvl ptCount="4">
          <cx:pt idx="0">Category 1</cx:pt>
          <cx:pt idx="1">Category 2</cx:pt>
          <cx:pt idx="2">Category 3</cx:pt>
          <cx:pt idx="3">Category 4</cx:pt>
        </cx:lvl>
      </cx:strDim>
      <cx:numDim type="val">
        <cx:f>Sheet1!$D$2:$D$5</cx:f>
        <cx:lvl ptCount="4" formatCode="General">
          <cx:pt idx="0">2</cx:pt>
          <cx:pt idx="1">2</cx:pt>
          <cx:pt idx="2">3</cx:pt>
          <cx:pt idx="3">5</cx:pt>
        </cx:lvl>
      </cx:numDim>
    </cx:data>
  </cx:chartData>
  <cx:chart>
    <cx:plotArea>
      <cx:plotAreaRegion>
        <cx:series layoutId="waterfall" uniqueId="{DC165C66-5CD2-CE4B-B59D-771210DC6848}" formatIdx="0">
          <cx:tx>
            <cx:txData>
              <cx:f>Sheet1!$B$1</cx:f>
              <cx:v>Series 1</cx:v>
            </cx:txData>
          </cx:tx>
          <cx:spPr>
            <a:ln>
              <a:noFill/>
            </a:ln>
          </cx:spPr>
          <cx:dataPt idx="0"/>
          <cx:dataPt idx="2"/>
          <cx:dataLabels pos="outEnd">
            <cx:visibility seriesName="0" categoryName="0" value="1"/>
          </cx:dataLabels>
          <cx:dataId val="0"/>
          <cx:layoutPr>
            <cx:visibility connectorLines="1"/>
            <cx:subtotals/>
          </cx:layoutPr>
        </cx:series>
        <cx:series layoutId="waterfall" hidden="1" uniqueId="{2F012533-AF75-2B48-A0AD-1815D363C7CD}" formatIdx="1">
          <cx:tx>
            <cx:txData>
              <cx:f>Sheet1!$C$1</cx:f>
              <cx:v>Series 2</cx:v>
            </cx:txData>
          </cx:tx>
          <cx:dataLabels pos="outEnd">
            <cx:visibility seriesName="0" categoryName="0" value="1"/>
          </cx:dataLabels>
          <cx:dataId val="1"/>
          <cx:layoutPr>
            <cx:visibility connectorLines="1"/>
            <cx:subtotals/>
          </cx:layoutPr>
        </cx:series>
        <cx:series layoutId="waterfall" hidden="1" uniqueId="{151769BF-C339-5845-B57A-6125E3A66A9A}" formatIdx="2">
          <cx:tx>
            <cx:txData>
              <cx:f>Sheet1!$D$1</cx:f>
              <cx:v>Series 3</cx:v>
            </cx:txData>
          </cx:tx>
          <cx:dataLabels pos="outEnd">
            <cx:visibility seriesName="0" categoryName="0" value="1"/>
          </cx:dataLabels>
          <cx:dataId val="2"/>
          <cx:layoutPr>
            <cx:visibility connectorLines="1"/>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kern="1200" baseline="0">
              <a:solidFill>
                <a:schemeClr val="tx1"/>
              </a:solidFill>
              <a:latin typeface="Franklin Gothic Book"/>
            </a:endParaRPr>
          </a:p>
        </cx:txPr>
      </cx:axis>
      <cx:axis id="1">
        <cx:valScaling/>
        <cx:majorGridlines/>
        <cx:tickLabels/>
      </cx:axis>
    </cx:plotArea>
  </cx:chart>
  <cx:fmtOvrs>
    <cx:fmtOvr idx="0">
      <cx:spPr>
        <a:solidFill>
          <a:schemeClr val="accent2"/>
        </a:solidFill>
      </cx:spPr>
    </cx:fmtOvr>
    <cx:fmtOvr idx="1">
      <cx:spPr>
        <a:solidFill>
          <a:schemeClr val="bg2"/>
        </a:solidFill>
      </cx:spPr>
    </cx:fmtOvr>
    <cx:fmtOvr idx="2">
      <cx:spPr>
        <a:solidFill>
          <a:schemeClr val="tx1"/>
        </a:solidFill>
      </cx:spPr>
    </cx:fmtOvr>
  </cx:fmtOvrs>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lvl ptCount="6">
          <cx:pt idx="0">Category 1</cx:pt>
          <cx:pt idx="1">Category 2</cx:pt>
          <cx:pt idx="2">Category 3</cx:pt>
          <cx:pt idx="3">Category 4</cx:pt>
          <cx:pt idx="4">Category 5</cx:pt>
          <cx:pt idx="5">Category 6</cx:pt>
        </cx:lvl>
      </cx:strDim>
      <cx:numDim type="val">
        <cx:f>Sheet1!$B$2:$B$7</cx:f>
        <cx:lvl ptCount="6" formatCode="General">
          <cx:pt idx="0">4.2999999999999998</cx:pt>
          <cx:pt idx="1">2.5</cx:pt>
          <cx:pt idx="2">-1</cx:pt>
          <cx:pt idx="3">4.5</cx:pt>
          <cx:pt idx="4">-2</cx:pt>
          <cx:pt idx="5">4.5</cx:pt>
        </cx:lvl>
      </cx:numDim>
    </cx:data>
    <cx:data id="1">
      <cx:strDim type="cat">
        <cx:f>Sheet1!$A$2:$A$7</cx:f>
        <cx:lvl ptCount="6">
          <cx:pt idx="0">Category 1</cx:pt>
          <cx:pt idx="1">Category 2</cx:pt>
          <cx:pt idx="2">Category 3</cx:pt>
          <cx:pt idx="3">Category 4</cx:pt>
          <cx:pt idx="4">Category 5</cx:pt>
          <cx:pt idx="5">Category 6</cx:pt>
        </cx:lvl>
      </cx:strDim>
      <cx:numDim type="val">
        <cx:f>Sheet1!$C$2:$C$7</cx:f>
        <cx:lvl ptCount="6" formatCode="General">
          <cx:pt idx="0">2.3999999999999999</cx:pt>
          <cx:pt idx="1">4.4000000000000004</cx:pt>
          <cx:pt idx="2">1.8</cx:pt>
          <cx:pt idx="3">2.7999999999999998</cx:pt>
          <cx:pt idx="4">2.7999999999999998</cx:pt>
          <cx:pt idx="5">2.7999999999999998</cx:pt>
        </cx:lvl>
      </cx:numDim>
    </cx:data>
    <cx:data id="2">
      <cx:strDim type="cat">
        <cx:f>Sheet1!$A$2:$A$7</cx:f>
        <cx:lvl ptCount="6">
          <cx:pt idx="0">Category 1</cx:pt>
          <cx:pt idx="1">Category 2</cx:pt>
          <cx:pt idx="2">Category 3</cx:pt>
          <cx:pt idx="3">Category 4</cx:pt>
          <cx:pt idx="4">Category 5</cx:pt>
          <cx:pt idx="5">Category 6</cx:pt>
        </cx:lvl>
      </cx:strDim>
      <cx:numDim type="val">
        <cx:f>Sheet1!$D$2:$D$7</cx:f>
        <cx:lvl ptCount="6" formatCode="General">
          <cx:pt idx="0">2</cx:pt>
          <cx:pt idx="1">2</cx:pt>
          <cx:pt idx="2">3</cx:pt>
          <cx:pt idx="3">5</cx:pt>
          <cx:pt idx="4">5</cx:pt>
          <cx:pt idx="5">5</cx:pt>
        </cx:lvl>
      </cx:numDim>
    </cx:data>
    <cx:data id="3">
      <cx:strDim type="cat">
        <cx:f>Sheet1!$A$2:$A$7</cx:f>
        <cx:lvl ptCount="6">
          <cx:pt idx="0">Category 1</cx:pt>
          <cx:pt idx="1">Category 2</cx:pt>
          <cx:pt idx="2">Category 3</cx:pt>
          <cx:pt idx="3">Category 4</cx:pt>
          <cx:pt idx="4">Category 5</cx:pt>
          <cx:pt idx="5">Category 6</cx:pt>
        </cx:lvl>
      </cx:strDim>
      <cx:numDim type="val">
        <cx:f>Sheet1!$E$2:$E$7</cx:f>
        <cx:lvl ptCount="6" formatCode="General">
          <cx:pt idx="0">1</cx:pt>
          <cx:pt idx="1">2.7999999999999998</cx:pt>
          <cx:pt idx="2">5</cx:pt>
          <cx:pt idx="3">3.2999999999999998</cx:pt>
          <cx:pt idx="4">3.2999999999999998</cx:pt>
          <cx:pt idx="5">3.2999999999999998</cx:pt>
        </cx:lvl>
      </cx:numDim>
    </cx:data>
    <cx:data id="4">
      <cx:strDim type="cat">
        <cx:f>Sheet1!$A$2:$A$7</cx:f>
        <cx:lvl ptCount="6">
          <cx:pt idx="0">Category 1</cx:pt>
          <cx:pt idx="1">Category 2</cx:pt>
          <cx:pt idx="2">Category 3</cx:pt>
          <cx:pt idx="3">Category 4</cx:pt>
          <cx:pt idx="4">Category 5</cx:pt>
          <cx:pt idx="5">Category 6</cx:pt>
        </cx:lvl>
      </cx:strDim>
      <cx:numDim type="val">
        <cx:f>Sheet1!$F$2:$F$7</cx:f>
        <cx:lvl ptCount="6" formatCode="General">
          <cx:pt idx="0">1.8</cx:pt>
          <cx:pt idx="1">4.7999999999999998</cx:pt>
          <cx:pt idx="2">3.1000000000000001</cx:pt>
          <cx:pt idx="3">2</cx:pt>
          <cx:pt idx="4">2</cx:pt>
          <cx:pt idx="5">2</cx:pt>
        </cx:lvl>
      </cx:numDim>
    </cx:data>
  </cx:chartData>
  <cx:chart>
    <cx:title pos="t" align="ctr" overlay="0">
      <cx:tx>
        <cx:txData>
          <cx:v>Chart Title</cx:v>
        </cx:txData>
      </cx:tx>
      <cx:txPr>
        <a:bodyPr rot="0" spcFirstLastPara="1" vertOverflow="ellipsis" vert="horz" wrap="square" lIns="38100" tIns="19050" rIns="38100" bIns="19050" anchor="ctr" anchorCtr="1" compatLnSpc="0"/>
        <a:lstStyle/>
        <a:p>
          <a:pPr algn="ctr" rtl="0">
            <a:defRPr sz="1862" b="0" i="0" u="none" strike="noStrike" kern="1200" spc="0" baseline="0">
              <a:solidFill>
                <a:srgbClr val="171717">
                  <a:lumMod val="65000"/>
                  <a:lumOff val="35000"/>
                </a:srgbClr>
              </a:solidFill>
              <a:latin typeface="+mn-lt"/>
              <a:ea typeface="+mn-ea"/>
              <a:cs typeface="+mn-cs"/>
            </a:defRPr>
          </a:pPr>
          <a:r>
            <a:rPr kumimoji="0" lang="en-GB" sz="1862" b="0" i="0" u="none" strike="noStrike" kern="1200" cap="none" spc="0" normalizeH="0" baseline="0" noProof="0">
              <a:ln>
                <a:noFill/>
              </a:ln>
              <a:solidFill>
                <a:srgbClr val="171717"/>
              </a:solidFill>
              <a:effectLst/>
              <a:uLnTx/>
              <a:uFillTx/>
              <a:latin typeface="Bookman Old Style"/>
            </a:rPr>
            <a:t>Chart Title</a:t>
          </a:r>
        </a:p>
      </cx:txPr>
    </cx:title>
    <cx:plotArea>
      <cx:plotAreaRegion>
        <cx:series layoutId="waterfall" uniqueId="{1D9EA4D7-307C-E949-85EC-0F533558DD7D}" formatIdx="0">
          <cx:tx>
            <cx:txData>
              <cx:f>Sheet1!$B$1</cx:f>
              <cx:v>Series 1</cx:v>
            </cx:txData>
          </cx:tx>
          <cx:spPr>
            <a:ln>
              <a:noFill/>
            </a:ln>
          </cx:spPr>
          <cx:dataPt idx="0">
            <cx:spPr>
              <a:solidFill>
                <a:srgbClr val="00E277"/>
              </a:solidFill>
            </cx:spPr>
          </cx:dataPt>
          <cx:dataPt idx="1">
            <cx:spPr>
              <a:solidFill>
                <a:srgbClr val="00E277"/>
              </a:solidFill>
            </cx:spPr>
          </cx:dataPt>
          <cx:dataPt idx="2">
            <cx:spPr>
              <a:solidFill>
                <a:srgbClr val="C8C8C8"/>
              </a:solidFill>
              <a:ln>
                <a:noFill/>
              </a:ln>
            </cx:spPr>
          </cx:dataPt>
          <cx:dataPt idx="3">
            <cx:spPr>
              <a:solidFill>
                <a:srgbClr val="00E277"/>
              </a:solidFill>
              <a:ln>
                <a:noFill/>
              </a:ln>
            </cx:spPr>
          </cx:dataPt>
          <cx:dataPt idx="4">
            <cx:spPr>
              <a:solidFill>
                <a:srgbClr val="C8C8C8"/>
              </a:solidFill>
              <a:ln>
                <a:noFill/>
              </a:ln>
            </cx:spPr>
          </cx:dataPt>
          <cx:dataPt idx="5">
            <cx:spPr>
              <a:solidFill>
                <a:srgbClr val="00E277"/>
              </a:solidFill>
              <a:ln>
                <a:noFill/>
              </a:ln>
            </cx:spPr>
          </cx:dataPt>
          <cx:dataLabels pos="outEnd">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visibility seriesName="0" categoryName="0" value="1"/>
          </cx:dataLabels>
          <cx:dataId val="0"/>
          <cx:layoutPr>
            <cx:visibility connectorLines="1"/>
            <cx:subtotals/>
          </cx:layoutPr>
        </cx:series>
        <cx:series layoutId="waterfall" hidden="1" uniqueId="{2221A9F7-CC7C-7A47-A76A-A4DF4FD95A2A}" formatIdx="1">
          <cx:tx>
            <cx:txData>
              <cx:f>Sheet1!$C$1</cx:f>
              <cx:v>Series 2</cx:v>
            </cx:txData>
          </cx:tx>
          <cx:dataLabels pos="outEnd">
            <cx:visibility seriesName="0" categoryName="0" value="1"/>
          </cx:dataLabels>
          <cx:dataId val="1"/>
          <cx:layoutPr>
            <cx:visibility connectorLines="1"/>
            <cx:subtotals/>
          </cx:layoutPr>
        </cx:series>
        <cx:series layoutId="waterfall" hidden="1" uniqueId="{D7149A3A-A4D3-314A-99CE-0B8B5DD90852}" formatIdx="2">
          <cx:tx>
            <cx:txData>
              <cx:f>Sheet1!$D$1</cx:f>
              <cx:v>Series 3</cx:v>
            </cx:txData>
          </cx:tx>
          <cx:dataLabels pos="outEnd">
            <cx:visibility seriesName="0" categoryName="0" value="1"/>
          </cx:dataLabels>
          <cx:dataId val="2"/>
          <cx:layoutPr>
            <cx:visibility connectorLines="1"/>
            <cx:subtotals/>
          </cx:layoutPr>
        </cx:series>
        <cx:series layoutId="waterfall" hidden="1" uniqueId="{5E417C76-5EAA-7540-82C0-836328B604BE}" formatIdx="3">
          <cx:tx>
            <cx:txData>
              <cx:f>Sheet1!$E$1</cx:f>
              <cx:v>Series 4</cx:v>
            </cx:txData>
          </cx:tx>
          <cx:dataLabels pos="outEnd">
            <cx:visibility seriesName="0" categoryName="0" value="1"/>
          </cx:dataLabels>
          <cx:dataId val="3"/>
          <cx:layoutPr>
            <cx:visibility connectorLines="1"/>
            <cx:subtotals/>
          </cx:layoutPr>
        </cx:series>
        <cx:series layoutId="waterfall" hidden="1" uniqueId="{4F58B6B7-2993-764B-8791-8B7DBAEA507D}" formatIdx="4">
          <cx:tx>
            <cx:txData>
              <cx:f>Sheet1!$F$1</cx:f>
              <cx:v>Series 5</cx:v>
            </cx:txData>
          </cx:tx>
          <cx:dataLabels pos="outEnd">
            <cx:visibility seriesName="0" categoryName="0" value="1"/>
          </cx:dataLabels>
          <cx:dataId val="4"/>
          <cx:layoutPr>
            <cx:visibility connectorLines="1"/>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axis>
      <cx:axis id="1">
        <cx:valScaling/>
        <cx:majorGridlines/>
        <cx:tickLabels/>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axis>
    </cx:plotArea>
    <cx:legend pos="t" align="ctr" overlay="0">
      <cx:txPr>
        <a:bodyPr spcFirstLastPara="1" vertOverflow="ellipsis" horzOverflow="overflow" wrap="square" lIns="0" tIns="0" rIns="0" bIns="0" anchor="ctr" anchorCtr="1"/>
        <a:lstStyle/>
        <a:p>
          <a:pPr algn="ctr" rtl="0">
            <a:defRPr>
              <a:solidFill>
                <a:schemeClr val="tx1"/>
              </a:solidFill>
            </a:defRPr>
          </a:pPr>
          <a:endParaRPr lang="en-GB" sz="1197" b="0" i="0" u="none" strike="noStrike" baseline="0">
            <a:solidFill>
              <a:schemeClr val="tx1"/>
            </a:solidFill>
            <a:latin typeface="Franklin Gothic Book"/>
          </a:endParaRPr>
        </a:p>
      </cx:txPr>
    </cx:legend>
  </cx:chart>
  <cx:fmtOvrs>
    <cx:fmtOvr idx="0">
      <cx:spPr>
        <a:solidFill>
          <a:schemeClr val="accent1"/>
        </a:solidFill>
      </cx:spPr>
    </cx:fmtOvr>
    <cx:fmtOvr idx="1">
      <cx:spPr>
        <a:solidFill>
          <a:schemeClr val="bg2"/>
        </a:solidFill>
      </cx:spPr>
    </cx:fmtOvr>
    <cx:fmtOvr idx="2">
      <cx:spPr>
        <a:solidFill>
          <a:schemeClr val="tx1"/>
        </a:solidFill>
      </cx:spPr>
    </cx:fmtOvr>
  </cx:fmtOvrs>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Category 1</cx:pt>
          <cx:pt idx="1">Category 2</cx:pt>
          <cx:pt idx="2">Category 3</cx:pt>
          <cx:pt idx="3">Category 4</cx:pt>
        </cx:lvl>
      </cx:strDim>
      <cx:numDim type="size">
        <cx:f>Sheet1!$B$2:$B$5</cx:f>
        <cx:lvl ptCount="4" formatCode="General">
          <cx:pt idx="0">4.2999999999999998</cx:pt>
          <cx:pt idx="1">2.5</cx:pt>
          <cx:pt idx="2">3.5</cx:pt>
          <cx:pt idx="3">4.5</cx:pt>
        </cx:lvl>
      </cx:numDim>
    </cx:data>
    <cx:data id="1">
      <cx:strDim type="cat">
        <cx:f>Sheet1!$A$2:$A$5</cx:f>
        <cx:lvl ptCount="4">
          <cx:pt idx="0">Category 1</cx:pt>
          <cx:pt idx="1">Category 2</cx:pt>
          <cx:pt idx="2">Category 3</cx:pt>
          <cx:pt idx="3">Category 4</cx:pt>
        </cx:lvl>
      </cx:strDim>
      <cx:numDim type="size">
        <cx:f>Sheet1!$C$2:$C$5</cx:f>
        <cx:lvl ptCount="4" formatCode="General">
          <cx:pt idx="0">2.3999999999999999</cx:pt>
          <cx:pt idx="1">4.4000000000000004</cx:pt>
          <cx:pt idx="2">1.8</cx:pt>
          <cx:pt idx="3">2.7999999999999998</cx:pt>
        </cx:lvl>
      </cx:numDim>
    </cx:data>
    <cx:data id="2">
      <cx:strDim type="cat">
        <cx:f>Sheet1!$A$2:$A$5</cx:f>
        <cx:lvl ptCount="4">
          <cx:pt idx="0">Category 1</cx:pt>
          <cx:pt idx="1">Category 2</cx:pt>
          <cx:pt idx="2">Category 3</cx:pt>
          <cx:pt idx="3">Category 4</cx:pt>
        </cx:lvl>
      </cx:strDim>
      <cx:numDim type="size">
        <cx:f>Sheet1!$D$2:$D$5</cx:f>
        <cx:lvl ptCount="4" formatCode="General">
          <cx:pt idx="0">2</cx:pt>
          <cx:pt idx="1">2</cx:pt>
          <cx:pt idx="2">3</cx:pt>
          <cx:pt idx="3">5</cx:pt>
        </cx:lvl>
      </cx:numDim>
    </cx:data>
    <cx:data id="3">
      <cx:strDim type="cat">
        <cx:f>Sheet1!$A$2:$A$5</cx:f>
        <cx:lvl ptCount="4">
          <cx:pt idx="0">Category 1</cx:pt>
          <cx:pt idx="1">Category 2</cx:pt>
          <cx:pt idx="2">Category 3</cx:pt>
          <cx:pt idx="3">Category 4</cx:pt>
        </cx:lvl>
      </cx:strDim>
      <cx:numDim type="size">
        <cx:f>Sheet1!$E$2:$E$5</cx:f>
        <cx:lvl ptCount="4" formatCode="General">
          <cx:pt idx="0">1</cx:pt>
          <cx:pt idx="1">2.7999999999999998</cx:pt>
          <cx:pt idx="2">5</cx:pt>
          <cx:pt idx="3">3.2999999999999998</cx:pt>
        </cx:lvl>
      </cx:numDim>
    </cx:data>
    <cx:data id="4">
      <cx:strDim type="cat">
        <cx:f>Sheet1!$A$2:$A$5</cx:f>
        <cx:lvl ptCount="4">
          <cx:pt idx="0">Category 1</cx:pt>
          <cx:pt idx="1">Category 2</cx:pt>
          <cx:pt idx="2">Category 3</cx:pt>
          <cx:pt idx="3">Category 4</cx:pt>
        </cx:lvl>
      </cx:strDim>
      <cx:numDim type="size">
        <cx:f>Sheet1!$F$2:$F$5</cx:f>
        <cx:lvl ptCount="4" formatCode="General">
          <cx:pt idx="0">1.8</cx:pt>
          <cx:pt idx="1">4.7999999999999998</cx:pt>
          <cx:pt idx="2">3.1000000000000001</cx:pt>
          <cx:pt idx="3">2</cx:pt>
        </cx:lvl>
      </cx:numDim>
    </cx:data>
  </cx:chartData>
  <cx:chart>
    <cx:plotArea>
      <cx:plotAreaRegion>
        <cx:series layoutId="sunburst" uniqueId="{C389A378-EBEF-624E-A94B-31CB33E1809C}" formatIdx="0">
          <cx:tx>
            <cx:txData>
              <cx:f>Sheet1!$B$1</cx:f>
              <cx:v>Series 1</cx:v>
            </cx:txData>
          </cx:tx>
          <cx:dataPt idx="3"/>
          <cx:dataId val="0"/>
          <cx:layoutPr/>
        </cx:series>
        <cx:series layoutId="sunburst" hidden="1" uniqueId="{400668C8-09B7-7847-ACBD-0760821DED80}" formatIdx="1">
          <cx:tx>
            <cx:txData>
              <cx:f>Sheet1!$C$1</cx:f>
              <cx:v>Series 2</cx:v>
            </cx:txData>
          </cx:tx>
          <cx:dataId val="1"/>
          <cx:layoutPr/>
        </cx:series>
        <cx:series layoutId="sunburst" hidden="1" uniqueId="{E188936D-A4F8-564E-A621-083F96574A53}" formatIdx="2">
          <cx:tx>
            <cx:txData>
              <cx:f>Sheet1!$D$1</cx:f>
              <cx:v>Series 3</cx:v>
            </cx:txData>
          </cx:tx>
          <cx:dataId val="2"/>
          <cx:layoutPr/>
        </cx:series>
        <cx:series layoutId="sunburst" hidden="1" uniqueId="{D018DB65-37C4-2E45-BFDA-266C23CF879A}" formatIdx="3">
          <cx:tx>
            <cx:txData>
              <cx:f>Sheet1!$E$1</cx:f>
              <cx:v>Series 4</cx:v>
            </cx:txData>
          </cx:tx>
          <cx:dataId val="3"/>
          <cx:layoutPr/>
        </cx:series>
        <cx:series layoutId="sunburst" hidden="1" uniqueId="{D83BEBD3-7787-5E40-95EF-D484E4FB602C}" formatIdx="4">
          <cx:tx>
            <cx:txData>
              <cx:f>Sheet1!$F$1</cx:f>
              <cx:v>Series 5</cx:v>
            </cx:txData>
          </cx:tx>
          <cx:dataId val="4"/>
          <cx:layoutPr/>
        </cx:series>
      </cx:plotAreaRegion>
    </cx:plotArea>
  </cx:chart>
</cx: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Reversed" id="22">
  <a:schemeClr val="accent2"/>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0225ED3D-903C-4A12-59B6-7947A6EDA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latin typeface="Bookman Old Style" panose="02050604050505020204" pitchFamily="18" charset="0"/>
            </a:endParaRPr>
          </a:p>
        </p:txBody>
      </p:sp>
      <p:sp>
        <p:nvSpPr>
          <p:cNvPr id="3" name="Pladsholder til dato 2">
            <a:extLst>
              <a:ext uri="{FF2B5EF4-FFF2-40B4-BE49-F238E27FC236}">
                <a16:creationId xmlns:a16="http://schemas.microsoft.com/office/drawing/2014/main" id="{9C1B9D63-5FFF-51B0-3CD7-B0AED13DF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4663B-FEE7-664C-B9D4-2F0BF88A66B0}" type="datetimeFigureOut">
              <a:rPr lang="da-DK" smtClean="0">
                <a:latin typeface="Bookman Old Style" panose="02050604050505020204" pitchFamily="18" charset="0"/>
              </a:rPr>
              <a:t>03.04.2024</a:t>
            </a:fld>
            <a:endParaRPr lang="da-DK" dirty="0">
              <a:latin typeface="Bookman Old Style" panose="02050604050505020204" pitchFamily="18" charset="0"/>
            </a:endParaRPr>
          </a:p>
        </p:txBody>
      </p:sp>
      <p:sp>
        <p:nvSpPr>
          <p:cNvPr id="4" name="Pladsholder til sidefod 3">
            <a:extLst>
              <a:ext uri="{FF2B5EF4-FFF2-40B4-BE49-F238E27FC236}">
                <a16:creationId xmlns:a16="http://schemas.microsoft.com/office/drawing/2014/main" id="{D63E2F80-39D3-D27A-23C6-46C84D701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latin typeface="Bookman Old Style" panose="02050604050505020204" pitchFamily="18" charset="0"/>
            </a:endParaRPr>
          </a:p>
        </p:txBody>
      </p:sp>
      <p:sp>
        <p:nvSpPr>
          <p:cNvPr id="5" name="Pladsholder til slidenummer 4">
            <a:extLst>
              <a:ext uri="{FF2B5EF4-FFF2-40B4-BE49-F238E27FC236}">
                <a16:creationId xmlns:a16="http://schemas.microsoft.com/office/drawing/2014/main" id="{B23F09B5-64C1-63C5-2C11-76D289196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9878C9-EF7D-714F-81C0-4E521CE6B032}" type="slidenum">
              <a:rPr lang="da-DK" smtClean="0">
                <a:latin typeface="Bookman Old Style" panose="02050604050505020204" pitchFamily="18" charset="0"/>
              </a:rPr>
              <a:t>‹#›</a:t>
            </a:fld>
            <a:endParaRPr lang="da-DK" dirty="0">
              <a:latin typeface="Bookman Old Style" panose="02050604050505020204" pitchFamily="18" charset="0"/>
            </a:endParaRPr>
          </a:p>
        </p:txBody>
      </p:sp>
    </p:spTree>
    <p:extLst>
      <p:ext uri="{BB962C8B-B14F-4D97-AF65-F5344CB8AC3E}">
        <p14:creationId xmlns:p14="http://schemas.microsoft.com/office/powerpoint/2010/main" val="14763842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okman Old Style" panose="02050604050505020204" pitchFamily="18" charset="0"/>
              </a:defRPr>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okman Old Style" panose="02050604050505020204" pitchFamily="18" charset="0"/>
              </a:defRPr>
            </a:lvl1pPr>
          </a:lstStyle>
          <a:p>
            <a:fld id="{31CCB0FD-1419-0D48-A304-C403B1B0B509}" type="datetimeFigureOut">
              <a:rPr lang="da-DK" smtClean="0"/>
              <a:pPr/>
              <a:t>03.04.2024</a:t>
            </a:fld>
            <a:endParaRPr lang="da-D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a-DK"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okman Old Style" panose="02050604050505020204" pitchFamily="18" charset="0"/>
              </a:defRPr>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okman Old Style" panose="02050604050505020204" pitchFamily="18" charset="0"/>
              </a:defRPr>
            </a:lvl1pPr>
          </a:lstStyle>
          <a:p>
            <a:fld id="{D80310F4-F6B0-5941-BC5D-62D89A3CC146}" type="slidenum">
              <a:rPr lang="da-DK" smtClean="0"/>
              <a:pPr/>
              <a:t>‹#›</a:t>
            </a:fld>
            <a:endParaRPr lang="da-DK" dirty="0"/>
          </a:p>
        </p:txBody>
      </p:sp>
    </p:spTree>
    <p:extLst>
      <p:ext uri="{BB962C8B-B14F-4D97-AF65-F5344CB8AC3E}">
        <p14:creationId xmlns:p14="http://schemas.microsoft.com/office/powerpoint/2010/main" val="7914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okman Old Style" panose="02050604050505020204" pitchFamily="18" charset="0"/>
        <a:ea typeface="+mn-ea"/>
        <a:cs typeface="+mn-cs"/>
      </a:defRPr>
    </a:lvl1pPr>
    <a:lvl2pPr marL="457200" algn="l" defTabSz="914400" rtl="0" eaLnBrk="1" latinLnBrk="0" hangingPunct="1">
      <a:defRPr sz="1200" b="0" i="0" kern="1200">
        <a:solidFill>
          <a:schemeClr val="tx1"/>
        </a:solidFill>
        <a:latin typeface="Bookman Old Style" panose="02050604050505020204" pitchFamily="18" charset="0"/>
        <a:ea typeface="+mn-ea"/>
        <a:cs typeface="+mn-cs"/>
      </a:defRPr>
    </a:lvl2pPr>
    <a:lvl3pPr marL="914400" algn="l" defTabSz="914400" rtl="0" eaLnBrk="1" latinLnBrk="0" hangingPunct="1">
      <a:defRPr sz="1200" b="0" i="0" kern="1200">
        <a:solidFill>
          <a:schemeClr val="tx1"/>
        </a:solidFill>
        <a:latin typeface="Bookman Old Style" panose="02050604050505020204" pitchFamily="18" charset="0"/>
        <a:ea typeface="+mn-ea"/>
        <a:cs typeface="+mn-cs"/>
      </a:defRPr>
    </a:lvl3pPr>
    <a:lvl4pPr marL="1371600" algn="l" defTabSz="914400" rtl="0" eaLnBrk="1" latinLnBrk="0" hangingPunct="1">
      <a:defRPr sz="1200" b="0" i="0" kern="1200">
        <a:solidFill>
          <a:schemeClr val="tx1"/>
        </a:solidFill>
        <a:latin typeface="Bookman Old Style" panose="02050604050505020204" pitchFamily="18" charset="0"/>
        <a:ea typeface="+mn-ea"/>
        <a:cs typeface="+mn-cs"/>
      </a:defRPr>
    </a:lvl4pPr>
    <a:lvl5pPr marL="1828800" algn="l" defTabSz="914400" rtl="0" eaLnBrk="1" latinLnBrk="0" hangingPunct="1">
      <a:defRPr sz="1200" b="0" i="0" kern="1200">
        <a:solidFill>
          <a:schemeClr val="tx1"/>
        </a:solidFill>
        <a:latin typeface="Bookman Old Style" panose="02050604050505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818DC92-8027-C232-FE82-175FEC5244A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13" name="Pladsholder til billede 12">
            <a:extLst>
              <a:ext uri="{FF2B5EF4-FFF2-40B4-BE49-F238E27FC236}">
                <a16:creationId xmlns:a16="http://schemas.microsoft.com/office/drawing/2014/main" id="{2E246E34-8F91-960F-9340-0E53B143F4D9}"/>
              </a:ext>
            </a:extLst>
          </p:cNvPr>
          <p:cNvSpPr>
            <a:spLocks noGrp="1"/>
          </p:cNvSpPr>
          <p:nvPr>
            <p:ph type="pic" sz="quarter" idx="10" hasCustomPrompt="1"/>
          </p:nvPr>
        </p:nvSpPr>
        <p:spPr>
          <a:xfrm>
            <a:off x="0" y="3500437"/>
            <a:ext cx="5988050" cy="3357563"/>
          </a:xfrm>
          <a:custGeom>
            <a:avLst/>
            <a:gdLst>
              <a:gd name="connsiteX0" fmla="*/ 0 w 5988050"/>
              <a:gd name="connsiteY0" fmla="*/ 0 h 3357563"/>
              <a:gd name="connsiteX1" fmla="*/ 5636782 w 5988050"/>
              <a:gd name="connsiteY1" fmla="*/ 0 h 3357563"/>
              <a:gd name="connsiteX2" fmla="*/ 5988050 w 5988050"/>
              <a:gd name="connsiteY2" fmla="*/ 351268 h 3357563"/>
              <a:gd name="connsiteX3" fmla="*/ 5988050 w 5988050"/>
              <a:gd name="connsiteY3" fmla="*/ 3006295 h 3357563"/>
              <a:gd name="connsiteX4" fmla="*/ 5636782 w 5988050"/>
              <a:gd name="connsiteY4" fmla="*/ 3357563 h 3357563"/>
              <a:gd name="connsiteX5" fmla="*/ 0 w 5988050"/>
              <a:gd name="connsiteY5" fmla="*/ 3357563 h 33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3357563">
                <a:moveTo>
                  <a:pt x="0" y="0"/>
                </a:moveTo>
                <a:lnTo>
                  <a:pt x="5636782" y="0"/>
                </a:lnTo>
                <a:cubicBezTo>
                  <a:pt x="5830782" y="0"/>
                  <a:pt x="5988050" y="157268"/>
                  <a:pt x="5988050" y="351268"/>
                </a:cubicBezTo>
                <a:lnTo>
                  <a:pt x="5988050" y="3006295"/>
                </a:lnTo>
                <a:cubicBezTo>
                  <a:pt x="5988050" y="3200295"/>
                  <a:pt x="5830782" y="3357563"/>
                  <a:pt x="5636782" y="3357563"/>
                </a:cubicBezTo>
                <a:lnTo>
                  <a:pt x="0" y="3357563"/>
                </a:lnTo>
                <a:close/>
              </a:path>
            </a:pathLst>
          </a:custGeom>
          <a:solidFill>
            <a:schemeClr val="accent4"/>
          </a:solidFill>
        </p:spPr>
        <p:txBody>
          <a:bodyPr wrap="square">
            <a:noAutofit/>
          </a:bodyPr>
          <a:lstStyle>
            <a:lvl1pPr marL="0" indent="0">
              <a:buNone/>
              <a:defRPr/>
            </a:lvl1pPr>
          </a:lstStyle>
          <a:p>
            <a:r>
              <a:rPr lang="en-GB" dirty="0"/>
              <a:t>Right click to ‘format shape’ and change background </a:t>
            </a:r>
            <a:r>
              <a:rPr lang="en-GB" dirty="0" err="1"/>
              <a:t>color</a:t>
            </a:r>
            <a:endParaRPr lang="en-GB" dirty="0"/>
          </a:p>
        </p:txBody>
      </p:sp>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587374" y="3500438"/>
            <a:ext cx="4645026" cy="3384549"/>
          </a:xfrm>
          <a:prstGeom prst="rect">
            <a:avLst/>
          </a:prstGeom>
        </p:spPr>
        <p:txBody>
          <a:bodyPr anchor="ctr" anchorCtr="0">
            <a:noAutofit/>
          </a:bodyPr>
          <a:lstStyle>
            <a:lvl1pPr algn="l">
              <a:lnSpc>
                <a:spcPct val="100000"/>
              </a:lnSpc>
              <a:defRPr sz="4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9298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Title + 1 column">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endParaRPr lang="da-DK" dirty="0"/>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91A16929-649F-F9DD-1504-8D8D0DE647FD}"/>
              </a:ext>
            </a:extLst>
          </p:cNvPr>
          <p:cNvSpPr>
            <a:spLocks noGrp="1"/>
          </p:cNvSpPr>
          <p:nvPr>
            <p:ph type="body" sz="quarter" idx="12"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CF53A884-205C-50C5-F247-A3234148A26C}"/>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57638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Titl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endParaRPr lang="da-DK" dirty="0"/>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endParaRPr lang="da-DK" dirty="0"/>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0E417080-2277-F7D8-7D61-04D1A927C0D4}"/>
              </a:ext>
            </a:extLst>
          </p:cNvPr>
          <p:cNvSpPr>
            <a:spLocks noGrp="1"/>
          </p:cNvSpPr>
          <p:nvPr>
            <p:ph type="body" sz="quarter" idx="13"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8" name="TextBox 7">
            <a:extLst>
              <a:ext uri="{FF2B5EF4-FFF2-40B4-BE49-F238E27FC236}">
                <a16:creationId xmlns:a16="http://schemas.microsoft.com/office/drawing/2014/main" id="{AE328467-5747-22BE-9D76-53894106FE15}"/>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24617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itle + 2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endParaRPr lang="da-DK" dirty="0"/>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endParaRPr lang="da-DK" dirty="0"/>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9" name="Text Placeholder 5">
            <a:extLst>
              <a:ext uri="{FF2B5EF4-FFF2-40B4-BE49-F238E27FC236}">
                <a16:creationId xmlns:a16="http://schemas.microsoft.com/office/drawing/2014/main" id="{AE7B7084-A2B5-4C83-2FC8-3B7105BEDA25}"/>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10" name="TextBox 9">
            <a:extLst>
              <a:ext uri="{FF2B5EF4-FFF2-40B4-BE49-F238E27FC236}">
                <a16:creationId xmlns:a16="http://schemas.microsoft.com/office/drawing/2014/main" id="{C0F7A395-B869-E6A4-6D9B-73D791B162A5}"/>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904409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Title + 3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endParaRPr lang="da-DK" dirty="0"/>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endParaRPr lang="da-DK" dirty="0"/>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endParaRPr lang="da-DK" dirty="0"/>
          </a:p>
        </p:txBody>
      </p:sp>
      <p:sp>
        <p:nvSpPr>
          <p:cNvPr id="12" name="Text Placeholder 5">
            <a:extLst>
              <a:ext uri="{FF2B5EF4-FFF2-40B4-BE49-F238E27FC236}">
                <a16:creationId xmlns:a16="http://schemas.microsoft.com/office/drawing/2014/main" id="{F78CAF8D-EDFF-7015-1594-6C69E6A6BAF3}"/>
              </a:ext>
            </a:extLst>
          </p:cNvPr>
          <p:cNvSpPr>
            <a:spLocks noGrp="1"/>
          </p:cNvSpPr>
          <p:nvPr>
            <p:ph type="body" sz="quarter" idx="19"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13" name="TextBox 12">
            <a:extLst>
              <a:ext uri="{FF2B5EF4-FFF2-40B4-BE49-F238E27FC236}">
                <a16:creationId xmlns:a16="http://schemas.microsoft.com/office/drawing/2014/main" id="{02C672B7-E995-7A91-5D25-56C6616F05B9}"/>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608126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Title + 4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endParaRPr lang="da-DK" dirty="0"/>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endParaRPr lang="da-DK" dirty="0"/>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endParaRPr lang="da-DK" dirty="0"/>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1" i="0">
                <a:solidFill>
                  <a:schemeClr val="tx1"/>
                </a:solidFill>
                <a:latin typeface="Franklin Gothic Demi" panose="020B0603020102020204" pitchFamily="34" charset="0"/>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endParaRPr lang="da-DK" dirty="0"/>
          </a:p>
        </p:txBody>
      </p:sp>
      <p:sp>
        <p:nvSpPr>
          <p:cNvPr id="26" name="Text Placeholder 5">
            <a:extLst>
              <a:ext uri="{FF2B5EF4-FFF2-40B4-BE49-F238E27FC236}">
                <a16:creationId xmlns:a16="http://schemas.microsoft.com/office/drawing/2014/main" id="{2FEBDA93-550E-6601-28DA-1A4F3A08EAB3}"/>
              </a:ext>
            </a:extLst>
          </p:cNvPr>
          <p:cNvSpPr>
            <a:spLocks noGrp="1"/>
          </p:cNvSpPr>
          <p:nvPr>
            <p:ph type="body" sz="quarter" idx="21"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27" name="TextBox 26">
            <a:extLst>
              <a:ext uri="{FF2B5EF4-FFF2-40B4-BE49-F238E27FC236}">
                <a16:creationId xmlns:a16="http://schemas.microsoft.com/office/drawing/2014/main" id="{8432F3BE-3680-91E9-FF49-9440ED70D6F6}"/>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612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Title + text and image">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476249"/>
            <a:ext cx="4464051"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26E646C9-9A48-33EA-D7F6-6C10413FD4D3}"/>
              </a:ext>
            </a:extLst>
          </p:cNvPr>
          <p:cNvSpPr>
            <a:spLocks noGrp="1"/>
          </p:cNvSpPr>
          <p:nvPr>
            <p:ph type="body" sz="quarter" idx="13"/>
          </p:nvPr>
        </p:nvSpPr>
        <p:spPr>
          <a:xfrm>
            <a:off x="587376" y="2492375"/>
            <a:ext cx="4464049" cy="3384550"/>
          </a:xfrm>
        </p:spPr>
        <p:txBody>
          <a:bodyPr/>
          <a:lstStyle/>
          <a:p>
            <a:pPr lvl="0"/>
            <a:endParaRPr lang="da-DK" dirty="0"/>
          </a:p>
        </p:txBody>
      </p:sp>
      <p:sp>
        <p:nvSpPr>
          <p:cNvPr id="5" name="Text Placeholder 3">
            <a:extLst>
              <a:ext uri="{FF2B5EF4-FFF2-40B4-BE49-F238E27FC236}">
                <a16:creationId xmlns:a16="http://schemas.microsoft.com/office/drawing/2014/main" id="{EA35BEAD-B40F-B10E-9B82-480DCCE9CFCC}"/>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
        <p:nvSpPr>
          <p:cNvPr id="6" name="Text Placeholder 5">
            <a:extLst>
              <a:ext uri="{FF2B5EF4-FFF2-40B4-BE49-F238E27FC236}">
                <a16:creationId xmlns:a16="http://schemas.microsoft.com/office/drawing/2014/main" id="{BBF672F4-391C-0448-59B0-474120B6A3AF}"/>
              </a:ext>
            </a:extLst>
          </p:cNvPr>
          <p:cNvSpPr>
            <a:spLocks noGrp="1"/>
          </p:cNvSpPr>
          <p:nvPr>
            <p:ph type="body" sz="quarter" idx="14"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7" name="TextBox 6">
            <a:extLst>
              <a:ext uri="{FF2B5EF4-FFF2-40B4-BE49-F238E27FC236}">
                <a16:creationId xmlns:a16="http://schemas.microsoft.com/office/drawing/2014/main" id="{8868775F-80BD-63DC-F7FF-90186C3A5208}"/>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2957416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Title + image and text">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91F690FA-7C6A-AAAA-FD84-AE2DCE52D4BE}"/>
              </a:ext>
            </a:extLst>
          </p:cNvPr>
          <p:cNvSpPr>
            <a:spLocks noGrp="1"/>
          </p:cNvSpPr>
          <p:nvPr>
            <p:ph type="body" sz="quarter" idx="13"/>
          </p:nvPr>
        </p:nvSpPr>
        <p:spPr>
          <a:xfrm>
            <a:off x="7140575" y="2492375"/>
            <a:ext cx="4464050" cy="3384550"/>
          </a:xfrm>
        </p:spPr>
        <p:txBody>
          <a:bodyPr/>
          <a:lstStyle/>
          <a:p>
            <a:pPr lvl="0"/>
            <a:endParaRPr lang="da-DK" dirty="0"/>
          </a:p>
        </p:txBody>
      </p:sp>
      <p:sp>
        <p:nvSpPr>
          <p:cNvPr id="4" name="Text Placeholder 3">
            <a:extLst>
              <a:ext uri="{FF2B5EF4-FFF2-40B4-BE49-F238E27FC236}">
                <a16:creationId xmlns:a16="http://schemas.microsoft.com/office/drawing/2014/main" id="{89906437-2C38-A98C-F498-7933B3AE511C}"/>
              </a:ext>
            </a:extLst>
          </p:cNvPr>
          <p:cNvSpPr>
            <a:spLocks noGrp="1"/>
          </p:cNvSpPr>
          <p:nvPr>
            <p:ph type="body" sz="quarter" idx="11" hasCustomPrompt="1"/>
          </p:nvPr>
        </p:nvSpPr>
        <p:spPr>
          <a:xfrm>
            <a:off x="7140575" y="271145"/>
            <a:ext cx="4464050" cy="205106"/>
          </a:xfrm>
        </p:spPr>
        <p:txBody>
          <a:bodyPr/>
          <a:lstStyle>
            <a:lvl1pPr marL="0" indent="0">
              <a:buNone/>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3F0B74BD-19BE-7F39-B1DC-F603115C518D}"/>
              </a:ext>
            </a:extLst>
          </p:cNvPr>
          <p:cNvSpPr>
            <a:spLocks noGrp="1"/>
          </p:cNvSpPr>
          <p:nvPr>
            <p:ph type="body" sz="quarter" idx="14"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7442B943-EF55-CF03-91A0-7287C727D1E2}"/>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226022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Title + text in black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tx1"/>
                </a:solidFill>
              </a:defRPr>
            </a:lvl1pPr>
          </a:lstStyle>
          <a:p>
            <a:r>
              <a:rPr lang="en-GB" dirty="0"/>
              <a:t>Click to edit</a:t>
            </a:r>
            <a:endParaRPr lang="da-DK" dirty="0"/>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3" name="Text Placeholder 5">
            <a:extLst>
              <a:ext uri="{FF2B5EF4-FFF2-40B4-BE49-F238E27FC236}">
                <a16:creationId xmlns:a16="http://schemas.microsoft.com/office/drawing/2014/main" id="{16124F49-4218-B13A-941B-D6D041F8A455}"/>
              </a:ext>
            </a:extLst>
          </p:cNvPr>
          <p:cNvSpPr>
            <a:spLocks noGrp="1"/>
          </p:cNvSpPr>
          <p:nvPr>
            <p:ph type="body" sz="quarter" idx="14"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C484BD91-5E9C-B546-DB8C-BB60256754AB}"/>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15425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Title + 2 column text in black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solidFill>
                  <a:schemeClr val="tx1"/>
                </a:solidFill>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DA3FB3DD-4CDE-6AEB-8EA5-CA819DFA4273}"/>
              </a:ext>
            </a:extLst>
          </p:cNvPr>
          <p:cNvSpPr>
            <a:spLocks noGrp="1"/>
          </p:cNvSpPr>
          <p:nvPr>
            <p:ph type="body" sz="quarter" idx="13"/>
          </p:nvPr>
        </p:nvSpPr>
        <p:spPr>
          <a:xfrm>
            <a:off x="1308100" y="2354245"/>
            <a:ext cx="4679950" cy="3019443"/>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8" name="Pladsholder til tekst 5">
            <a:extLst>
              <a:ext uri="{FF2B5EF4-FFF2-40B4-BE49-F238E27FC236}">
                <a16:creationId xmlns:a16="http://schemas.microsoft.com/office/drawing/2014/main" id="{F886F7E8-7F73-D51C-A7B9-C30013CA9587}"/>
              </a:ext>
            </a:extLst>
          </p:cNvPr>
          <p:cNvSpPr>
            <a:spLocks noGrp="1"/>
          </p:cNvSpPr>
          <p:nvPr>
            <p:ph type="body" sz="quarter" idx="14"/>
          </p:nvPr>
        </p:nvSpPr>
        <p:spPr>
          <a:xfrm>
            <a:off x="6203950" y="2354245"/>
            <a:ext cx="4679950" cy="3019443"/>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5" name="Text Placeholder 5">
            <a:extLst>
              <a:ext uri="{FF2B5EF4-FFF2-40B4-BE49-F238E27FC236}">
                <a16:creationId xmlns:a16="http://schemas.microsoft.com/office/drawing/2014/main" id="{4F3BEC66-3913-5EDD-1C51-38B374E60B76}"/>
              </a:ext>
            </a:extLst>
          </p:cNvPr>
          <p:cNvSpPr>
            <a:spLocks noGrp="1"/>
          </p:cNvSpPr>
          <p:nvPr>
            <p:ph type="body" sz="quarter" idx="12"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5956E2D4-4310-55A0-7A42-6B18D29B216C}"/>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508535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Title + text and image ">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2467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lvl1pPr>
          </a:lstStyle>
          <a:p>
            <a:r>
              <a:rPr lang="en-GB" dirty="0"/>
              <a:t>Click to edit title</a:t>
            </a:r>
            <a:endParaRPr lang="da-DK" dirty="0"/>
          </a:p>
        </p:txBody>
      </p:sp>
      <p:sp>
        <p:nvSpPr>
          <p:cNvPr id="4" name="Grafik 2">
            <a:extLst>
              <a:ext uri="{FF2B5EF4-FFF2-40B4-BE49-F238E27FC236}">
                <a16:creationId xmlns:a16="http://schemas.microsoft.com/office/drawing/2014/main" id="{46C5308E-79BB-D7F4-92A8-BFC8DC57C3B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90D7D0B2-797C-007C-C57D-DA4465A3B4BF}"/>
              </a:ext>
            </a:extLst>
          </p:cNvPr>
          <p:cNvSpPr>
            <a:spLocks noGrp="1"/>
          </p:cNvSpPr>
          <p:nvPr>
            <p:ph type="body" sz="quarter" idx="13"/>
          </p:nvPr>
        </p:nvSpPr>
        <p:spPr>
          <a:xfrm>
            <a:off x="587374" y="2492376"/>
            <a:ext cx="5400674" cy="3384550"/>
          </a:xfrm>
        </p:spPr>
        <p:txBody>
          <a:bodyPr/>
          <a:lstStyle/>
          <a:p>
            <a:pPr lvl="0"/>
            <a:endParaRPr lang="da-DK" dirty="0"/>
          </a:p>
        </p:txBody>
      </p:sp>
      <p:sp>
        <p:nvSpPr>
          <p:cNvPr id="6" name="Text Placeholder 3">
            <a:extLst>
              <a:ext uri="{FF2B5EF4-FFF2-40B4-BE49-F238E27FC236}">
                <a16:creationId xmlns:a16="http://schemas.microsoft.com/office/drawing/2014/main" id="{0DA5C24A-5600-A45A-9033-7E837A32B529}"/>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
        <p:nvSpPr>
          <p:cNvPr id="7" name="Text Placeholder 5">
            <a:extLst>
              <a:ext uri="{FF2B5EF4-FFF2-40B4-BE49-F238E27FC236}">
                <a16:creationId xmlns:a16="http://schemas.microsoft.com/office/drawing/2014/main" id="{662DC94B-ACB3-FD75-055A-4106526978CE}"/>
              </a:ext>
            </a:extLst>
          </p:cNvPr>
          <p:cNvSpPr>
            <a:spLocks noGrp="1"/>
          </p:cNvSpPr>
          <p:nvPr>
            <p:ph type="body" sz="quarter" idx="12" hasCustomPrompt="1"/>
          </p:nvPr>
        </p:nvSpPr>
        <p:spPr>
          <a:xfrm>
            <a:off x="1523999" y="6233249"/>
            <a:ext cx="4464049" cy="184666"/>
          </a:xfrm>
        </p:spPr>
        <p:txBody>
          <a:bodyPr anchor="t"/>
          <a:lstStyle>
            <a:lvl1pPr marL="0" indent="0">
              <a:buNone/>
              <a:defRPr sz="1200"/>
            </a:lvl1pPr>
          </a:lstStyle>
          <a:p>
            <a:pPr lvl="0"/>
            <a:r>
              <a:rPr lang="en-GB" dirty="0"/>
              <a:t>Click to add footer text</a:t>
            </a:r>
            <a:endParaRPr lang="en-NO" dirty="0"/>
          </a:p>
        </p:txBody>
      </p:sp>
      <p:sp>
        <p:nvSpPr>
          <p:cNvPr id="8" name="TextBox 7">
            <a:extLst>
              <a:ext uri="{FF2B5EF4-FFF2-40B4-BE49-F238E27FC236}">
                <a16:creationId xmlns:a16="http://schemas.microsoft.com/office/drawing/2014/main" id="{EC64282A-EF32-E980-681C-D7B6AEA6C29E}"/>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16556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dirty="0"/>
              <a:t>Click to edit title</a:t>
            </a:r>
            <a:endParaRPr lang="da-DK" dirty="0"/>
          </a:p>
        </p:txBody>
      </p:sp>
      <p:pic>
        <p:nvPicPr>
          <p:cNvPr id="3" name="Grafik 2">
            <a:extLst>
              <a:ext uri="{FF2B5EF4-FFF2-40B4-BE49-F238E27FC236}">
                <a16:creationId xmlns:a16="http://schemas.microsoft.com/office/drawing/2014/main" id="{9806E0E7-A289-9E79-C342-F5F0EE75EF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3600" cy="412040"/>
          </a:xfrm>
          <a:prstGeom prst="rect">
            <a:avLst/>
          </a:prstGeom>
        </p:spPr>
      </p:pic>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73723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Title + image and text">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0C48231C-82B3-21BF-D7BD-F32FAC46F235}"/>
              </a:ext>
            </a:extLst>
          </p:cNvPr>
          <p:cNvSpPr>
            <a:spLocks noGrp="1"/>
          </p:cNvSpPr>
          <p:nvPr>
            <p:ph type="body" sz="quarter" idx="13"/>
          </p:nvPr>
        </p:nvSpPr>
        <p:spPr>
          <a:xfrm>
            <a:off x="6203950" y="2511979"/>
            <a:ext cx="5400674" cy="3345475"/>
          </a:xfrm>
        </p:spPr>
        <p:txBody>
          <a:bodyPr/>
          <a:lstStyle/>
          <a:p>
            <a:pPr lvl="0"/>
            <a:endParaRPr lang="da-DK" dirty="0"/>
          </a:p>
        </p:txBody>
      </p:sp>
      <p:sp>
        <p:nvSpPr>
          <p:cNvPr id="4" name="Text Placeholder 3">
            <a:extLst>
              <a:ext uri="{FF2B5EF4-FFF2-40B4-BE49-F238E27FC236}">
                <a16:creationId xmlns:a16="http://schemas.microsoft.com/office/drawing/2014/main" id="{0446ACE2-DC59-2518-3912-10DDCAF11C21}"/>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
        <p:nvSpPr>
          <p:cNvPr id="5" name="Text Placeholder 5">
            <a:extLst>
              <a:ext uri="{FF2B5EF4-FFF2-40B4-BE49-F238E27FC236}">
                <a16:creationId xmlns:a16="http://schemas.microsoft.com/office/drawing/2014/main" id="{2F3361AA-2384-23FD-7221-5706C55C5128}"/>
              </a:ext>
            </a:extLst>
          </p:cNvPr>
          <p:cNvSpPr>
            <a:spLocks noGrp="1"/>
          </p:cNvSpPr>
          <p:nvPr>
            <p:ph type="body" sz="quarter" idx="12" hasCustomPrompt="1"/>
          </p:nvPr>
        </p:nvSpPr>
        <p:spPr>
          <a:xfrm>
            <a:off x="6203950" y="6239587"/>
            <a:ext cx="3744913" cy="178328"/>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32FE09F2-C32F-D280-425D-553A89991029}"/>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943545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Title + text in black card and image slider">
    <p:bg>
      <p:bgPr>
        <a:solidFill>
          <a:schemeClr val="bg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tx1"/>
                </a:solidFill>
              </a:defRPr>
            </a:lvl1pPr>
          </a:lstStyle>
          <a:p>
            <a:r>
              <a:rPr lang="en-GB" dirty="0"/>
              <a:t>Click to edit title</a:t>
            </a:r>
            <a:endParaRPr lang="da-DK" dirty="0"/>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tx1"/>
                </a:solidFill>
              </a:defRPr>
            </a:lvl1pPr>
            <a:lvl2pPr marL="504000" indent="0">
              <a:buNone/>
              <a:defRPr/>
            </a:lvl2pPr>
          </a:lstStyle>
          <a:p>
            <a:pPr lvl="1"/>
            <a:r>
              <a:rPr lang="da-DK" dirty="0"/>
              <a:t>Insert image</a:t>
            </a:r>
          </a:p>
        </p:txBody>
      </p:sp>
      <p:sp>
        <p:nvSpPr>
          <p:cNvPr id="3" name="Pladsholder til tekst 5">
            <a:extLst>
              <a:ext uri="{FF2B5EF4-FFF2-40B4-BE49-F238E27FC236}">
                <a16:creationId xmlns:a16="http://schemas.microsoft.com/office/drawing/2014/main" id="{0292A114-1675-ABBC-2446-E2C0BCA8F2EA}"/>
              </a:ext>
            </a:extLst>
          </p:cNvPr>
          <p:cNvSpPr>
            <a:spLocks noGrp="1"/>
          </p:cNvSpPr>
          <p:nvPr>
            <p:ph type="body" sz="quarter" idx="14"/>
          </p:nvPr>
        </p:nvSpPr>
        <p:spPr>
          <a:xfrm>
            <a:off x="587327" y="2377137"/>
            <a:ext cx="5400674" cy="2996551"/>
          </a:xfrm>
        </p:spPr>
        <p:txBody>
          <a:bodyPr/>
          <a:lstStyle>
            <a:lvl1pPr>
              <a:buClr>
                <a:schemeClr val="tx1"/>
              </a:buClr>
              <a:defRPr>
                <a:solidFill>
                  <a:schemeClr val="tx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endParaRPr lang="da-DK" dirty="0"/>
          </a:p>
        </p:txBody>
      </p:sp>
      <p:sp>
        <p:nvSpPr>
          <p:cNvPr id="5" name="Text Placeholder 5">
            <a:extLst>
              <a:ext uri="{FF2B5EF4-FFF2-40B4-BE49-F238E27FC236}">
                <a16:creationId xmlns:a16="http://schemas.microsoft.com/office/drawing/2014/main" id="{C3630BDC-78CC-8E56-7A71-80D83814C4CA}"/>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5B4DBD4C-5467-567C-3D71-6CDAA5B526C4}"/>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601738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171717"/>
                </a:solidFill>
              </a:defRPr>
            </a:lvl1pPr>
          </a:lstStyle>
          <a:p>
            <a:r>
              <a:rPr lang="en-GB" dirty="0"/>
              <a:t>Click to edit title</a:t>
            </a:r>
            <a:endParaRPr lang="da-DK" dirty="0"/>
          </a:p>
        </p:txBody>
      </p:sp>
      <p:sp>
        <p:nvSpPr>
          <p:cNvPr id="3" name="Text Placeholder 5">
            <a:extLst>
              <a:ext uri="{FF2B5EF4-FFF2-40B4-BE49-F238E27FC236}">
                <a16:creationId xmlns:a16="http://schemas.microsoft.com/office/drawing/2014/main" id="{D2B7BF21-D198-9481-2962-23503B5266ED}"/>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4" name="TextBox 3">
            <a:extLst>
              <a:ext uri="{FF2B5EF4-FFF2-40B4-BE49-F238E27FC236}">
                <a16:creationId xmlns:a16="http://schemas.microsoft.com/office/drawing/2014/main" id="{53FEB12C-4558-AE99-98E5-89D194182A03}"/>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1781706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3 Break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5">
            <a:extLst>
              <a:ext uri="{FF2B5EF4-FFF2-40B4-BE49-F238E27FC236}">
                <a16:creationId xmlns:a16="http://schemas.microsoft.com/office/drawing/2014/main" id="{611D21C4-1ACF-0B9F-E1AD-E965369F9AF2}"/>
              </a:ext>
            </a:extLst>
          </p:cNvPr>
          <p:cNvSpPr>
            <a:spLocks noGrp="1"/>
          </p:cNvSpPr>
          <p:nvPr>
            <p:ph type="body" sz="quarter" idx="15"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637B1DCE-4A87-323F-E942-ACFB4114EC14}"/>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754980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4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5">
            <a:extLst>
              <a:ext uri="{FF2B5EF4-FFF2-40B4-BE49-F238E27FC236}">
                <a16:creationId xmlns:a16="http://schemas.microsoft.com/office/drawing/2014/main" id="{2A3FD399-323A-A052-E299-85AE1C909394}"/>
              </a:ext>
            </a:extLst>
          </p:cNvPr>
          <p:cNvSpPr>
            <a:spLocks noGrp="1"/>
          </p:cNvSpPr>
          <p:nvPr>
            <p:ph type="body" sz="quarter" idx="15"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AAFC3DA0-7E06-8093-C3F1-CEC1CD3FBBC9}"/>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362606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Breaker, black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6E00-8FE6-05BB-D82F-986389064B67}"/>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tx1"/>
                </a:solidFill>
              </a:defRPr>
            </a:lvl1pPr>
          </a:lstStyle>
          <a:p>
            <a:r>
              <a:rPr lang="en-GB" dirty="0"/>
              <a:t>Click to edit title</a:t>
            </a:r>
            <a:endParaRPr lang="da-DK" dirty="0"/>
          </a:p>
        </p:txBody>
      </p:sp>
      <p:sp>
        <p:nvSpPr>
          <p:cNvPr id="3" name="Text Placeholder 5">
            <a:extLst>
              <a:ext uri="{FF2B5EF4-FFF2-40B4-BE49-F238E27FC236}">
                <a16:creationId xmlns:a16="http://schemas.microsoft.com/office/drawing/2014/main" id="{43BCC337-846E-479C-2B6C-EC4DB2EBE936}"/>
              </a:ext>
            </a:extLst>
          </p:cNvPr>
          <p:cNvSpPr>
            <a:spLocks noGrp="1"/>
          </p:cNvSpPr>
          <p:nvPr>
            <p:ph type="body" sz="quarter" idx="15"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4" name="TextBox 3">
            <a:extLst>
              <a:ext uri="{FF2B5EF4-FFF2-40B4-BE49-F238E27FC236}">
                <a16:creationId xmlns:a16="http://schemas.microsoft.com/office/drawing/2014/main" id="{2C3D0EC4-D942-E0D6-A32C-42646C17578E}"/>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2589982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6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BC0C87-062F-DD7C-E233-FF34ABAD57C2}"/>
              </a:ext>
            </a:extLst>
          </p:cNvPr>
          <p:cNvSpPr>
            <a:spLocks noGrp="1"/>
          </p:cNvSpPr>
          <p:nvPr>
            <p:ph type="pic" sz="quarter" idx="10" hasCustomPrompt="1"/>
          </p:nvPr>
        </p:nvSpPr>
        <p:spPr>
          <a:xfrm>
            <a:off x="0" y="0"/>
            <a:ext cx="12192000" cy="6858000"/>
          </a:xfrm>
          <a:custGeom>
            <a:avLst/>
            <a:gdLst>
              <a:gd name="connsiteX0" fmla="*/ 11368966 w 12192000"/>
              <a:gd name="connsiteY0" fmla="*/ 6302927 h 6858000"/>
              <a:gd name="connsiteX1" fmla="*/ 11368966 w 12192000"/>
              <a:gd name="connsiteY1" fmla="*/ 6313451 h 6858000"/>
              <a:gd name="connsiteX2" fmla="*/ 11328755 w 12192000"/>
              <a:gd name="connsiteY2" fmla="*/ 6354536 h 6858000"/>
              <a:gd name="connsiteX3" fmla="*/ 11301246 w 12192000"/>
              <a:gd name="connsiteY3" fmla="*/ 6334003 h 6858000"/>
              <a:gd name="connsiteX4" fmla="*/ 11301228 w 12192000"/>
              <a:gd name="connsiteY4" fmla="*/ 6334003 h 6858000"/>
              <a:gd name="connsiteX5" fmla="*/ 11349388 w 12192000"/>
              <a:gd name="connsiteY5" fmla="*/ 6303976 h 6858000"/>
              <a:gd name="connsiteX6" fmla="*/ 10932384 w 12192000"/>
              <a:gd name="connsiteY6" fmla="*/ 6234980 h 6858000"/>
              <a:gd name="connsiteX7" fmla="*/ 10983723 w 12192000"/>
              <a:gd name="connsiteY7" fmla="*/ 6292385 h 6858000"/>
              <a:gd name="connsiteX8" fmla="*/ 10932384 w 12192000"/>
              <a:gd name="connsiteY8" fmla="*/ 6349789 h 6858000"/>
              <a:gd name="connsiteX9" fmla="*/ 10881580 w 12192000"/>
              <a:gd name="connsiteY9" fmla="*/ 6292385 h 6858000"/>
              <a:gd name="connsiteX10" fmla="*/ 10932384 w 12192000"/>
              <a:gd name="connsiteY10" fmla="*/ 6234980 h 6858000"/>
              <a:gd name="connsiteX11" fmla="*/ 11139296 w 12192000"/>
              <a:gd name="connsiteY11" fmla="*/ 6234464 h 6858000"/>
              <a:gd name="connsiteX12" fmla="*/ 11191689 w 12192000"/>
              <a:gd name="connsiteY12" fmla="*/ 6292918 h 6858000"/>
              <a:gd name="connsiteX13" fmla="*/ 11139296 w 12192000"/>
              <a:gd name="connsiteY13" fmla="*/ 6351372 h 6858000"/>
              <a:gd name="connsiteX14" fmla="*/ 11086384 w 12192000"/>
              <a:gd name="connsiteY14" fmla="*/ 6292918 h 6858000"/>
              <a:gd name="connsiteX15" fmla="*/ 11139296 w 12192000"/>
              <a:gd name="connsiteY15" fmla="*/ 6234464 h 6858000"/>
              <a:gd name="connsiteX16" fmla="*/ 11409176 w 12192000"/>
              <a:gd name="connsiteY16" fmla="*/ 6201291 h 6858000"/>
              <a:gd name="connsiteX17" fmla="*/ 11485918 w 12192000"/>
              <a:gd name="connsiteY17" fmla="*/ 6378767 h 6858000"/>
              <a:gd name="connsiteX18" fmla="*/ 11482220 w 12192000"/>
              <a:gd name="connsiteY18" fmla="*/ 6387194 h 6858000"/>
              <a:gd name="connsiteX19" fmla="*/ 11438830 w 12192000"/>
              <a:gd name="connsiteY19" fmla="*/ 6418270 h 6858000"/>
              <a:gd name="connsiteX20" fmla="*/ 11420305 w 12192000"/>
              <a:gd name="connsiteY20" fmla="*/ 6415639 h 6858000"/>
              <a:gd name="connsiteX21" fmla="*/ 11420305 w 12192000"/>
              <a:gd name="connsiteY21" fmla="*/ 6453559 h 6858000"/>
              <a:gd name="connsiteX22" fmla="*/ 11444117 w 12192000"/>
              <a:gd name="connsiteY22" fmla="*/ 6456190 h 6858000"/>
              <a:gd name="connsiteX23" fmla="*/ 11528790 w 12192000"/>
              <a:gd name="connsiteY23" fmla="*/ 6385096 h 6858000"/>
              <a:gd name="connsiteX24" fmla="*/ 11603406 w 12192000"/>
              <a:gd name="connsiteY24" fmla="*/ 6201291 h 6858000"/>
              <a:gd name="connsiteX25" fmla="*/ 11554192 w 12192000"/>
              <a:gd name="connsiteY25" fmla="*/ 6201291 h 6858000"/>
              <a:gd name="connsiteX26" fmla="*/ 11509212 w 12192000"/>
              <a:gd name="connsiteY26" fmla="*/ 6331905 h 6858000"/>
              <a:gd name="connsiteX27" fmla="*/ 11458408 w 12192000"/>
              <a:gd name="connsiteY27" fmla="*/ 6201291 h 6858000"/>
              <a:gd name="connsiteX28" fmla="*/ 11458390 w 12192000"/>
              <a:gd name="connsiteY28" fmla="*/ 6201291 h 6858000"/>
              <a:gd name="connsiteX29" fmla="*/ 10932384 w 12192000"/>
              <a:gd name="connsiteY29" fmla="*/ 6197593 h 6858000"/>
              <a:gd name="connsiteX30" fmla="*/ 10836600 w 12192000"/>
              <a:gd name="connsiteY30" fmla="*/ 6292385 h 6858000"/>
              <a:gd name="connsiteX31" fmla="*/ 10932384 w 12192000"/>
              <a:gd name="connsiteY31" fmla="*/ 6387176 h 6858000"/>
              <a:gd name="connsiteX32" fmla="*/ 11028703 w 12192000"/>
              <a:gd name="connsiteY32" fmla="*/ 6292385 h 6858000"/>
              <a:gd name="connsiteX33" fmla="*/ 10932384 w 12192000"/>
              <a:gd name="connsiteY33" fmla="*/ 6197593 h 6858000"/>
              <a:gd name="connsiteX34" fmla="*/ 11330345 w 12192000"/>
              <a:gd name="connsiteY34" fmla="*/ 6197575 h 6858000"/>
              <a:gd name="connsiteX35" fmla="*/ 11248316 w 12192000"/>
              <a:gd name="connsiteY35" fmla="*/ 6268153 h 6858000"/>
              <a:gd name="connsiteX36" fmla="*/ 11248316 w 12192000"/>
              <a:gd name="connsiteY36" fmla="*/ 6268171 h 6858000"/>
              <a:gd name="connsiteX37" fmla="*/ 11289599 w 12192000"/>
              <a:gd name="connsiteY37" fmla="*/ 6272384 h 6858000"/>
              <a:gd name="connsiteX38" fmla="*/ 11329809 w 12192000"/>
              <a:gd name="connsiteY38" fmla="*/ 6234464 h 6858000"/>
              <a:gd name="connsiteX39" fmla="*/ 11367376 w 12192000"/>
              <a:gd name="connsiteY39" fmla="*/ 6271851 h 6858000"/>
              <a:gd name="connsiteX40" fmla="*/ 11367376 w 12192000"/>
              <a:gd name="connsiteY40" fmla="*/ 6275531 h 6858000"/>
              <a:gd name="connsiteX41" fmla="*/ 11346744 w 12192000"/>
              <a:gd name="connsiteY41" fmla="*/ 6276580 h 6858000"/>
              <a:gd name="connsiteX42" fmla="*/ 11257302 w 12192000"/>
              <a:gd name="connsiteY42" fmla="*/ 6337149 h 6858000"/>
              <a:gd name="connsiteX43" fmla="*/ 11316573 w 12192000"/>
              <a:gd name="connsiteY43" fmla="*/ 6387176 h 6858000"/>
              <a:gd name="connsiteX44" fmla="*/ 11370556 w 12192000"/>
              <a:gd name="connsiteY44" fmla="*/ 6356101 h 6858000"/>
              <a:gd name="connsiteX45" fmla="*/ 11370556 w 12192000"/>
              <a:gd name="connsiteY45" fmla="*/ 6383478 h 6858000"/>
              <a:gd name="connsiteX46" fmla="*/ 11411838 w 12192000"/>
              <a:gd name="connsiteY46" fmla="*/ 6383478 h 6858000"/>
              <a:gd name="connsiteX47" fmla="*/ 11411838 w 12192000"/>
              <a:gd name="connsiteY47" fmla="*/ 6277096 h 6858000"/>
              <a:gd name="connsiteX48" fmla="*/ 11330345 w 12192000"/>
              <a:gd name="connsiteY48" fmla="*/ 6197575 h 6858000"/>
              <a:gd name="connsiteX49" fmla="*/ 10509610 w 12192000"/>
              <a:gd name="connsiteY49" fmla="*/ 6137557 h 6858000"/>
              <a:gd name="connsiteX50" fmla="*/ 10484744 w 12192000"/>
              <a:gd name="connsiteY50" fmla="*/ 6201291 h 6858000"/>
              <a:gd name="connsiteX51" fmla="*/ 10427063 w 12192000"/>
              <a:gd name="connsiteY51" fmla="*/ 6201291 h 6858000"/>
              <a:gd name="connsiteX52" fmla="*/ 10427063 w 12192000"/>
              <a:gd name="connsiteY52" fmla="*/ 6239211 h 6858000"/>
              <a:gd name="connsiteX53" fmla="*/ 10470453 w 12192000"/>
              <a:gd name="connsiteY53" fmla="*/ 6239211 h 6858000"/>
              <a:gd name="connsiteX54" fmla="*/ 10460396 w 12192000"/>
              <a:gd name="connsiteY54" fmla="*/ 6263958 h 6858000"/>
              <a:gd name="connsiteX55" fmla="*/ 10446105 w 12192000"/>
              <a:gd name="connsiteY55" fmla="*/ 6322945 h 6858000"/>
              <a:gd name="connsiteX56" fmla="*/ 10513844 w 12192000"/>
              <a:gd name="connsiteY56" fmla="*/ 6387194 h 6858000"/>
              <a:gd name="connsiteX57" fmla="*/ 10559360 w 12192000"/>
              <a:gd name="connsiteY57" fmla="*/ 6376136 h 6858000"/>
              <a:gd name="connsiteX58" fmla="*/ 10548784 w 12192000"/>
              <a:gd name="connsiteY58" fmla="*/ 6342429 h 6858000"/>
              <a:gd name="connsiteX59" fmla="*/ 10519149 w 12192000"/>
              <a:gd name="connsiteY59" fmla="*/ 6350323 h 6858000"/>
              <a:gd name="connsiteX60" fmla="*/ 10489514 w 12192000"/>
              <a:gd name="connsiteY60" fmla="*/ 6320296 h 6858000"/>
              <a:gd name="connsiteX61" fmla="*/ 10498517 w 12192000"/>
              <a:gd name="connsiteY61" fmla="*/ 6278696 h 6858000"/>
              <a:gd name="connsiteX62" fmla="*/ 10513861 w 12192000"/>
              <a:gd name="connsiteY62" fmla="*/ 6239193 h 6858000"/>
              <a:gd name="connsiteX63" fmla="*/ 10563004 w 12192000"/>
              <a:gd name="connsiteY63" fmla="*/ 6239193 h 6858000"/>
              <a:gd name="connsiteX64" fmla="*/ 10610628 w 12192000"/>
              <a:gd name="connsiteY64" fmla="*/ 6383496 h 6858000"/>
              <a:gd name="connsiteX65" fmla="*/ 10664075 w 12192000"/>
              <a:gd name="connsiteY65" fmla="*/ 6383496 h 6858000"/>
              <a:gd name="connsiteX66" fmla="*/ 10698998 w 12192000"/>
              <a:gd name="connsiteY66" fmla="*/ 6247620 h 6858000"/>
              <a:gd name="connsiteX67" fmla="*/ 10733403 w 12192000"/>
              <a:gd name="connsiteY67" fmla="*/ 6383496 h 6858000"/>
              <a:gd name="connsiteX68" fmla="*/ 10785261 w 12192000"/>
              <a:gd name="connsiteY68" fmla="*/ 6383496 h 6858000"/>
              <a:gd name="connsiteX69" fmla="*/ 10845585 w 12192000"/>
              <a:gd name="connsiteY69" fmla="*/ 6201273 h 6858000"/>
              <a:gd name="connsiteX70" fmla="*/ 10799551 w 12192000"/>
              <a:gd name="connsiteY70" fmla="*/ 6201273 h 6858000"/>
              <a:gd name="connsiteX71" fmla="*/ 10759341 w 12192000"/>
              <a:gd name="connsiteY71" fmla="*/ 6339265 h 6858000"/>
              <a:gd name="connsiteX72" fmla="*/ 10727061 w 12192000"/>
              <a:gd name="connsiteY72" fmla="*/ 6201273 h 6858000"/>
              <a:gd name="connsiteX73" fmla="*/ 10670434 w 12192000"/>
              <a:gd name="connsiteY73" fmla="*/ 6201273 h 6858000"/>
              <a:gd name="connsiteX74" fmla="*/ 10638155 w 12192000"/>
              <a:gd name="connsiteY74" fmla="*/ 6339265 h 6858000"/>
              <a:gd name="connsiteX75" fmla="*/ 10597945 w 12192000"/>
              <a:gd name="connsiteY75" fmla="*/ 6201273 h 6858000"/>
              <a:gd name="connsiteX76" fmla="*/ 10528670 w 12192000"/>
              <a:gd name="connsiteY76" fmla="*/ 6201273 h 6858000"/>
              <a:gd name="connsiteX77" fmla="*/ 10548249 w 12192000"/>
              <a:gd name="connsiteY77" fmla="*/ 6152828 h 6858000"/>
              <a:gd name="connsiteX78" fmla="*/ 11189028 w 12192000"/>
              <a:gd name="connsiteY78" fmla="*/ 6120188 h 6858000"/>
              <a:gd name="connsiteX79" fmla="*/ 11189028 w 12192000"/>
              <a:gd name="connsiteY79" fmla="*/ 6226571 h 6858000"/>
              <a:gd name="connsiteX80" fmla="*/ 11132401 w 12192000"/>
              <a:gd name="connsiteY80" fmla="*/ 6197611 h 6858000"/>
              <a:gd name="connsiteX81" fmla="*/ 11041386 w 12192000"/>
              <a:gd name="connsiteY81" fmla="*/ 6292936 h 6858000"/>
              <a:gd name="connsiteX82" fmla="*/ 11041404 w 12192000"/>
              <a:gd name="connsiteY82" fmla="*/ 6292918 h 6858000"/>
              <a:gd name="connsiteX83" fmla="*/ 11132418 w 12192000"/>
              <a:gd name="connsiteY83" fmla="*/ 6387194 h 6858000"/>
              <a:gd name="connsiteX84" fmla="*/ 11191153 w 12192000"/>
              <a:gd name="connsiteY84" fmla="*/ 6358234 h 6858000"/>
              <a:gd name="connsiteX85" fmla="*/ 11191153 w 12192000"/>
              <a:gd name="connsiteY85" fmla="*/ 6383514 h 6858000"/>
              <a:gd name="connsiteX86" fmla="*/ 11232954 w 12192000"/>
              <a:gd name="connsiteY86" fmla="*/ 6383514 h 6858000"/>
              <a:gd name="connsiteX87" fmla="*/ 11232954 w 12192000"/>
              <a:gd name="connsiteY87" fmla="*/ 6120188 h 6858000"/>
              <a:gd name="connsiteX88" fmla="*/ 0 w 12192000"/>
              <a:gd name="connsiteY88" fmla="*/ 0 h 6858000"/>
              <a:gd name="connsiteX89" fmla="*/ 12192000 w 12192000"/>
              <a:gd name="connsiteY89" fmla="*/ 0 h 6858000"/>
              <a:gd name="connsiteX90" fmla="*/ 12192000 w 12192000"/>
              <a:gd name="connsiteY90" fmla="*/ 6858000 h 6858000"/>
              <a:gd name="connsiteX91" fmla="*/ 0 w 12192000"/>
              <a:gd name="connsiteY9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2000" h="6858000">
                <a:moveTo>
                  <a:pt x="11368966" y="6302927"/>
                </a:moveTo>
                <a:lnTo>
                  <a:pt x="11368966" y="6313451"/>
                </a:lnTo>
                <a:cubicBezTo>
                  <a:pt x="11368966" y="6332403"/>
                  <a:pt x="11352567" y="6354536"/>
                  <a:pt x="11328755" y="6354536"/>
                </a:cubicBezTo>
                <a:cubicBezTo>
                  <a:pt x="11313947" y="6354536"/>
                  <a:pt x="11301246" y="6348225"/>
                  <a:pt x="11301246" y="6334003"/>
                </a:cubicBezTo>
                <a:lnTo>
                  <a:pt x="11301228" y="6334003"/>
                </a:lnTo>
                <a:cubicBezTo>
                  <a:pt x="11301228" y="6313985"/>
                  <a:pt x="11327166" y="6305558"/>
                  <a:pt x="11349388" y="6303976"/>
                </a:cubicBezTo>
                <a:close/>
                <a:moveTo>
                  <a:pt x="10932384" y="6234980"/>
                </a:moveTo>
                <a:cubicBezTo>
                  <a:pt x="10963073" y="6234980"/>
                  <a:pt x="10983723" y="6260793"/>
                  <a:pt x="10983723" y="6292385"/>
                </a:cubicBezTo>
                <a:cubicBezTo>
                  <a:pt x="10983723" y="6323976"/>
                  <a:pt x="10963609" y="6349789"/>
                  <a:pt x="10932384" y="6349789"/>
                </a:cubicBezTo>
                <a:cubicBezTo>
                  <a:pt x="10901158" y="6349789"/>
                  <a:pt x="10881580" y="6323976"/>
                  <a:pt x="10881580" y="6292385"/>
                </a:cubicBezTo>
                <a:cubicBezTo>
                  <a:pt x="10881580" y="6260793"/>
                  <a:pt x="10901694" y="6234980"/>
                  <a:pt x="10932384" y="6234980"/>
                </a:cubicBezTo>
                <a:close/>
                <a:moveTo>
                  <a:pt x="11139296" y="6234464"/>
                </a:moveTo>
                <a:cubicBezTo>
                  <a:pt x="11172093" y="6234464"/>
                  <a:pt x="11191689" y="6259744"/>
                  <a:pt x="11191689" y="6292918"/>
                </a:cubicBezTo>
                <a:cubicBezTo>
                  <a:pt x="11191689" y="6326091"/>
                  <a:pt x="11171575" y="6351372"/>
                  <a:pt x="11139296" y="6351372"/>
                </a:cubicBezTo>
                <a:cubicBezTo>
                  <a:pt x="11107017" y="6351372"/>
                  <a:pt x="11086384" y="6323460"/>
                  <a:pt x="11086384" y="6292918"/>
                </a:cubicBezTo>
                <a:cubicBezTo>
                  <a:pt x="11086384" y="6261327"/>
                  <a:pt x="11106499" y="6234464"/>
                  <a:pt x="11139296" y="6234464"/>
                </a:cubicBezTo>
                <a:close/>
                <a:moveTo>
                  <a:pt x="11409176" y="6201291"/>
                </a:moveTo>
                <a:lnTo>
                  <a:pt x="11485918" y="6378767"/>
                </a:lnTo>
                <a:lnTo>
                  <a:pt x="11482220" y="6387194"/>
                </a:lnTo>
                <a:cubicBezTo>
                  <a:pt x="11473217" y="6407212"/>
                  <a:pt x="11461588" y="6418270"/>
                  <a:pt x="11438830" y="6418270"/>
                </a:cubicBezTo>
                <a:cubicBezTo>
                  <a:pt x="11433006" y="6418270"/>
                  <a:pt x="11426129" y="6417221"/>
                  <a:pt x="11420305" y="6415639"/>
                </a:cubicBezTo>
                <a:lnTo>
                  <a:pt x="11420305" y="6453559"/>
                </a:lnTo>
                <a:cubicBezTo>
                  <a:pt x="11427719" y="6455657"/>
                  <a:pt x="11435114" y="6456190"/>
                  <a:pt x="11444117" y="6456190"/>
                </a:cubicBezTo>
                <a:cubicBezTo>
                  <a:pt x="11486454" y="6456190"/>
                  <a:pt x="11512391" y="6425114"/>
                  <a:pt x="11528790" y="6385096"/>
                </a:cubicBezTo>
                <a:lnTo>
                  <a:pt x="11603406" y="6201291"/>
                </a:lnTo>
                <a:lnTo>
                  <a:pt x="11554192" y="6201291"/>
                </a:lnTo>
                <a:lnTo>
                  <a:pt x="11509212" y="6331905"/>
                </a:lnTo>
                <a:lnTo>
                  <a:pt x="11458408" y="6201291"/>
                </a:lnTo>
                <a:lnTo>
                  <a:pt x="11458390" y="6201291"/>
                </a:lnTo>
                <a:close/>
                <a:moveTo>
                  <a:pt x="10932384" y="6197593"/>
                </a:moveTo>
                <a:cubicBezTo>
                  <a:pt x="10880508" y="6197593"/>
                  <a:pt x="10836600" y="6236562"/>
                  <a:pt x="10836600" y="6292385"/>
                </a:cubicBezTo>
                <a:cubicBezTo>
                  <a:pt x="10836600" y="6348207"/>
                  <a:pt x="10881044" y="6387176"/>
                  <a:pt x="10932384" y="6387176"/>
                </a:cubicBezTo>
                <a:cubicBezTo>
                  <a:pt x="10983723" y="6387176"/>
                  <a:pt x="11028703" y="6348207"/>
                  <a:pt x="11028703" y="6292385"/>
                </a:cubicBezTo>
                <a:cubicBezTo>
                  <a:pt x="11028703" y="6236562"/>
                  <a:pt x="10984259" y="6197593"/>
                  <a:pt x="10932384" y="6197593"/>
                </a:cubicBezTo>
                <a:close/>
                <a:moveTo>
                  <a:pt x="11330345" y="6197575"/>
                </a:moveTo>
                <a:cubicBezTo>
                  <a:pt x="11284829" y="6197575"/>
                  <a:pt x="11250960" y="6224953"/>
                  <a:pt x="11248316" y="6268153"/>
                </a:cubicBezTo>
                <a:lnTo>
                  <a:pt x="11248316" y="6268171"/>
                </a:lnTo>
                <a:lnTo>
                  <a:pt x="11289599" y="6272384"/>
                </a:lnTo>
                <a:cubicBezTo>
                  <a:pt x="11291189" y="6248687"/>
                  <a:pt x="11305997" y="6234464"/>
                  <a:pt x="11329809" y="6234464"/>
                </a:cubicBezTo>
                <a:cubicBezTo>
                  <a:pt x="11353621" y="6234464"/>
                  <a:pt x="11367376" y="6248687"/>
                  <a:pt x="11367376" y="6271851"/>
                </a:cubicBezTo>
                <a:lnTo>
                  <a:pt x="11367376" y="6275531"/>
                </a:lnTo>
                <a:lnTo>
                  <a:pt x="11346744" y="6276580"/>
                </a:lnTo>
                <a:cubicBezTo>
                  <a:pt x="11302818" y="6279211"/>
                  <a:pt x="11257302" y="6296598"/>
                  <a:pt x="11257302" y="6337149"/>
                </a:cubicBezTo>
                <a:cubicBezTo>
                  <a:pt x="11257302" y="6369274"/>
                  <a:pt x="11282703" y="6387176"/>
                  <a:pt x="11316573" y="6387176"/>
                </a:cubicBezTo>
                <a:cubicBezTo>
                  <a:pt x="11341974" y="6387176"/>
                  <a:pt x="11364196" y="6374003"/>
                  <a:pt x="11370556" y="6356101"/>
                </a:cubicBezTo>
                <a:lnTo>
                  <a:pt x="11370556" y="6383478"/>
                </a:lnTo>
                <a:lnTo>
                  <a:pt x="11411838" y="6383478"/>
                </a:lnTo>
                <a:lnTo>
                  <a:pt x="11411838" y="6277096"/>
                </a:lnTo>
                <a:cubicBezTo>
                  <a:pt x="11411838" y="6226535"/>
                  <a:pt x="11375861" y="6197575"/>
                  <a:pt x="11330345" y="6197575"/>
                </a:cubicBezTo>
                <a:close/>
                <a:moveTo>
                  <a:pt x="10509610" y="6137557"/>
                </a:moveTo>
                <a:lnTo>
                  <a:pt x="10484744" y="6201291"/>
                </a:lnTo>
                <a:lnTo>
                  <a:pt x="10427063" y="6201291"/>
                </a:lnTo>
                <a:lnTo>
                  <a:pt x="10427063" y="6239211"/>
                </a:lnTo>
                <a:lnTo>
                  <a:pt x="10470453" y="6239211"/>
                </a:lnTo>
                <a:lnTo>
                  <a:pt x="10460396" y="6263958"/>
                </a:lnTo>
                <a:cubicBezTo>
                  <a:pt x="10450875" y="6287656"/>
                  <a:pt x="10446105" y="6307674"/>
                  <a:pt x="10446105" y="6322945"/>
                </a:cubicBezTo>
                <a:cubicBezTo>
                  <a:pt x="10446105" y="6361398"/>
                  <a:pt x="10474151" y="6387194"/>
                  <a:pt x="10513844" y="6387194"/>
                </a:cubicBezTo>
                <a:cubicBezTo>
                  <a:pt x="10528134" y="6387194"/>
                  <a:pt x="10546659" y="6382981"/>
                  <a:pt x="10559360" y="6376136"/>
                </a:cubicBezTo>
                <a:lnTo>
                  <a:pt x="10548784" y="6342429"/>
                </a:lnTo>
                <a:cubicBezTo>
                  <a:pt x="10542443" y="6345594"/>
                  <a:pt x="10528670" y="6350323"/>
                  <a:pt x="10519149" y="6350323"/>
                </a:cubicBezTo>
                <a:cubicBezTo>
                  <a:pt x="10502750" y="6350323"/>
                  <a:pt x="10489514" y="6340314"/>
                  <a:pt x="10489514" y="6320296"/>
                </a:cubicBezTo>
                <a:cubicBezTo>
                  <a:pt x="10489514" y="6307122"/>
                  <a:pt x="10492693" y="6293967"/>
                  <a:pt x="10498517" y="6278696"/>
                </a:cubicBezTo>
                <a:lnTo>
                  <a:pt x="10513861" y="6239193"/>
                </a:lnTo>
                <a:lnTo>
                  <a:pt x="10563004" y="6239193"/>
                </a:lnTo>
                <a:lnTo>
                  <a:pt x="10610628" y="6383496"/>
                </a:lnTo>
                <a:lnTo>
                  <a:pt x="10664075" y="6383496"/>
                </a:lnTo>
                <a:lnTo>
                  <a:pt x="10698998" y="6247620"/>
                </a:lnTo>
                <a:lnTo>
                  <a:pt x="10733403" y="6383496"/>
                </a:lnTo>
                <a:lnTo>
                  <a:pt x="10785261" y="6383496"/>
                </a:lnTo>
                <a:lnTo>
                  <a:pt x="10845585" y="6201273"/>
                </a:lnTo>
                <a:lnTo>
                  <a:pt x="10799551" y="6201273"/>
                </a:lnTo>
                <a:lnTo>
                  <a:pt x="10759341" y="6339265"/>
                </a:lnTo>
                <a:lnTo>
                  <a:pt x="10727061" y="6201273"/>
                </a:lnTo>
                <a:lnTo>
                  <a:pt x="10670434" y="6201273"/>
                </a:lnTo>
                <a:lnTo>
                  <a:pt x="10638155" y="6339265"/>
                </a:lnTo>
                <a:lnTo>
                  <a:pt x="10597945" y="6201273"/>
                </a:lnTo>
                <a:lnTo>
                  <a:pt x="10528670" y="6201273"/>
                </a:lnTo>
                <a:lnTo>
                  <a:pt x="10548249" y="6152828"/>
                </a:lnTo>
                <a:close/>
                <a:moveTo>
                  <a:pt x="11189028" y="6120188"/>
                </a:moveTo>
                <a:lnTo>
                  <a:pt x="11189028" y="6226571"/>
                </a:lnTo>
                <a:cubicBezTo>
                  <a:pt x="11177917" y="6206037"/>
                  <a:pt x="11153051" y="6197611"/>
                  <a:pt x="11132401" y="6197611"/>
                </a:cubicBezTo>
                <a:cubicBezTo>
                  <a:pt x="11080007" y="6197611"/>
                  <a:pt x="11041386" y="6239744"/>
                  <a:pt x="11041386" y="6292936"/>
                </a:cubicBezTo>
                <a:lnTo>
                  <a:pt x="11041404" y="6292918"/>
                </a:lnTo>
                <a:cubicBezTo>
                  <a:pt x="11041404" y="6347158"/>
                  <a:pt x="11082151" y="6387194"/>
                  <a:pt x="11132418" y="6387194"/>
                </a:cubicBezTo>
                <a:cubicBezTo>
                  <a:pt x="11155694" y="6387194"/>
                  <a:pt x="11180042" y="6378767"/>
                  <a:pt x="11191153" y="6358234"/>
                </a:cubicBezTo>
                <a:lnTo>
                  <a:pt x="11191153" y="6383514"/>
                </a:lnTo>
                <a:lnTo>
                  <a:pt x="11232954" y="6383514"/>
                </a:lnTo>
                <a:lnTo>
                  <a:pt x="11232954" y="6120188"/>
                </a:lnTo>
                <a:close/>
                <a:moveTo>
                  <a:pt x="0" y="0"/>
                </a:moveTo>
                <a:lnTo>
                  <a:pt x="12192000" y="0"/>
                </a:lnTo>
                <a:lnTo>
                  <a:pt x="12192000" y="6858000"/>
                </a:lnTo>
                <a:lnTo>
                  <a:pt x="0" y="6858000"/>
                </a:lnTo>
                <a:close/>
              </a:path>
            </a:pathLst>
          </a:custGeom>
          <a:solidFill>
            <a:schemeClr val="bg2"/>
          </a:solidFill>
        </p:spPr>
        <p:txBody>
          <a:bodyPr wrap="square" anchor="ctr">
            <a:noAutofit/>
          </a:bodyPr>
          <a:lstStyle>
            <a:lvl1pPr marL="0" indent="0" algn="ctr">
              <a:buNone/>
              <a:defRPr/>
            </a:lvl1pPr>
          </a:lstStyle>
          <a:p>
            <a:r>
              <a:rPr lang="en-NO" dirty="0"/>
              <a:t>Insert image</a:t>
            </a:r>
          </a:p>
        </p:txBody>
      </p:sp>
      <p:sp>
        <p:nvSpPr>
          <p:cNvPr id="9" name="Grafik 2">
            <a:extLst>
              <a:ext uri="{FF2B5EF4-FFF2-40B4-BE49-F238E27FC236}">
                <a16:creationId xmlns:a16="http://schemas.microsoft.com/office/drawing/2014/main" id="{F4B68112-DE42-4DFB-7361-A5E77EFF9EC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2" name="Text Placeholder 5">
            <a:extLst>
              <a:ext uri="{FF2B5EF4-FFF2-40B4-BE49-F238E27FC236}">
                <a16:creationId xmlns:a16="http://schemas.microsoft.com/office/drawing/2014/main" id="{C793D4FF-2EAB-C275-FF53-B2C90B4B45D5}"/>
              </a:ext>
            </a:extLst>
          </p:cNvPr>
          <p:cNvSpPr>
            <a:spLocks noGrp="1"/>
          </p:cNvSpPr>
          <p:nvPr>
            <p:ph type="body" sz="quarter" idx="15"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3" name="TextBox 2">
            <a:extLst>
              <a:ext uri="{FF2B5EF4-FFF2-40B4-BE49-F238E27FC236}">
                <a16:creationId xmlns:a16="http://schemas.microsoft.com/office/drawing/2014/main" id="{B03025E8-6C24-69FE-4FD4-4E0806470913}"/>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2166011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7 Full image + big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F502EE-06A4-D99A-DD97-7AC8F281DB34}"/>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2349500"/>
            <a:ext cx="7272337" cy="1512887"/>
          </a:xfrm>
        </p:spPr>
        <p:txBody>
          <a:bodyPr/>
          <a:lstStyle>
            <a:lvl1pPr>
              <a:lnSpc>
                <a:spcPts val="6000"/>
              </a:lnSpc>
              <a:defRPr sz="5000">
                <a:solidFill>
                  <a:schemeClr val="bg1"/>
                </a:solidFill>
              </a:defRPr>
            </a:lvl1pPr>
          </a:lstStyle>
          <a:p>
            <a:r>
              <a:rPr lang="en-GB" dirty="0"/>
              <a:t>Click to edit title</a:t>
            </a:r>
            <a:endParaRPr lang="da-DK" dirty="0"/>
          </a:p>
        </p:txBody>
      </p:sp>
      <p:sp>
        <p:nvSpPr>
          <p:cNvPr id="5" name="Pladsholder til tekst 4">
            <a:extLst>
              <a:ext uri="{FF2B5EF4-FFF2-40B4-BE49-F238E27FC236}">
                <a16:creationId xmlns:a16="http://schemas.microsoft.com/office/drawing/2014/main" id="{1AB2F448-6F2E-5CC3-8BBC-78EDD4639AC5}"/>
              </a:ext>
            </a:extLst>
          </p:cNvPr>
          <p:cNvSpPr>
            <a:spLocks noGrp="1"/>
          </p:cNvSpPr>
          <p:nvPr>
            <p:ph type="body" sz="quarter" idx="14"/>
          </p:nvPr>
        </p:nvSpPr>
        <p:spPr>
          <a:xfrm>
            <a:off x="587374" y="4005262"/>
            <a:ext cx="7272338" cy="865187"/>
          </a:xfrm>
          <a:prstGeom prst="rect">
            <a:avLst/>
          </a:prstGeom>
        </p:spPr>
        <p:txBody>
          <a:bodyPr lIns="0" tIns="0" rIns="0" bIns="0"/>
          <a:lstStyle>
            <a:lvl1pPr>
              <a:lnSpc>
                <a:spcPts val="2600"/>
              </a:lnSpc>
              <a:spcAft>
                <a:spcPts val="0"/>
              </a:spcAft>
              <a:buClr>
                <a:schemeClr val="bg1"/>
              </a:buClr>
              <a:defRPr sz="200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da-DK" dirty="0"/>
              <a:t>Klik for at redigere teksttypografierne i masteren</a:t>
            </a:r>
          </a:p>
        </p:txBody>
      </p:sp>
      <p:sp>
        <p:nvSpPr>
          <p:cNvPr id="2" name="Grafik 2">
            <a:extLst>
              <a:ext uri="{FF2B5EF4-FFF2-40B4-BE49-F238E27FC236}">
                <a16:creationId xmlns:a16="http://schemas.microsoft.com/office/drawing/2014/main" id="{1FF61CEB-6B13-72EC-6E12-B24882FE14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Text Placeholder 5">
            <a:extLst>
              <a:ext uri="{FF2B5EF4-FFF2-40B4-BE49-F238E27FC236}">
                <a16:creationId xmlns:a16="http://schemas.microsoft.com/office/drawing/2014/main" id="{80557B6F-9247-41F0-ADF6-97F5A08D997D}"/>
              </a:ext>
            </a:extLst>
          </p:cNvPr>
          <p:cNvSpPr>
            <a:spLocks noGrp="1"/>
          </p:cNvSpPr>
          <p:nvPr>
            <p:ph type="body" sz="quarter" idx="12" hasCustomPrompt="1"/>
          </p:nvPr>
        </p:nvSpPr>
        <p:spPr>
          <a:xfrm>
            <a:off x="1523999" y="6233249"/>
            <a:ext cx="8208963" cy="184666"/>
          </a:xfrm>
        </p:spPr>
        <p:txBody>
          <a:bodyPr anchor="t"/>
          <a:lstStyle>
            <a:lvl1pPr marL="0" indent="0">
              <a:buNone/>
              <a:defRPr sz="1200">
                <a:solidFill>
                  <a:schemeClr val="bg1"/>
                </a:solidFill>
              </a:defRPr>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CD25B6B7-C542-8C6D-B46F-154D082D4608}"/>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Tree>
    <p:extLst>
      <p:ext uri="{BB962C8B-B14F-4D97-AF65-F5344CB8AC3E}">
        <p14:creationId xmlns:p14="http://schemas.microsoft.com/office/powerpoint/2010/main" val="428115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Quote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EECA75D-90AE-3AD5-52D9-64E8F6CE1186}"/>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solidFill>
                  <a:schemeClr val="bg1"/>
                </a:solidFill>
              </a:rPr>
              <a:pPr algn="l"/>
              <a:t>‹#›</a:t>
            </a:fld>
            <a:endParaRPr lang="en-NO" sz="1200" dirty="0">
              <a:solidFill>
                <a:schemeClr val="bg1"/>
              </a:solidFill>
            </a:endParaRPr>
          </a:p>
        </p:txBody>
      </p:sp>
      <p:sp>
        <p:nvSpPr>
          <p:cNvPr id="3" name="Afrundet rektangel 3">
            <a:extLst>
              <a:ext uri="{FF2B5EF4-FFF2-40B4-BE49-F238E27FC236}">
                <a16:creationId xmlns:a16="http://schemas.microsoft.com/office/drawing/2014/main" id="{F2DA0EDD-2D0B-E26D-AF33-7021F1E7725E}"/>
              </a:ext>
            </a:extLst>
          </p:cNvPr>
          <p:cNvSpPr/>
          <p:nvPr userDrawn="1"/>
        </p:nvSpPr>
        <p:spPr>
          <a:xfrm>
            <a:off x="587375" y="1344595"/>
            <a:ext cx="7272338" cy="4537075"/>
          </a:xfrm>
          <a:prstGeom prst="roundRect">
            <a:avLst>
              <a:gd name="adj" fmla="val 1162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 name="Pladsholder til billede 11">
            <a:extLst>
              <a:ext uri="{FF2B5EF4-FFF2-40B4-BE49-F238E27FC236}">
                <a16:creationId xmlns:a16="http://schemas.microsoft.com/office/drawing/2014/main" id="{515A430E-6A65-5EBE-580F-4F221D6594D4}"/>
              </a:ext>
            </a:extLst>
          </p:cNvPr>
          <p:cNvSpPr>
            <a:spLocks noGrp="1"/>
          </p:cNvSpPr>
          <p:nvPr>
            <p:ph type="pic" sz="quarter" idx="13" hasCustomPrompt="1"/>
          </p:nvPr>
        </p:nvSpPr>
        <p:spPr>
          <a:xfrm>
            <a:off x="7140575" y="477325"/>
            <a:ext cx="4464050" cy="38883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10" name="Title 1">
            <a:extLst>
              <a:ext uri="{FF2B5EF4-FFF2-40B4-BE49-F238E27FC236}">
                <a16:creationId xmlns:a16="http://schemas.microsoft.com/office/drawing/2014/main" id="{40FC1661-A8B0-BE88-25C3-7614FA869072}"/>
              </a:ext>
            </a:extLst>
          </p:cNvPr>
          <p:cNvSpPr>
            <a:spLocks noGrp="1"/>
          </p:cNvSpPr>
          <p:nvPr>
            <p:ph type="title" hasCustomPrompt="1"/>
          </p:nvPr>
        </p:nvSpPr>
        <p:spPr>
          <a:xfrm>
            <a:off x="947738" y="1844675"/>
            <a:ext cx="5784658" cy="2520950"/>
          </a:xfrm>
          <a:prstGeom prst="rect">
            <a:avLst/>
          </a:prstGeom>
        </p:spPr>
        <p:txBody>
          <a:bodyPr/>
          <a:lstStyle>
            <a:lvl1pPr>
              <a:lnSpc>
                <a:spcPct val="100000"/>
              </a:lnSpc>
              <a:defRPr sz="2800"/>
            </a:lvl1pPr>
          </a:lstStyle>
          <a:p>
            <a:r>
              <a:rPr lang="en-GB" dirty="0"/>
              <a:t>Click to edit quote</a:t>
            </a:r>
            <a:endParaRPr lang="da-DK" dirty="0"/>
          </a:p>
        </p:txBody>
      </p:sp>
      <p:sp>
        <p:nvSpPr>
          <p:cNvPr id="17" name="Text Placeholder 15">
            <a:extLst>
              <a:ext uri="{FF2B5EF4-FFF2-40B4-BE49-F238E27FC236}">
                <a16:creationId xmlns:a16="http://schemas.microsoft.com/office/drawing/2014/main" id="{A47BEEF9-0A22-6A83-200D-CE23DD35A181}"/>
              </a:ext>
            </a:extLst>
          </p:cNvPr>
          <p:cNvSpPr>
            <a:spLocks noGrp="1"/>
          </p:cNvSpPr>
          <p:nvPr>
            <p:ph type="body" sz="quarter" idx="15" hasCustomPrompt="1"/>
          </p:nvPr>
        </p:nvSpPr>
        <p:spPr>
          <a:xfrm>
            <a:off x="947737" y="4865705"/>
            <a:ext cx="5784657" cy="255608"/>
          </a:xfrm>
        </p:spPr>
        <p:txBody>
          <a:bodyPr/>
          <a:lstStyle>
            <a:lvl1pPr marL="0" indent="0">
              <a:buNone/>
              <a:defRPr b="1" i="0">
                <a:latin typeface="Franklin Gothic Demi" panose="020B0603020102020204" pitchFamily="34" charset="0"/>
              </a:defRPr>
            </a:lvl1pPr>
          </a:lstStyle>
          <a:p>
            <a:pPr lvl="0"/>
            <a:r>
              <a:rPr lang="en-NO" dirty="0"/>
              <a:t>Full name</a:t>
            </a:r>
          </a:p>
        </p:txBody>
      </p:sp>
      <p:sp>
        <p:nvSpPr>
          <p:cNvPr id="18" name="Text Placeholder 15">
            <a:extLst>
              <a:ext uri="{FF2B5EF4-FFF2-40B4-BE49-F238E27FC236}">
                <a16:creationId xmlns:a16="http://schemas.microsoft.com/office/drawing/2014/main" id="{FED8F32F-F9AA-CE22-2059-D4555B45F530}"/>
              </a:ext>
            </a:extLst>
          </p:cNvPr>
          <p:cNvSpPr>
            <a:spLocks noGrp="1"/>
          </p:cNvSpPr>
          <p:nvPr>
            <p:ph type="body" sz="quarter" idx="16" hasCustomPrompt="1"/>
          </p:nvPr>
        </p:nvSpPr>
        <p:spPr>
          <a:xfrm>
            <a:off x="947737" y="5119093"/>
            <a:ext cx="5784657" cy="255608"/>
          </a:xfrm>
        </p:spPr>
        <p:txBody>
          <a:bodyPr/>
          <a:lstStyle>
            <a:lvl1pPr marL="0" indent="0">
              <a:buNone/>
              <a:defRPr b="0" i="0">
                <a:latin typeface="Franklin Gothic Book" panose="020B0503020102020204" pitchFamily="34" charset="0"/>
              </a:defRPr>
            </a:lvl1pPr>
          </a:lstStyle>
          <a:p>
            <a:pPr lvl="0"/>
            <a:r>
              <a:rPr lang="en-NO" dirty="0"/>
              <a:t>Title, company</a:t>
            </a:r>
          </a:p>
        </p:txBody>
      </p:sp>
    </p:spTree>
    <p:extLst>
      <p:ext uri="{BB962C8B-B14F-4D97-AF65-F5344CB8AC3E}">
        <p14:creationId xmlns:p14="http://schemas.microsoft.com/office/powerpoint/2010/main" val="3264047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6">
            <a:extLst>
              <a:ext uri="{FF2B5EF4-FFF2-40B4-BE49-F238E27FC236}">
                <a16:creationId xmlns:a16="http://schemas.microsoft.com/office/drawing/2014/main" id="{B9819FED-BA71-D6D7-3D2C-42BDF34402D3}"/>
              </a:ext>
            </a:extLst>
          </p:cNvPr>
          <p:cNvSpPr>
            <a:spLocks noGrp="1"/>
          </p:cNvSpPr>
          <p:nvPr>
            <p:ph type="title" hasCustomPrompt="1"/>
          </p:nvPr>
        </p:nvSpPr>
        <p:spPr>
          <a:xfrm>
            <a:off x="1524000" y="1490329"/>
            <a:ext cx="9144001" cy="2370471"/>
          </a:xfrm>
        </p:spPr>
        <p:txBody>
          <a:bodyPr/>
          <a:lstStyle>
            <a:lvl1pPr>
              <a:defRPr sz="3600">
                <a:solidFill>
                  <a:srgbClr val="171717"/>
                </a:solidFill>
              </a:defRPr>
            </a:lvl1pPr>
          </a:lstStyle>
          <a:p>
            <a:r>
              <a:rPr lang="en-GB" dirty="0"/>
              <a:t>Click to edit quote</a:t>
            </a:r>
            <a:endParaRPr lang="da-DK" dirty="0"/>
          </a:p>
        </p:txBody>
      </p:sp>
      <p:sp>
        <p:nvSpPr>
          <p:cNvPr id="2" name="Text Placeholder 15">
            <a:extLst>
              <a:ext uri="{FF2B5EF4-FFF2-40B4-BE49-F238E27FC236}">
                <a16:creationId xmlns:a16="http://schemas.microsoft.com/office/drawing/2014/main" id="{21E67010-D646-F3A6-C0F1-F39388A714DC}"/>
              </a:ext>
            </a:extLst>
          </p:cNvPr>
          <p:cNvSpPr>
            <a:spLocks noGrp="1"/>
          </p:cNvSpPr>
          <p:nvPr>
            <p:ph type="body" sz="quarter" idx="15" hasCustomPrompt="1"/>
          </p:nvPr>
        </p:nvSpPr>
        <p:spPr>
          <a:xfrm>
            <a:off x="1524000" y="4005263"/>
            <a:ext cx="6335713" cy="255608"/>
          </a:xfrm>
        </p:spPr>
        <p:txBody>
          <a:bodyPr/>
          <a:lstStyle>
            <a:lvl1pPr marL="0" indent="0">
              <a:buNone/>
              <a:defRPr b="1" i="0">
                <a:latin typeface="Franklin Gothic Demi" panose="020B0603020102020204" pitchFamily="34" charset="0"/>
              </a:defRPr>
            </a:lvl1pPr>
          </a:lstStyle>
          <a:p>
            <a:pPr lvl="0"/>
            <a:r>
              <a:rPr lang="en-NO" dirty="0"/>
              <a:t>Full name</a:t>
            </a:r>
          </a:p>
        </p:txBody>
      </p:sp>
      <p:sp>
        <p:nvSpPr>
          <p:cNvPr id="3" name="Text Placeholder 15">
            <a:extLst>
              <a:ext uri="{FF2B5EF4-FFF2-40B4-BE49-F238E27FC236}">
                <a16:creationId xmlns:a16="http://schemas.microsoft.com/office/drawing/2014/main" id="{FBC6C238-D290-AD85-5E6E-785EA2ED78CF}"/>
              </a:ext>
            </a:extLst>
          </p:cNvPr>
          <p:cNvSpPr>
            <a:spLocks noGrp="1"/>
          </p:cNvSpPr>
          <p:nvPr>
            <p:ph type="body" sz="quarter" idx="16" hasCustomPrompt="1"/>
          </p:nvPr>
        </p:nvSpPr>
        <p:spPr>
          <a:xfrm>
            <a:off x="1524000" y="4258651"/>
            <a:ext cx="6335713" cy="255608"/>
          </a:xfrm>
        </p:spPr>
        <p:txBody>
          <a:bodyPr/>
          <a:lstStyle>
            <a:lvl1pPr marL="0" indent="0">
              <a:buNone/>
              <a:defRPr b="0" i="0">
                <a:latin typeface="Franklin Gothic Book" panose="020B0503020102020204" pitchFamily="34" charset="0"/>
              </a:defRPr>
            </a:lvl1pPr>
          </a:lstStyle>
          <a:p>
            <a:pPr lvl="0"/>
            <a:r>
              <a:rPr lang="en-NO" dirty="0"/>
              <a:t>Title, company</a:t>
            </a:r>
          </a:p>
        </p:txBody>
      </p:sp>
      <p:sp>
        <p:nvSpPr>
          <p:cNvPr id="4" name="Text Placeholder 5">
            <a:extLst>
              <a:ext uri="{FF2B5EF4-FFF2-40B4-BE49-F238E27FC236}">
                <a16:creationId xmlns:a16="http://schemas.microsoft.com/office/drawing/2014/main" id="{BBFC9BC3-FF1E-22D7-8E3F-A50BC2003631}"/>
              </a:ext>
            </a:extLst>
          </p:cNvPr>
          <p:cNvSpPr>
            <a:spLocks noGrp="1"/>
          </p:cNvSpPr>
          <p:nvPr>
            <p:ph type="body" sz="quarter" idx="17"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6D8642F5-C0F8-789C-DA93-14C73997B75F}"/>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878386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B50BC1-5A59-D65B-3CD8-A907C7F399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5" name="Title 1">
            <a:extLst>
              <a:ext uri="{FF2B5EF4-FFF2-40B4-BE49-F238E27FC236}">
                <a16:creationId xmlns:a16="http://schemas.microsoft.com/office/drawing/2014/main" id="{D694B01C-1841-D8C4-C836-E99FA430C45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8A81CCAE-5060-29CE-8A39-F219A4B5A223}"/>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121569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Quot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E3FF44CD-60AA-0F22-3FAB-E95DB70ADD5C}"/>
              </a:ext>
            </a:extLst>
          </p:cNvPr>
          <p:cNvSpPr>
            <a:spLocks noGrp="1"/>
          </p:cNvSpPr>
          <p:nvPr>
            <p:ph type="title" hasCustomPrompt="1"/>
          </p:nvPr>
        </p:nvSpPr>
        <p:spPr>
          <a:xfrm>
            <a:off x="1524000" y="1490329"/>
            <a:ext cx="9144001" cy="2370471"/>
          </a:xfrm>
        </p:spPr>
        <p:txBody>
          <a:bodyPr/>
          <a:lstStyle>
            <a:lvl1pPr>
              <a:defRPr sz="3600">
                <a:solidFill>
                  <a:schemeClr val="tx1"/>
                </a:solidFill>
              </a:defRPr>
            </a:lvl1pPr>
          </a:lstStyle>
          <a:p>
            <a:r>
              <a:rPr lang="en-GB" dirty="0"/>
              <a:t>Click to edit quote</a:t>
            </a:r>
            <a:endParaRPr lang="da-DK" dirty="0"/>
          </a:p>
        </p:txBody>
      </p:sp>
      <p:sp>
        <p:nvSpPr>
          <p:cNvPr id="3" name="Text Placeholder 15">
            <a:extLst>
              <a:ext uri="{FF2B5EF4-FFF2-40B4-BE49-F238E27FC236}">
                <a16:creationId xmlns:a16="http://schemas.microsoft.com/office/drawing/2014/main" id="{0B2049CB-F434-A310-E373-2DEC5A6664D8}"/>
              </a:ext>
            </a:extLst>
          </p:cNvPr>
          <p:cNvSpPr>
            <a:spLocks noGrp="1"/>
          </p:cNvSpPr>
          <p:nvPr>
            <p:ph type="body" sz="quarter" idx="15" hasCustomPrompt="1"/>
          </p:nvPr>
        </p:nvSpPr>
        <p:spPr>
          <a:xfrm>
            <a:off x="1524000" y="4005263"/>
            <a:ext cx="6335713" cy="255608"/>
          </a:xfrm>
        </p:spPr>
        <p:txBody>
          <a:bodyPr/>
          <a:lstStyle>
            <a:lvl1pPr marL="0" indent="0">
              <a:buNone/>
              <a:defRPr b="1" i="0">
                <a:solidFill>
                  <a:schemeClr val="tx1"/>
                </a:solidFill>
                <a:latin typeface="Franklin Gothic Demi" panose="020B0603020102020204" pitchFamily="34" charset="0"/>
              </a:defRPr>
            </a:lvl1pPr>
          </a:lstStyle>
          <a:p>
            <a:pPr lvl="0"/>
            <a:r>
              <a:rPr lang="en-NO" dirty="0"/>
              <a:t>Full name</a:t>
            </a:r>
          </a:p>
        </p:txBody>
      </p:sp>
      <p:sp>
        <p:nvSpPr>
          <p:cNvPr id="4" name="Text Placeholder 15">
            <a:extLst>
              <a:ext uri="{FF2B5EF4-FFF2-40B4-BE49-F238E27FC236}">
                <a16:creationId xmlns:a16="http://schemas.microsoft.com/office/drawing/2014/main" id="{CB62BE0B-76AE-921A-3171-7F8BCC0E8821}"/>
              </a:ext>
            </a:extLst>
          </p:cNvPr>
          <p:cNvSpPr>
            <a:spLocks noGrp="1"/>
          </p:cNvSpPr>
          <p:nvPr>
            <p:ph type="body" sz="quarter" idx="16" hasCustomPrompt="1"/>
          </p:nvPr>
        </p:nvSpPr>
        <p:spPr>
          <a:xfrm>
            <a:off x="1524000" y="4258651"/>
            <a:ext cx="6335713" cy="255608"/>
          </a:xfrm>
        </p:spPr>
        <p:txBody>
          <a:bodyPr/>
          <a:lstStyle>
            <a:lvl1pPr marL="0" indent="0">
              <a:buNone/>
              <a:defRPr b="0" i="0">
                <a:solidFill>
                  <a:schemeClr val="bg1"/>
                </a:solidFill>
                <a:latin typeface="Franklin Gothic Book" panose="020B0503020102020204" pitchFamily="34" charset="0"/>
              </a:defRPr>
            </a:lvl1pPr>
          </a:lstStyle>
          <a:p>
            <a:pPr lvl="0"/>
            <a:r>
              <a:rPr lang="en-NO" dirty="0"/>
              <a:t>Title, company</a:t>
            </a:r>
          </a:p>
        </p:txBody>
      </p:sp>
      <p:sp>
        <p:nvSpPr>
          <p:cNvPr id="5" name="Text Placeholder 5">
            <a:extLst>
              <a:ext uri="{FF2B5EF4-FFF2-40B4-BE49-F238E27FC236}">
                <a16:creationId xmlns:a16="http://schemas.microsoft.com/office/drawing/2014/main" id="{D038B1FD-663D-E3B7-FC33-83BDA6FC1C2F}"/>
              </a:ext>
            </a:extLst>
          </p:cNvPr>
          <p:cNvSpPr>
            <a:spLocks noGrp="1"/>
          </p:cNvSpPr>
          <p:nvPr>
            <p:ph type="body" sz="quarter" idx="17"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6" name="TextBox 5">
            <a:extLst>
              <a:ext uri="{FF2B5EF4-FFF2-40B4-BE49-F238E27FC236}">
                <a16:creationId xmlns:a16="http://schemas.microsoft.com/office/drawing/2014/main" id="{331582B6-C437-FEE1-FE59-C980378AC740}"/>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888109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45027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1635327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416094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57881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5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434D1750-6627-90DA-3998-9A0E147E1B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45933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6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67F27F5A-D194-29ED-4679-671E8E83626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62689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7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805E4C86-3D95-68A3-B8E3-4E1412E0486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657934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rafik 2">
            <a:extLst>
              <a:ext uri="{FF2B5EF4-FFF2-40B4-BE49-F238E27FC236}">
                <a16:creationId xmlns:a16="http://schemas.microsoft.com/office/drawing/2014/main" id="{1740F286-2222-6DB9-BB87-4854EAFCC6F6}"/>
              </a:ext>
            </a:extLst>
          </p:cNvPr>
          <p:cNvSpPr/>
          <p:nvPr userDrawn="1"/>
        </p:nvSpPr>
        <p:spPr>
          <a:xfrm>
            <a:off x="3863975" y="2791460"/>
            <a:ext cx="4464050" cy="1275080"/>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757614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9 Logo + tag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322CA4E-243D-2C42-A5F5-0A2B58A0BF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67699" y="1901795"/>
            <a:ext cx="6853805" cy="3476698"/>
          </a:xfrm>
          <a:prstGeom prst="rect">
            <a:avLst/>
          </a:prstGeom>
        </p:spPr>
      </p:pic>
    </p:spTree>
    <p:extLst>
      <p:ext uri="{BB962C8B-B14F-4D97-AF65-F5344CB8AC3E}">
        <p14:creationId xmlns:p14="http://schemas.microsoft.com/office/powerpoint/2010/main" val="79989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89AF86-C16B-63D6-67F0-F67BA1F6A00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4" name="Title 1">
            <a:extLst>
              <a:ext uri="{FF2B5EF4-FFF2-40B4-BE49-F238E27FC236}">
                <a16:creationId xmlns:a16="http://schemas.microsoft.com/office/drawing/2014/main" id="{F310086A-0EF3-9E2D-8079-A40D85859A10}"/>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9674CA37-F3E2-D1F4-BBB4-770DF3F55FAA}"/>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202505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199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 ---&g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4C82C-678D-D467-3235-D160C3D79B2C}"/>
              </a:ext>
            </a:extLst>
          </p:cNvPr>
          <p:cNvSpPr txBox="1"/>
          <p:nvPr userDrawn="1"/>
        </p:nvSpPr>
        <p:spPr>
          <a:xfrm>
            <a:off x="552155" y="544414"/>
            <a:ext cx="9260010" cy="4616648"/>
          </a:xfrm>
          <a:prstGeom prst="rect">
            <a:avLst/>
          </a:prstGeom>
          <a:noFill/>
        </p:spPr>
        <p:txBody>
          <a:bodyPr wrap="square" lIns="0" tIns="0" rIns="0" bIns="0" rtlCol="0">
            <a:spAutoFit/>
          </a:bodyPr>
          <a:lstStyle/>
          <a:p>
            <a:pPr algn="l"/>
            <a:r>
              <a:rPr lang="en-NO" sz="10000" b="1" i="0" dirty="0">
                <a:latin typeface="Franklin Gothic Demi" panose="020B0603020102020204" pitchFamily="34" charset="0"/>
              </a:rPr>
              <a:t>Don’t use the following master slides</a:t>
            </a:r>
          </a:p>
        </p:txBody>
      </p:sp>
      <p:cxnSp>
        <p:nvCxnSpPr>
          <p:cNvPr id="5" name="Straight Arrow Connector 4">
            <a:extLst>
              <a:ext uri="{FF2B5EF4-FFF2-40B4-BE49-F238E27FC236}">
                <a16:creationId xmlns:a16="http://schemas.microsoft.com/office/drawing/2014/main" id="{BFA290A3-6D6D-9DA7-E7A2-93B93438352F}"/>
              </a:ext>
            </a:extLst>
          </p:cNvPr>
          <p:cNvCxnSpPr>
            <a:cxnSpLocks/>
          </p:cNvCxnSpPr>
          <p:nvPr userDrawn="1"/>
        </p:nvCxnSpPr>
        <p:spPr>
          <a:xfrm>
            <a:off x="587375" y="5734051"/>
            <a:ext cx="8208963" cy="0"/>
          </a:xfrm>
          <a:prstGeom prst="straightConnector1">
            <a:avLst/>
          </a:prstGeom>
          <a:ln w="1016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9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89AF86-C16B-63D6-67F0-F67BA1F6A00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5" name="Title 1">
            <a:extLst>
              <a:ext uri="{FF2B5EF4-FFF2-40B4-BE49-F238E27FC236}">
                <a16:creationId xmlns:a16="http://schemas.microsoft.com/office/drawing/2014/main" id="{B4F2D69A-1D6C-4171-5A11-9E407959DB53}"/>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6" name="Text Placeholder 3">
            <a:extLst>
              <a:ext uri="{FF2B5EF4-FFF2-40B4-BE49-F238E27FC236}">
                <a16:creationId xmlns:a16="http://schemas.microsoft.com/office/drawing/2014/main" id="{230DF872-838A-F5E1-BB62-C7894B56FD77}"/>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tx1"/>
                </a:solidFill>
              </a:defRPr>
            </a:lvl1pPr>
          </a:lstStyle>
          <a:p>
            <a:pPr lvl="0"/>
            <a:r>
              <a:rPr lang="en-NO" dirty="0"/>
              <a:t>Click to add subtitle</a:t>
            </a:r>
          </a:p>
        </p:txBody>
      </p:sp>
    </p:spTree>
    <p:extLst>
      <p:ext uri="{BB962C8B-B14F-4D97-AF65-F5344CB8AC3E}">
        <p14:creationId xmlns:p14="http://schemas.microsoft.com/office/powerpoint/2010/main" val="3203747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B8CE239-E0F3-B045-199C-A0810BEDB6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5" name="Title 1">
            <a:extLst>
              <a:ext uri="{FF2B5EF4-FFF2-40B4-BE49-F238E27FC236}">
                <a16:creationId xmlns:a16="http://schemas.microsoft.com/office/drawing/2014/main" id="{B8D3635F-1CA0-B0C9-5D8E-F55371ABA42C}"/>
              </a:ext>
            </a:extLst>
          </p:cNvPr>
          <p:cNvSpPr>
            <a:spLocks noGrp="1"/>
          </p:cNvSpPr>
          <p:nvPr>
            <p:ph type="ctrTitle" hasCustomPrompt="1"/>
          </p:nvPr>
        </p:nvSpPr>
        <p:spPr>
          <a:xfrm>
            <a:off x="1524000" y="3500437"/>
            <a:ext cx="4464050" cy="2376487"/>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956432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Grafik 3">
            <a:extLst>
              <a:ext uri="{FF2B5EF4-FFF2-40B4-BE49-F238E27FC236}">
                <a16:creationId xmlns:a16="http://schemas.microsoft.com/office/drawing/2014/main" id="{B72315F6-E422-36BF-8B33-FE58170E6AAC}"/>
              </a:ext>
            </a:extLst>
          </p:cNvPr>
          <p:cNvSpPr/>
          <p:nvPr/>
        </p:nvSpPr>
        <p:spPr>
          <a:xfrm>
            <a:off x="587376" y="481330"/>
            <a:ext cx="1438951" cy="411012"/>
          </a:xfrm>
          <a:custGeom>
            <a:avLst/>
            <a:gdLst>
              <a:gd name="connsiteX0" fmla="*/ 1261562 w 1438951"/>
              <a:gd name="connsiteY0" fmla="*/ 99208 h 411012"/>
              <a:gd name="connsiteX1" fmla="*/ 1201362 w 1438951"/>
              <a:gd name="connsiteY1" fmla="*/ 99208 h 411012"/>
              <a:gd name="connsiteX2" fmla="*/ 1295235 w 1438951"/>
              <a:gd name="connsiteY2" fmla="*/ 316305 h 411012"/>
              <a:gd name="connsiteX3" fmla="*/ 1290712 w 1438951"/>
              <a:gd name="connsiteY3" fmla="*/ 326613 h 411012"/>
              <a:gd name="connsiteX4" fmla="*/ 1237635 w 1438951"/>
              <a:gd name="connsiteY4" fmla="*/ 364626 h 411012"/>
              <a:gd name="connsiteX5" fmla="*/ 1214976 w 1438951"/>
              <a:gd name="connsiteY5" fmla="*/ 361408 h 411012"/>
              <a:gd name="connsiteX6" fmla="*/ 1214976 w 1438951"/>
              <a:gd name="connsiteY6" fmla="*/ 407794 h 411012"/>
              <a:gd name="connsiteX7" fmla="*/ 1244103 w 1438951"/>
              <a:gd name="connsiteY7" fmla="*/ 411012 h 411012"/>
              <a:gd name="connsiteX8" fmla="*/ 1347678 w 1438951"/>
              <a:gd name="connsiteY8" fmla="*/ 324047 h 411012"/>
              <a:gd name="connsiteX9" fmla="*/ 1438951 w 1438951"/>
              <a:gd name="connsiteY9" fmla="*/ 99208 h 411012"/>
              <a:gd name="connsiteX10" fmla="*/ 1378751 w 1438951"/>
              <a:gd name="connsiteY10" fmla="*/ 99208 h 411012"/>
              <a:gd name="connsiteX11" fmla="*/ 1323729 w 1438951"/>
              <a:gd name="connsiteY11" fmla="*/ 258981 h 411012"/>
              <a:gd name="connsiteX12" fmla="*/ 1261584 w 1438951"/>
              <a:gd name="connsiteY12" fmla="*/ 99208 h 411012"/>
              <a:gd name="connsiteX13" fmla="*/ 1069315 w 1438951"/>
              <a:gd name="connsiteY13" fmla="*/ 261547 h 411012"/>
              <a:gd name="connsiteX14" fmla="*/ 1128226 w 1438951"/>
              <a:gd name="connsiteY14" fmla="*/ 224817 h 411012"/>
              <a:gd name="connsiteX15" fmla="*/ 1152175 w 1438951"/>
              <a:gd name="connsiteY15" fmla="*/ 223534 h 411012"/>
              <a:gd name="connsiteX16" fmla="*/ 1152175 w 1438951"/>
              <a:gd name="connsiteY16" fmla="*/ 236408 h 411012"/>
              <a:gd name="connsiteX17" fmla="*/ 1102988 w 1438951"/>
              <a:gd name="connsiteY17" fmla="*/ 286665 h 411012"/>
              <a:gd name="connsiteX18" fmla="*/ 1069337 w 1438951"/>
              <a:gd name="connsiteY18" fmla="*/ 261547 h 411012"/>
              <a:gd name="connsiteX19" fmla="*/ 1004591 w 1438951"/>
              <a:gd name="connsiteY19" fmla="*/ 181019 h 411012"/>
              <a:gd name="connsiteX20" fmla="*/ 1055090 w 1438951"/>
              <a:gd name="connsiteY20" fmla="*/ 186173 h 411012"/>
              <a:gd name="connsiteX21" fmla="*/ 1104277 w 1438951"/>
              <a:gd name="connsiteY21" fmla="*/ 139788 h 411012"/>
              <a:gd name="connsiteX22" fmla="*/ 1150230 w 1438951"/>
              <a:gd name="connsiteY22" fmla="*/ 185521 h 411012"/>
              <a:gd name="connsiteX23" fmla="*/ 1150230 w 1438951"/>
              <a:gd name="connsiteY23" fmla="*/ 190022 h 411012"/>
              <a:gd name="connsiteX24" fmla="*/ 1124992 w 1438951"/>
              <a:gd name="connsiteY24" fmla="*/ 191305 h 411012"/>
              <a:gd name="connsiteX25" fmla="*/ 1015582 w 1438951"/>
              <a:gd name="connsiteY25" fmla="*/ 265396 h 411012"/>
              <a:gd name="connsiteX26" fmla="*/ 1088085 w 1438951"/>
              <a:gd name="connsiteY26" fmla="*/ 326591 h 411012"/>
              <a:gd name="connsiteX27" fmla="*/ 1154120 w 1438951"/>
              <a:gd name="connsiteY27" fmla="*/ 288578 h 411012"/>
              <a:gd name="connsiteX28" fmla="*/ 1154120 w 1438951"/>
              <a:gd name="connsiteY28" fmla="*/ 322068 h 411012"/>
              <a:gd name="connsiteX29" fmla="*/ 1204618 w 1438951"/>
              <a:gd name="connsiteY29" fmla="*/ 322068 h 411012"/>
              <a:gd name="connsiteX30" fmla="*/ 1204618 w 1438951"/>
              <a:gd name="connsiteY30" fmla="*/ 191936 h 411012"/>
              <a:gd name="connsiteX31" fmla="*/ 1104932 w 1438951"/>
              <a:gd name="connsiteY31" fmla="*/ 94663 h 411012"/>
              <a:gd name="connsiteX32" fmla="*/ 1004591 w 1438951"/>
              <a:gd name="connsiteY32" fmla="*/ 180998 h 411012"/>
              <a:gd name="connsiteX33" fmla="*/ 806509 w 1438951"/>
              <a:gd name="connsiteY33" fmla="*/ 211291 h 411012"/>
              <a:gd name="connsiteX34" fmla="*/ 871233 w 1438951"/>
              <a:gd name="connsiteY34" fmla="*/ 139788 h 411012"/>
              <a:gd name="connsiteX35" fmla="*/ 935323 w 1438951"/>
              <a:gd name="connsiteY35" fmla="*/ 211291 h 411012"/>
              <a:gd name="connsiteX36" fmla="*/ 871233 w 1438951"/>
              <a:gd name="connsiteY36" fmla="*/ 282794 h 411012"/>
              <a:gd name="connsiteX37" fmla="*/ 806509 w 1438951"/>
              <a:gd name="connsiteY37" fmla="*/ 211291 h 411012"/>
              <a:gd name="connsiteX38" fmla="*/ 751488 w 1438951"/>
              <a:gd name="connsiteY38" fmla="*/ 211291 h 411012"/>
              <a:gd name="connsiteX39" fmla="*/ 862820 w 1438951"/>
              <a:gd name="connsiteY39" fmla="*/ 326613 h 411012"/>
              <a:gd name="connsiteX40" fmla="*/ 934667 w 1438951"/>
              <a:gd name="connsiteY40" fmla="*/ 291188 h 411012"/>
              <a:gd name="connsiteX41" fmla="*/ 934667 w 1438951"/>
              <a:gd name="connsiteY41" fmla="*/ 322112 h 411012"/>
              <a:gd name="connsiteX42" fmla="*/ 985799 w 1438951"/>
              <a:gd name="connsiteY42" fmla="*/ 322112 h 411012"/>
              <a:gd name="connsiteX43" fmla="*/ 985799 w 1438951"/>
              <a:gd name="connsiteY43" fmla="*/ 0 h 411012"/>
              <a:gd name="connsiteX44" fmla="*/ 932067 w 1438951"/>
              <a:gd name="connsiteY44" fmla="*/ 0 h 411012"/>
              <a:gd name="connsiteX45" fmla="*/ 932067 w 1438951"/>
              <a:gd name="connsiteY45" fmla="*/ 130132 h 411012"/>
              <a:gd name="connsiteX46" fmla="*/ 862798 w 1438951"/>
              <a:gd name="connsiteY46" fmla="*/ 94707 h 411012"/>
              <a:gd name="connsiteX47" fmla="*/ 751466 w 1438951"/>
              <a:gd name="connsiteY47" fmla="*/ 211312 h 411012"/>
              <a:gd name="connsiteX48" fmla="*/ 555984 w 1438951"/>
              <a:gd name="connsiteY48" fmla="*/ 210638 h 411012"/>
              <a:gd name="connsiteX49" fmla="*/ 618129 w 1438951"/>
              <a:gd name="connsiteY49" fmla="*/ 140418 h 411012"/>
              <a:gd name="connsiteX50" fmla="*/ 680930 w 1438951"/>
              <a:gd name="connsiteY50" fmla="*/ 210638 h 411012"/>
              <a:gd name="connsiteX51" fmla="*/ 618129 w 1438951"/>
              <a:gd name="connsiteY51" fmla="*/ 280858 h 411012"/>
              <a:gd name="connsiteX52" fmla="*/ 555984 w 1438951"/>
              <a:gd name="connsiteY52" fmla="*/ 210638 h 411012"/>
              <a:gd name="connsiteX53" fmla="*/ 500963 w 1438951"/>
              <a:gd name="connsiteY53" fmla="*/ 210638 h 411012"/>
              <a:gd name="connsiteX54" fmla="*/ 618129 w 1438951"/>
              <a:gd name="connsiteY54" fmla="*/ 326591 h 411012"/>
              <a:gd name="connsiteX55" fmla="*/ 735951 w 1438951"/>
              <a:gd name="connsiteY55" fmla="*/ 210638 h 411012"/>
              <a:gd name="connsiteX56" fmla="*/ 618129 w 1438951"/>
              <a:gd name="connsiteY56" fmla="*/ 94685 h 411012"/>
              <a:gd name="connsiteX57" fmla="*/ 500963 w 1438951"/>
              <a:gd name="connsiteY57" fmla="*/ 210638 h 411012"/>
              <a:gd name="connsiteX58" fmla="*/ 166288 w 1438951"/>
              <a:gd name="connsiteY58" fmla="*/ 145572 h 411012"/>
              <a:gd name="connsiteX59" fmla="*/ 224544 w 1438951"/>
              <a:gd name="connsiteY59" fmla="*/ 322090 h 411012"/>
              <a:gd name="connsiteX60" fmla="*/ 289923 w 1438951"/>
              <a:gd name="connsiteY60" fmla="*/ 322090 h 411012"/>
              <a:gd name="connsiteX61" fmla="*/ 332642 w 1438951"/>
              <a:gd name="connsiteY61" fmla="*/ 155880 h 411012"/>
              <a:gd name="connsiteX62" fmla="*/ 374728 w 1438951"/>
              <a:gd name="connsiteY62" fmla="*/ 322090 h 411012"/>
              <a:gd name="connsiteX63" fmla="*/ 438162 w 1438951"/>
              <a:gd name="connsiteY63" fmla="*/ 322090 h 411012"/>
              <a:gd name="connsiteX64" fmla="*/ 511954 w 1438951"/>
              <a:gd name="connsiteY64" fmla="*/ 99187 h 411012"/>
              <a:gd name="connsiteX65" fmla="*/ 455643 w 1438951"/>
              <a:gd name="connsiteY65" fmla="*/ 99187 h 411012"/>
              <a:gd name="connsiteX66" fmla="*/ 406456 w 1438951"/>
              <a:gd name="connsiteY66" fmla="*/ 267984 h 411012"/>
              <a:gd name="connsiteX67" fmla="*/ 366971 w 1438951"/>
              <a:gd name="connsiteY67" fmla="*/ 99187 h 411012"/>
              <a:gd name="connsiteX68" fmla="*/ 297702 w 1438951"/>
              <a:gd name="connsiteY68" fmla="*/ 99187 h 411012"/>
              <a:gd name="connsiteX69" fmla="*/ 258217 w 1438951"/>
              <a:gd name="connsiteY69" fmla="*/ 267984 h 411012"/>
              <a:gd name="connsiteX70" fmla="*/ 209029 w 1438951"/>
              <a:gd name="connsiteY70" fmla="*/ 99187 h 411012"/>
              <a:gd name="connsiteX71" fmla="*/ 124290 w 1438951"/>
              <a:gd name="connsiteY71" fmla="*/ 99187 h 411012"/>
              <a:gd name="connsiteX72" fmla="*/ 148239 w 1438951"/>
              <a:gd name="connsiteY72" fmla="*/ 39927 h 411012"/>
              <a:gd name="connsiteX73" fmla="*/ 100975 w 1438951"/>
              <a:gd name="connsiteY73" fmla="*/ 21246 h 411012"/>
              <a:gd name="connsiteX74" fmla="*/ 70558 w 1438951"/>
              <a:gd name="connsiteY74" fmla="*/ 99208 h 411012"/>
              <a:gd name="connsiteX75" fmla="*/ 0 w 1438951"/>
              <a:gd name="connsiteY75" fmla="*/ 99208 h 411012"/>
              <a:gd name="connsiteX76" fmla="*/ 0 w 1438951"/>
              <a:gd name="connsiteY76" fmla="*/ 145594 h 411012"/>
              <a:gd name="connsiteX77" fmla="*/ 53077 w 1438951"/>
              <a:gd name="connsiteY77" fmla="*/ 145594 h 411012"/>
              <a:gd name="connsiteX78" fmla="*/ 40775 w 1438951"/>
              <a:gd name="connsiteY78" fmla="*/ 175865 h 411012"/>
              <a:gd name="connsiteX79" fmla="*/ 23293 w 1438951"/>
              <a:gd name="connsiteY79" fmla="*/ 248021 h 411012"/>
              <a:gd name="connsiteX80" fmla="*/ 106154 w 1438951"/>
              <a:gd name="connsiteY80" fmla="*/ 326613 h 411012"/>
              <a:gd name="connsiteX81" fmla="*/ 161831 w 1438951"/>
              <a:gd name="connsiteY81" fmla="*/ 313087 h 411012"/>
              <a:gd name="connsiteX82" fmla="*/ 148895 w 1438951"/>
              <a:gd name="connsiteY82" fmla="*/ 271855 h 411012"/>
              <a:gd name="connsiteX83" fmla="*/ 112643 w 1438951"/>
              <a:gd name="connsiteY83" fmla="*/ 281511 h 411012"/>
              <a:gd name="connsiteX84" fmla="*/ 76392 w 1438951"/>
              <a:gd name="connsiteY84" fmla="*/ 244780 h 411012"/>
              <a:gd name="connsiteX85" fmla="*/ 87405 w 1438951"/>
              <a:gd name="connsiteY85" fmla="*/ 193893 h 411012"/>
              <a:gd name="connsiteX86" fmla="*/ 106175 w 1438951"/>
              <a:gd name="connsiteY86" fmla="*/ 145572 h 411012"/>
              <a:gd name="connsiteX87" fmla="*/ 166288 w 1438951"/>
              <a:gd name="connsiteY87" fmla="*/ 145572 h 4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38951" h="411012">
                <a:moveTo>
                  <a:pt x="1261562" y="99208"/>
                </a:moveTo>
                <a:lnTo>
                  <a:pt x="1201362" y="99208"/>
                </a:lnTo>
                <a:lnTo>
                  <a:pt x="1295235" y="316305"/>
                </a:lnTo>
                <a:lnTo>
                  <a:pt x="1290712" y="326613"/>
                </a:lnTo>
                <a:cubicBezTo>
                  <a:pt x="1279699" y="351100"/>
                  <a:pt x="1265474" y="364626"/>
                  <a:pt x="1237635" y="364626"/>
                </a:cubicBezTo>
                <a:cubicBezTo>
                  <a:pt x="1230512" y="364626"/>
                  <a:pt x="1222099" y="363343"/>
                  <a:pt x="1214976" y="361408"/>
                </a:cubicBezTo>
                <a:lnTo>
                  <a:pt x="1214976" y="407794"/>
                </a:lnTo>
                <a:cubicBezTo>
                  <a:pt x="1224044" y="410360"/>
                  <a:pt x="1233090" y="411012"/>
                  <a:pt x="1244103" y="411012"/>
                </a:cubicBezTo>
                <a:cubicBezTo>
                  <a:pt x="1295891" y="411012"/>
                  <a:pt x="1327619" y="372999"/>
                  <a:pt x="1347678" y="324047"/>
                </a:cubicBezTo>
                <a:lnTo>
                  <a:pt x="1438951" y="99208"/>
                </a:lnTo>
                <a:lnTo>
                  <a:pt x="1378751" y="99208"/>
                </a:lnTo>
                <a:lnTo>
                  <a:pt x="1323729" y="258981"/>
                </a:lnTo>
                <a:lnTo>
                  <a:pt x="1261584" y="99208"/>
                </a:lnTo>
                <a:close/>
                <a:moveTo>
                  <a:pt x="1069315" y="261547"/>
                </a:moveTo>
                <a:cubicBezTo>
                  <a:pt x="1069315" y="237060"/>
                  <a:pt x="1101043" y="226752"/>
                  <a:pt x="1128226" y="224817"/>
                </a:cubicBezTo>
                <a:lnTo>
                  <a:pt x="1152175" y="223534"/>
                </a:lnTo>
                <a:lnTo>
                  <a:pt x="1152175" y="236408"/>
                </a:lnTo>
                <a:cubicBezTo>
                  <a:pt x="1152175" y="259590"/>
                  <a:pt x="1132115" y="286665"/>
                  <a:pt x="1102988" y="286665"/>
                </a:cubicBezTo>
                <a:cubicBezTo>
                  <a:pt x="1084873" y="286665"/>
                  <a:pt x="1069337" y="278945"/>
                  <a:pt x="1069337" y="261547"/>
                </a:cubicBezTo>
                <a:close/>
                <a:moveTo>
                  <a:pt x="1004591" y="181019"/>
                </a:moveTo>
                <a:lnTo>
                  <a:pt x="1055090" y="186173"/>
                </a:lnTo>
                <a:cubicBezTo>
                  <a:pt x="1057034" y="157185"/>
                  <a:pt x="1075149" y="139788"/>
                  <a:pt x="1104277" y="139788"/>
                </a:cubicBezTo>
                <a:cubicBezTo>
                  <a:pt x="1133405" y="139788"/>
                  <a:pt x="1150230" y="157185"/>
                  <a:pt x="1150230" y="185521"/>
                </a:cubicBezTo>
                <a:lnTo>
                  <a:pt x="1150230" y="190022"/>
                </a:lnTo>
                <a:lnTo>
                  <a:pt x="1124992" y="191305"/>
                </a:lnTo>
                <a:cubicBezTo>
                  <a:pt x="1071260" y="194524"/>
                  <a:pt x="1015582" y="215792"/>
                  <a:pt x="1015582" y="265396"/>
                </a:cubicBezTo>
                <a:cubicBezTo>
                  <a:pt x="1015582" y="304693"/>
                  <a:pt x="1046655" y="326591"/>
                  <a:pt x="1088085" y="326591"/>
                </a:cubicBezTo>
                <a:cubicBezTo>
                  <a:pt x="1119158" y="326591"/>
                  <a:pt x="1146341" y="310477"/>
                  <a:pt x="1154120" y="288578"/>
                </a:cubicBezTo>
                <a:lnTo>
                  <a:pt x="1154120" y="322068"/>
                </a:lnTo>
                <a:lnTo>
                  <a:pt x="1204618" y="322068"/>
                </a:lnTo>
                <a:lnTo>
                  <a:pt x="1204618" y="191936"/>
                </a:lnTo>
                <a:cubicBezTo>
                  <a:pt x="1204618" y="130089"/>
                  <a:pt x="1160610" y="94663"/>
                  <a:pt x="1104932" y="94663"/>
                </a:cubicBezTo>
                <a:cubicBezTo>
                  <a:pt x="1049255" y="94663"/>
                  <a:pt x="1007825" y="128153"/>
                  <a:pt x="1004591" y="180998"/>
                </a:cubicBezTo>
                <a:close/>
                <a:moveTo>
                  <a:pt x="806509" y="211291"/>
                </a:moveTo>
                <a:cubicBezTo>
                  <a:pt x="806509" y="172647"/>
                  <a:pt x="831114" y="139788"/>
                  <a:pt x="871233" y="139788"/>
                </a:cubicBezTo>
                <a:cubicBezTo>
                  <a:pt x="911352" y="139788"/>
                  <a:pt x="935323" y="170711"/>
                  <a:pt x="935323" y="211291"/>
                </a:cubicBezTo>
                <a:cubicBezTo>
                  <a:pt x="935323" y="251870"/>
                  <a:pt x="910718" y="282794"/>
                  <a:pt x="871233" y="282794"/>
                </a:cubicBezTo>
                <a:cubicBezTo>
                  <a:pt x="831748" y="282794"/>
                  <a:pt x="806509" y="248651"/>
                  <a:pt x="806509" y="211291"/>
                </a:cubicBezTo>
                <a:close/>
                <a:moveTo>
                  <a:pt x="751488" y="211291"/>
                </a:moveTo>
                <a:cubicBezTo>
                  <a:pt x="751488" y="277640"/>
                  <a:pt x="801331" y="326613"/>
                  <a:pt x="862820" y="326613"/>
                </a:cubicBezTo>
                <a:cubicBezTo>
                  <a:pt x="891292" y="326613"/>
                  <a:pt x="921076" y="316305"/>
                  <a:pt x="934667" y="291188"/>
                </a:cubicBezTo>
                <a:lnTo>
                  <a:pt x="934667" y="322112"/>
                </a:lnTo>
                <a:lnTo>
                  <a:pt x="985799" y="322112"/>
                </a:lnTo>
                <a:lnTo>
                  <a:pt x="985799" y="0"/>
                </a:lnTo>
                <a:lnTo>
                  <a:pt x="932067" y="0"/>
                </a:lnTo>
                <a:lnTo>
                  <a:pt x="932067" y="130132"/>
                </a:lnTo>
                <a:cubicBezTo>
                  <a:pt x="918475" y="105015"/>
                  <a:pt x="888058" y="94707"/>
                  <a:pt x="862798" y="94707"/>
                </a:cubicBezTo>
                <a:cubicBezTo>
                  <a:pt x="798708" y="94707"/>
                  <a:pt x="751466" y="146246"/>
                  <a:pt x="751466" y="211312"/>
                </a:cubicBezTo>
                <a:close/>
                <a:moveTo>
                  <a:pt x="555984" y="210638"/>
                </a:moveTo>
                <a:cubicBezTo>
                  <a:pt x="555984" y="171994"/>
                  <a:pt x="580589" y="140418"/>
                  <a:pt x="618129" y="140418"/>
                </a:cubicBezTo>
                <a:cubicBezTo>
                  <a:pt x="655670" y="140418"/>
                  <a:pt x="680930" y="171994"/>
                  <a:pt x="680930" y="210638"/>
                </a:cubicBezTo>
                <a:cubicBezTo>
                  <a:pt x="680930" y="249282"/>
                  <a:pt x="656325" y="280858"/>
                  <a:pt x="618129" y="280858"/>
                </a:cubicBezTo>
                <a:cubicBezTo>
                  <a:pt x="579933" y="280858"/>
                  <a:pt x="555984" y="249282"/>
                  <a:pt x="555984" y="210638"/>
                </a:cubicBezTo>
                <a:close/>
                <a:moveTo>
                  <a:pt x="500963" y="210638"/>
                </a:moveTo>
                <a:cubicBezTo>
                  <a:pt x="500963" y="278923"/>
                  <a:pt x="555329" y="326591"/>
                  <a:pt x="618129" y="326591"/>
                </a:cubicBezTo>
                <a:cubicBezTo>
                  <a:pt x="680930" y="326591"/>
                  <a:pt x="735951" y="278923"/>
                  <a:pt x="735951" y="210638"/>
                </a:cubicBezTo>
                <a:cubicBezTo>
                  <a:pt x="735951" y="142354"/>
                  <a:pt x="681585" y="94685"/>
                  <a:pt x="618129" y="94685"/>
                </a:cubicBezTo>
                <a:cubicBezTo>
                  <a:pt x="554673" y="94685"/>
                  <a:pt x="500963" y="142354"/>
                  <a:pt x="500963" y="210638"/>
                </a:cubicBezTo>
                <a:close/>
                <a:moveTo>
                  <a:pt x="166288" y="145572"/>
                </a:moveTo>
                <a:lnTo>
                  <a:pt x="224544" y="322090"/>
                </a:lnTo>
                <a:lnTo>
                  <a:pt x="289923" y="322090"/>
                </a:lnTo>
                <a:lnTo>
                  <a:pt x="332642" y="155880"/>
                </a:lnTo>
                <a:lnTo>
                  <a:pt x="374728" y="322090"/>
                </a:lnTo>
                <a:lnTo>
                  <a:pt x="438162" y="322090"/>
                </a:lnTo>
                <a:lnTo>
                  <a:pt x="511954" y="99187"/>
                </a:lnTo>
                <a:lnTo>
                  <a:pt x="455643" y="99187"/>
                </a:lnTo>
                <a:lnTo>
                  <a:pt x="406456" y="267984"/>
                </a:lnTo>
                <a:lnTo>
                  <a:pt x="366971" y="99187"/>
                </a:lnTo>
                <a:lnTo>
                  <a:pt x="297702" y="99187"/>
                </a:lnTo>
                <a:lnTo>
                  <a:pt x="258217" y="267984"/>
                </a:lnTo>
                <a:lnTo>
                  <a:pt x="209029" y="99187"/>
                </a:lnTo>
                <a:lnTo>
                  <a:pt x="124290" y="99187"/>
                </a:lnTo>
                <a:lnTo>
                  <a:pt x="148239" y="39927"/>
                </a:lnTo>
                <a:lnTo>
                  <a:pt x="100975" y="21246"/>
                </a:lnTo>
                <a:lnTo>
                  <a:pt x="70558" y="99208"/>
                </a:lnTo>
                <a:lnTo>
                  <a:pt x="0" y="99208"/>
                </a:lnTo>
                <a:lnTo>
                  <a:pt x="0" y="145594"/>
                </a:lnTo>
                <a:lnTo>
                  <a:pt x="53077" y="145594"/>
                </a:lnTo>
                <a:lnTo>
                  <a:pt x="40775" y="175865"/>
                </a:lnTo>
                <a:cubicBezTo>
                  <a:pt x="29128" y="204854"/>
                  <a:pt x="23293" y="229340"/>
                  <a:pt x="23293" y="248021"/>
                </a:cubicBezTo>
                <a:cubicBezTo>
                  <a:pt x="23293" y="295059"/>
                  <a:pt x="57600" y="326613"/>
                  <a:pt x="106154" y="326613"/>
                </a:cubicBezTo>
                <a:cubicBezTo>
                  <a:pt x="123635" y="326613"/>
                  <a:pt x="146294" y="321459"/>
                  <a:pt x="161831" y="313087"/>
                </a:cubicBezTo>
                <a:lnTo>
                  <a:pt x="148895" y="271855"/>
                </a:lnTo>
                <a:cubicBezTo>
                  <a:pt x="141137" y="275726"/>
                  <a:pt x="124290" y="281511"/>
                  <a:pt x="112643" y="281511"/>
                </a:cubicBezTo>
                <a:cubicBezTo>
                  <a:pt x="92584" y="281511"/>
                  <a:pt x="76392" y="269267"/>
                  <a:pt x="76392" y="244780"/>
                </a:cubicBezTo>
                <a:cubicBezTo>
                  <a:pt x="76392" y="228666"/>
                  <a:pt x="80282" y="212574"/>
                  <a:pt x="87405" y="193893"/>
                </a:cubicBezTo>
                <a:lnTo>
                  <a:pt x="106175" y="145572"/>
                </a:lnTo>
                <a:lnTo>
                  <a:pt x="166288" y="145572"/>
                </a:lnTo>
                <a:close/>
              </a:path>
            </a:pathLst>
          </a:custGeom>
          <a:solidFill>
            <a:schemeClr val="bg1"/>
          </a:solidFill>
          <a:ln w="2183" cap="flat">
            <a:noFill/>
            <a:prstDash val="solid"/>
            <a:miter/>
          </a:ln>
        </p:spPr>
        <p:txBody>
          <a:bodyPr rtlCol="0" anchor="ctr"/>
          <a:lstStyle/>
          <a:p>
            <a:endParaRPr lang="da-DK" b="0" i="0" dirty="0">
              <a:latin typeface="Franklin Gothic Book" panose="020B0503020102020204" pitchFamily="34" charset="0"/>
            </a:endParaRPr>
          </a:p>
        </p:txBody>
      </p:sp>
      <p:sp>
        <p:nvSpPr>
          <p:cNvPr id="3" name="Title 1">
            <a:extLst>
              <a:ext uri="{FF2B5EF4-FFF2-40B4-BE49-F238E27FC236}">
                <a16:creationId xmlns:a16="http://schemas.microsoft.com/office/drawing/2014/main" id="{B0F39557-08A6-3EE0-A827-8C6FBF250C9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4" name="Text Placeholder 3">
            <a:extLst>
              <a:ext uri="{FF2B5EF4-FFF2-40B4-BE49-F238E27FC236}">
                <a16:creationId xmlns:a16="http://schemas.microsoft.com/office/drawing/2014/main" id="{97C6A897-0BF1-34D2-1858-EF5B30EA30C9}"/>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Tree>
    <p:extLst>
      <p:ext uri="{BB962C8B-B14F-4D97-AF65-F5344CB8AC3E}">
        <p14:creationId xmlns:p14="http://schemas.microsoft.com/office/powerpoint/2010/main" val="149458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Font typeface="+mj-lt"/>
              <a:buAutoNum type="arabicPeriod"/>
              <a:defRPr/>
            </a:lvl1pPr>
          </a:lstStyle>
          <a:p>
            <a:pPr lvl="0"/>
            <a:r>
              <a:rPr lang="da-DK" dirty="0" err="1"/>
              <a:t>Click</a:t>
            </a:r>
            <a:r>
              <a:rPr lang="da-DK" dirty="0"/>
              <a:t> to </a:t>
            </a:r>
            <a:r>
              <a:rPr lang="da-DK" dirty="0" err="1"/>
              <a:t>add</a:t>
            </a:r>
            <a:r>
              <a:rPr lang="da-DK" dirty="0"/>
              <a:t> agenda item</a:t>
            </a:r>
          </a:p>
        </p:txBody>
      </p:sp>
      <p:sp>
        <p:nvSpPr>
          <p:cNvPr id="4" name="Text Placeholder 3">
            <a:extLst>
              <a:ext uri="{FF2B5EF4-FFF2-40B4-BE49-F238E27FC236}">
                <a16:creationId xmlns:a16="http://schemas.microsoft.com/office/drawing/2014/main" id="{F5CDBEE1-9EF8-FE58-6C8B-88D76503F86C}"/>
              </a:ext>
            </a:extLst>
          </p:cNvPr>
          <p:cNvSpPr>
            <a:spLocks noGrp="1"/>
          </p:cNvSpPr>
          <p:nvPr>
            <p:ph type="body" sz="quarter" idx="12" hasCustomPrompt="1"/>
          </p:nvPr>
        </p:nvSpPr>
        <p:spPr>
          <a:xfrm>
            <a:off x="587373" y="4663757"/>
            <a:ext cx="4459446" cy="1213168"/>
          </a:xfrm>
        </p:spPr>
        <p:txBody>
          <a:bodyPr/>
          <a:lstStyle>
            <a:lvl1pPr marL="0" indent="0">
              <a:buNone/>
              <a:defRPr sz="2000"/>
            </a:lvl1pPr>
            <a:lvl2pPr marL="453600" indent="0">
              <a:buNone/>
              <a:defRPr/>
            </a:lvl2pPr>
          </a:lstStyle>
          <a:p>
            <a:pPr lvl="0"/>
            <a:r>
              <a:rPr lang="en-GB" dirty="0"/>
              <a:t>Click to add topic or subtitle</a:t>
            </a:r>
          </a:p>
        </p:txBody>
      </p:sp>
      <p:pic>
        <p:nvPicPr>
          <p:cNvPr id="5" name="Grafik 2">
            <a:extLst>
              <a:ext uri="{FF2B5EF4-FFF2-40B4-BE49-F238E27FC236}">
                <a16:creationId xmlns:a16="http://schemas.microsoft.com/office/drawing/2014/main" id="{7B56D69A-A8BA-C2FD-9957-B676766318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481330"/>
            <a:ext cx="1440000" cy="411012"/>
          </a:xfrm>
          <a:prstGeom prst="rect">
            <a:avLst/>
          </a:prstGeom>
        </p:spPr>
      </p:pic>
      <p:sp>
        <p:nvSpPr>
          <p:cNvPr id="8" name="Title 1">
            <a:extLst>
              <a:ext uri="{FF2B5EF4-FFF2-40B4-BE49-F238E27FC236}">
                <a16:creationId xmlns:a16="http://schemas.microsoft.com/office/drawing/2014/main" id="{5A4FB3B0-855E-20E1-74C3-3A6D862816EF}"/>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agenda title</a:t>
            </a:r>
            <a:endParaRPr lang="da-DK" dirty="0"/>
          </a:p>
        </p:txBody>
      </p:sp>
    </p:spTree>
    <p:extLst>
      <p:ext uri="{BB962C8B-B14F-4D97-AF65-F5344CB8AC3E}">
        <p14:creationId xmlns:p14="http://schemas.microsoft.com/office/powerpoint/2010/main" val="392005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4" name="Text Placeholder 5">
            <a:extLst>
              <a:ext uri="{FF2B5EF4-FFF2-40B4-BE49-F238E27FC236}">
                <a16:creationId xmlns:a16="http://schemas.microsoft.com/office/drawing/2014/main" id="{FFE9C931-59C0-965F-952D-D0BBAB739FD8}"/>
              </a:ext>
            </a:extLst>
          </p:cNvPr>
          <p:cNvSpPr>
            <a:spLocks noGrp="1"/>
          </p:cNvSpPr>
          <p:nvPr>
            <p:ph type="body" sz="quarter" idx="12" hasCustomPrompt="1"/>
          </p:nvPr>
        </p:nvSpPr>
        <p:spPr>
          <a:xfrm>
            <a:off x="1523999" y="6233249"/>
            <a:ext cx="8208963" cy="184666"/>
          </a:xfrm>
        </p:spPr>
        <p:txBody>
          <a:bodyPr anchor="t"/>
          <a:lstStyle>
            <a:lvl1pPr marL="0" indent="0">
              <a:buNone/>
              <a:defRPr sz="1200"/>
            </a:lvl1pPr>
          </a:lstStyle>
          <a:p>
            <a:pPr lvl="0"/>
            <a:r>
              <a:rPr lang="en-GB" dirty="0"/>
              <a:t>Click to add footer text</a:t>
            </a:r>
            <a:endParaRPr lang="en-NO" dirty="0"/>
          </a:p>
        </p:txBody>
      </p:sp>
      <p:sp>
        <p:nvSpPr>
          <p:cNvPr id="5" name="TextBox 4">
            <a:extLst>
              <a:ext uri="{FF2B5EF4-FFF2-40B4-BE49-F238E27FC236}">
                <a16:creationId xmlns:a16="http://schemas.microsoft.com/office/drawing/2014/main" id="{8BE9F65C-BB8F-2AF9-0AEC-8A7444DEC07F}"/>
              </a:ext>
            </a:extLst>
          </p:cNvPr>
          <p:cNvSpPr txBox="1"/>
          <p:nvPr userDrawn="1"/>
        </p:nvSpPr>
        <p:spPr>
          <a:xfrm>
            <a:off x="587375" y="6239587"/>
            <a:ext cx="936624" cy="184666"/>
          </a:xfrm>
          <a:prstGeom prst="rect">
            <a:avLst/>
          </a:prstGeom>
          <a:noFill/>
        </p:spPr>
        <p:txBody>
          <a:bodyPr wrap="square" lIns="0" tIns="0" rIns="0" bIns="0" rtlCol="0">
            <a:spAutoFit/>
          </a:bodyPr>
          <a:lstStyle/>
          <a:p>
            <a:pPr algn="l"/>
            <a:fld id="{4FFABE43-3B98-B14F-8A68-876630582A80}" type="slidenum">
              <a:rPr lang="en-NO" sz="1200" smtClean="0"/>
              <a:pPr algn="l"/>
              <a:t>‹#›</a:t>
            </a:fld>
            <a:endParaRPr lang="en-NO" sz="1200" dirty="0"/>
          </a:p>
        </p:txBody>
      </p:sp>
    </p:spTree>
    <p:extLst>
      <p:ext uri="{BB962C8B-B14F-4D97-AF65-F5344CB8AC3E}">
        <p14:creationId xmlns:p14="http://schemas.microsoft.com/office/powerpoint/2010/main" val="38351294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Title Placeholder 17">
            <a:extLst>
              <a:ext uri="{FF2B5EF4-FFF2-40B4-BE49-F238E27FC236}">
                <a16:creationId xmlns:a16="http://schemas.microsoft.com/office/drawing/2014/main" id="{8AF3A4FB-61C8-1D4A-8A2E-E20CD003B0BA}"/>
              </a:ext>
            </a:extLst>
          </p:cNvPr>
          <p:cNvSpPr>
            <a:spLocks noGrp="1"/>
          </p:cNvSpPr>
          <p:nvPr>
            <p:ph type="title"/>
          </p:nvPr>
        </p:nvSpPr>
        <p:spPr>
          <a:xfrm>
            <a:off x="587375" y="490992"/>
            <a:ext cx="11017250" cy="850446"/>
          </a:xfrm>
          <a:prstGeom prst="rect">
            <a:avLst/>
          </a:prstGeom>
        </p:spPr>
        <p:txBody>
          <a:bodyPr vert="horz" lIns="0" tIns="0" rIns="0" bIns="0" rtlCol="0" anchor="t" anchorCtr="0">
            <a:noAutofit/>
          </a:bodyPr>
          <a:lstStyle/>
          <a:p>
            <a:r>
              <a:rPr lang="en-GB" dirty="0"/>
              <a:t>Click to edit title </a:t>
            </a:r>
            <a:endParaRPr lang="da-DK" dirty="0"/>
          </a:p>
        </p:txBody>
      </p:sp>
      <p:pic>
        <p:nvPicPr>
          <p:cNvPr id="6" name="Grafik 5">
            <a:extLst>
              <a:ext uri="{FF2B5EF4-FFF2-40B4-BE49-F238E27FC236}">
                <a16:creationId xmlns:a16="http://schemas.microsoft.com/office/drawing/2014/main" id="{13387BB8-1BCE-832B-D7BE-9BFD3108B98D}"/>
              </a:ext>
            </a:extLst>
          </p:cNvPr>
          <p:cNvPicPr>
            <a:picLocks noChangeAspect="1"/>
          </p:cNvPicPr>
          <p:nvPr userDrawn="1"/>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10427063" y="6120188"/>
            <a:ext cx="1177200" cy="336002"/>
          </a:xfrm>
          <a:prstGeom prst="rect">
            <a:avLst/>
          </a:prstGeom>
        </p:spPr>
      </p:pic>
      <p:sp>
        <p:nvSpPr>
          <p:cNvPr id="10" name="Pladsholder til tekst 9">
            <a:extLst>
              <a:ext uri="{FF2B5EF4-FFF2-40B4-BE49-F238E27FC236}">
                <a16:creationId xmlns:a16="http://schemas.microsoft.com/office/drawing/2014/main" id="{14DD2B0D-22D4-A4A6-9394-8A0BA845253B}"/>
              </a:ext>
            </a:extLst>
          </p:cNvPr>
          <p:cNvSpPr>
            <a:spLocks noGrp="1"/>
          </p:cNvSpPr>
          <p:nvPr>
            <p:ph type="body" idx="1"/>
          </p:nvPr>
        </p:nvSpPr>
        <p:spPr>
          <a:xfrm>
            <a:off x="587375" y="1989138"/>
            <a:ext cx="11016888" cy="388778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O" dirty="0"/>
          </a:p>
        </p:txBody>
      </p:sp>
    </p:spTree>
    <p:extLst>
      <p:ext uri="{BB962C8B-B14F-4D97-AF65-F5344CB8AC3E}">
        <p14:creationId xmlns:p14="http://schemas.microsoft.com/office/powerpoint/2010/main" val="2013684783"/>
      </p:ext>
    </p:extLst>
  </p:cSld>
  <p:clrMap bg1="lt1" tx1="dk1" bg2="lt2" tx2="dk2" accent1="accent1" accent2="accent2" accent3="accent3" accent4="accent4" accent5="accent5" accent6="accent6" hlink="hlink" folHlink="folHlink"/>
  <p:sldLayoutIdLst>
    <p:sldLayoutId id="2147483681" r:id="rId1"/>
    <p:sldLayoutId id="2147483686" r:id="rId2"/>
    <p:sldLayoutId id="2147483687" r:id="rId3"/>
    <p:sldLayoutId id="2147483719" r:id="rId4"/>
    <p:sldLayoutId id="2147483847" r:id="rId5"/>
    <p:sldLayoutId id="2147483688" r:id="rId6"/>
    <p:sldLayoutId id="2147483825" r:id="rId7"/>
    <p:sldLayoutId id="2147483853" r:id="rId8"/>
    <p:sldLayoutId id="2147483848" r:id="rId9"/>
    <p:sldLayoutId id="2147483650" r:id="rId10"/>
    <p:sldLayoutId id="2147483652" r:id="rId11"/>
    <p:sldLayoutId id="2147483828" r:id="rId12"/>
    <p:sldLayoutId id="2147483856" r:id="rId13"/>
    <p:sldLayoutId id="2147483858" r:id="rId14"/>
    <p:sldLayoutId id="2147483665" r:id="rId15"/>
    <p:sldLayoutId id="2147483693" r:id="rId16"/>
    <p:sldLayoutId id="2147483832" r:id="rId17"/>
    <p:sldLayoutId id="2147483834" r:id="rId18"/>
    <p:sldLayoutId id="2147483835" r:id="rId19"/>
    <p:sldLayoutId id="2147483838" r:id="rId20"/>
    <p:sldLayoutId id="2147483842" r:id="rId21"/>
    <p:sldLayoutId id="2147483691" r:id="rId22"/>
    <p:sldLayoutId id="2147483692" r:id="rId23"/>
    <p:sldLayoutId id="2147483826" r:id="rId24"/>
    <p:sldLayoutId id="2147483827" r:id="rId25"/>
    <p:sldLayoutId id="2147483861" r:id="rId26"/>
    <p:sldLayoutId id="2147483705" r:id="rId27"/>
    <p:sldLayoutId id="2147483862" r:id="rId28"/>
    <p:sldLayoutId id="2147483697" r:id="rId29"/>
    <p:sldLayoutId id="2147483698" r:id="rId30"/>
    <p:sldLayoutId id="2147483726" r:id="rId31"/>
    <p:sldLayoutId id="2147483727" r:id="rId32"/>
    <p:sldLayoutId id="2147483728" r:id="rId33"/>
    <p:sldLayoutId id="2147483729" r:id="rId34"/>
    <p:sldLayoutId id="2147483730" r:id="rId35"/>
    <p:sldLayoutId id="2147483731" r:id="rId36"/>
    <p:sldLayoutId id="2147483850" r:id="rId37"/>
    <p:sldLayoutId id="2147483849" r:id="rId38"/>
    <p:sldLayoutId id="2147483865" r:id="rId39"/>
    <p:sldLayoutId id="2147483846" r:id="rId40"/>
    <p:sldLayoutId id="2147483859" r:id="rId41"/>
  </p:sldLayoutIdLst>
  <p:hf hdr="0" dt="0"/>
  <p:txStyles>
    <p:title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p:titleStyle>
    <p:body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3" pos="370" userDrawn="1">
          <p15:clr>
            <a:srgbClr val="F26B43"/>
          </p15:clr>
        </p15:guide>
        <p15:guide id="4" pos="3908" userDrawn="1">
          <p15:clr>
            <a:srgbClr val="F26B43"/>
          </p15:clr>
        </p15:guide>
        <p15:guide id="5" pos="1413" userDrawn="1">
          <p15:clr>
            <a:srgbClr val="F26B43"/>
          </p15:clr>
        </p15:guide>
        <p15:guide id="6" pos="824" userDrawn="1">
          <p15:clr>
            <a:srgbClr val="F26B43"/>
          </p15:clr>
        </p15:guide>
        <p15:guide id="7" pos="2116" userDrawn="1">
          <p15:clr>
            <a:srgbClr val="F26B43"/>
          </p15:clr>
        </p15:guide>
        <p15:guide id="8" pos="2729" userDrawn="1">
          <p15:clr>
            <a:srgbClr val="F26B43"/>
          </p15:clr>
        </p15:guide>
        <p15:guide id="9" pos="2593" userDrawn="1">
          <p15:clr>
            <a:srgbClr val="F26B43"/>
          </p15:clr>
        </p15:guide>
        <p15:guide id="10" pos="3182" userDrawn="1">
          <p15:clr>
            <a:srgbClr val="F26B43"/>
          </p15:clr>
        </p15:guide>
        <p15:guide id="11" pos="3296" userDrawn="1">
          <p15:clr>
            <a:srgbClr val="F26B43"/>
          </p15:clr>
        </p15:guide>
        <p15:guide id="12" pos="3772" userDrawn="1">
          <p15:clr>
            <a:srgbClr val="F26B43"/>
          </p15:clr>
        </p15:guide>
        <p15:guide id="13" pos="4362" userDrawn="1">
          <p15:clr>
            <a:srgbClr val="F26B43"/>
          </p15:clr>
        </p15:guide>
        <p15:guide id="14" pos="4498" userDrawn="1">
          <p15:clr>
            <a:srgbClr val="F26B43"/>
          </p15:clr>
        </p15:guide>
        <p15:guide id="15" pos="4951" userDrawn="1">
          <p15:clr>
            <a:srgbClr val="F26B43"/>
          </p15:clr>
        </p15:guide>
        <p15:guide id="16" pos="5677" userDrawn="1">
          <p15:clr>
            <a:srgbClr val="F26B43"/>
          </p15:clr>
        </p15:guide>
        <p15:guide id="17" pos="5087" userDrawn="1">
          <p15:clr>
            <a:srgbClr val="F26B43"/>
          </p15:clr>
        </p15:guide>
        <p15:guide id="18" pos="5541" userDrawn="1">
          <p15:clr>
            <a:srgbClr val="F26B43"/>
          </p15:clr>
        </p15:guide>
        <p15:guide id="19" pos="6267" userDrawn="1">
          <p15:clr>
            <a:srgbClr val="F26B43"/>
          </p15:clr>
        </p15:guide>
        <p15:guide id="20" pos="6131" userDrawn="1">
          <p15:clr>
            <a:srgbClr val="F26B43"/>
          </p15:clr>
        </p15:guide>
        <p15:guide id="21" pos="6856" userDrawn="1">
          <p15:clr>
            <a:srgbClr val="F26B43"/>
          </p15:clr>
        </p15:guide>
        <p15:guide id="22" pos="6720" userDrawn="1">
          <p15:clr>
            <a:srgbClr val="F26B43"/>
          </p15:clr>
        </p15:guide>
        <p15:guide id="23" pos="7310" userDrawn="1">
          <p15:clr>
            <a:srgbClr val="F26B43"/>
          </p15:clr>
        </p15:guide>
        <p15:guide id="24" pos="1549" userDrawn="1">
          <p15:clr>
            <a:srgbClr val="F26B43"/>
          </p15:clr>
        </p15:guide>
        <p15:guide id="25" pos="2003" userDrawn="1">
          <p15:clr>
            <a:srgbClr val="F26B43"/>
          </p15:clr>
        </p15:guide>
        <p15:guide id="26" orient="horz" pos="300" userDrawn="1">
          <p15:clr>
            <a:srgbClr val="F26B43"/>
          </p15:clr>
        </p15:guide>
        <p15:guide id="27" orient="horz" pos="4020" userDrawn="1">
          <p15:clr>
            <a:srgbClr val="F26B43"/>
          </p15:clr>
        </p15:guide>
        <p15:guide id="35" orient="horz" pos="3793" userDrawn="1">
          <p15:clr>
            <a:srgbClr val="F26B43"/>
          </p15:clr>
        </p15:guide>
        <p15:guide id="39" orient="horz" pos="3702" userDrawn="1">
          <p15:clr>
            <a:srgbClr val="F26B43"/>
          </p15:clr>
        </p15:guide>
        <p15:guide id="40" orient="horz" pos="3158" userDrawn="1">
          <p15:clr>
            <a:srgbClr val="F26B43"/>
          </p15:clr>
        </p15:guide>
        <p15:guide id="41" orient="horz" pos="618" userDrawn="1">
          <p15:clr>
            <a:srgbClr val="F26B43"/>
          </p15:clr>
        </p15:guide>
        <p15:guide id="42" orient="horz" pos="1162" userDrawn="1">
          <p15:clr>
            <a:srgbClr val="F26B43"/>
          </p15:clr>
        </p15:guide>
        <p15:guide id="43" orient="horz" pos="3067" userDrawn="1">
          <p15:clr>
            <a:srgbClr val="F26B43"/>
          </p15:clr>
        </p15:guide>
        <p15:guide id="44" orient="horz" pos="2840" userDrawn="1">
          <p15:clr>
            <a:srgbClr val="F26B43"/>
          </p15:clr>
        </p15:guide>
        <p15:guide id="46" orient="horz" pos="1253" userDrawn="1">
          <p15:clr>
            <a:srgbClr val="F26B43"/>
          </p15:clr>
        </p15:guide>
        <p15:guide id="47" orient="horz" pos="2750" userDrawn="1">
          <p15:clr>
            <a:srgbClr val="F26B43"/>
          </p15:clr>
        </p15:guide>
        <p15:guide id="48" orient="horz" pos="1480" userDrawn="1">
          <p15:clr>
            <a:srgbClr val="F26B43"/>
          </p15:clr>
        </p15:guide>
        <p15:guide id="49" orient="horz" pos="2523" userDrawn="1">
          <p15:clr>
            <a:srgbClr val="F26B43"/>
          </p15:clr>
        </p15:guide>
        <p15:guide id="50" orient="horz" pos="1570" userDrawn="1">
          <p15:clr>
            <a:srgbClr val="F26B43"/>
          </p15:clr>
        </p15:guide>
        <p15:guide id="51" orient="horz" pos="2432" userDrawn="1">
          <p15:clr>
            <a:srgbClr val="F26B43"/>
          </p15:clr>
        </p15:guide>
        <p15:guide id="52" orient="horz" pos="1797" userDrawn="1">
          <p15:clr>
            <a:srgbClr val="F26B43"/>
          </p15:clr>
        </p15:guide>
        <p15:guide id="53" orient="horz" pos="1888" userDrawn="1">
          <p15:clr>
            <a:srgbClr val="F26B43"/>
          </p15:clr>
        </p15:guide>
        <p15:guide id="54" orient="horz" pos="2205" userDrawn="1">
          <p15:clr>
            <a:srgbClr val="F26B43"/>
          </p15:clr>
        </p15:guide>
        <p15:guide id="55" orient="horz" pos="2115" userDrawn="1">
          <p15:clr>
            <a:srgbClr val="F26B43"/>
          </p15:clr>
        </p15:guide>
        <p15:guide id="56" orient="horz" pos="3385" userDrawn="1">
          <p15:clr>
            <a:srgbClr val="F26B43"/>
          </p15:clr>
        </p15:guide>
        <p15:guide id="57" orient="horz" pos="3475" userDrawn="1">
          <p15:clr>
            <a:srgbClr val="F26B43"/>
          </p15:clr>
        </p15:guide>
        <p15:guide id="58" orient="horz" pos="935" userDrawn="1">
          <p15:clr>
            <a:srgbClr val="F26B43"/>
          </p15:clr>
        </p15:guide>
        <p15:guide id="59" orient="horz" pos="845" userDrawn="1">
          <p15:clr>
            <a:srgbClr val="F26B43"/>
          </p15:clr>
        </p15:guide>
        <p15:guide id="60"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5" Type="http://schemas.openxmlformats.org/officeDocument/2006/relationships/image" Target="../media/image33.svg"/><Relationship Id="rId2" Type="http://schemas.openxmlformats.org/officeDocument/2006/relationships/hyperlink" Target="https://www.streamlinehq.com/freebies/core-line-free" TargetMode="External"/><Relationship Id="rId16" Type="http://schemas.openxmlformats.org/officeDocument/2006/relationships/image" Target="../media/image61.svg"/><Relationship Id="rId20" Type="http://schemas.openxmlformats.org/officeDocument/2006/relationships/image" Target="../media/image65.svg"/><Relationship Id="rId1" Type="http://schemas.openxmlformats.org/officeDocument/2006/relationships/slideLayout" Target="../slideLayouts/slideLayout10.xml"/><Relationship Id="rId6" Type="http://schemas.openxmlformats.org/officeDocument/2006/relationships/image" Target="../media/image51.svg"/><Relationship Id="rId11" Type="http://schemas.openxmlformats.org/officeDocument/2006/relationships/image" Target="../media/image56.png"/><Relationship Id="rId24" Type="http://schemas.openxmlformats.org/officeDocument/2006/relationships/image" Target="../media/image32.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jpg"/><Relationship Id="rId10" Type="http://schemas.openxmlformats.org/officeDocument/2006/relationships/image" Target="../media/image55.svg"/><Relationship Id="rId19" Type="http://schemas.openxmlformats.org/officeDocument/2006/relationships/image" Target="../media/image64.pn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67.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9.jpg"/><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10.xml"/><Relationship Id="rId5" Type="http://schemas.openxmlformats.org/officeDocument/2006/relationships/image" Target="../media/image71.jp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svg"/><Relationship Id="rId1" Type="http://schemas.openxmlformats.org/officeDocument/2006/relationships/slideLayout" Target="../slideLayouts/slideLayout10.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svg"/></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brand.twoday.com/download-files/powerpoint-template" TargetMode="External"/><Relationship Id="rId1" Type="http://schemas.openxmlformats.org/officeDocument/2006/relationships/slideLayout" Target="../slideLayouts/slideLayout10.xml"/><Relationship Id="rId5" Type="http://schemas.openxmlformats.org/officeDocument/2006/relationships/image" Target="../media/image33.sv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jpg"/><Relationship Id="rId1" Type="http://schemas.openxmlformats.org/officeDocument/2006/relationships/slideLayout" Target="../slideLayouts/slideLayout13.xml"/><Relationship Id="rId5" Type="http://schemas.openxmlformats.org/officeDocument/2006/relationships/image" Target="../media/image92.emf"/><Relationship Id="rId4" Type="http://schemas.openxmlformats.org/officeDocument/2006/relationships/image" Target="../media/image9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98.sv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65.sv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microsoft.com/office/2014/relationships/chartEx" Target="../charts/chartEx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microsoft.com/office/2014/relationships/chartEx" Target="../charts/chartEx2.xml"/><Relationship Id="rId1" Type="http://schemas.openxmlformats.org/officeDocument/2006/relationships/slideLayout" Target="../slideLayouts/slideLayout9.xml"/><Relationship Id="rId5" Type="http://schemas.openxmlformats.org/officeDocument/2006/relationships/image" Target="../media/image104.png"/><Relationship Id="rId4" Type="http://schemas.microsoft.com/office/2014/relationships/chartEx" Target="../charts/chartEx3.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microsoft.com/office/2014/relationships/chartEx" Target="../charts/chartEx4.xml"/><Relationship Id="rId1" Type="http://schemas.openxmlformats.org/officeDocument/2006/relationships/slideLayout" Target="../slideLayouts/slideLayout9.xml"/><Relationship Id="rId5" Type="http://schemas.openxmlformats.org/officeDocument/2006/relationships/image" Target="../media/image107.sv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9.svg"/><Relationship Id="rId7" Type="http://schemas.openxmlformats.org/officeDocument/2006/relationships/image" Target="../media/image98.svg"/><Relationship Id="rId2" Type="http://schemas.openxmlformats.org/officeDocument/2006/relationships/image" Target="../media/image108.png"/><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67.sv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9.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sv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svg"/><Relationship Id="rId18" Type="http://schemas.openxmlformats.org/officeDocument/2006/relationships/image" Target="../media/image131.png"/><Relationship Id="rId3" Type="http://schemas.openxmlformats.org/officeDocument/2006/relationships/chart" Target="../charts/chart12.xml"/><Relationship Id="rId21" Type="http://schemas.openxmlformats.org/officeDocument/2006/relationships/image" Target="../media/image134.svg"/><Relationship Id="rId7" Type="http://schemas.openxmlformats.org/officeDocument/2006/relationships/image" Target="../media/image122.svg"/><Relationship Id="rId12" Type="http://schemas.openxmlformats.org/officeDocument/2006/relationships/image" Target="../media/image127.png"/><Relationship Id="rId17" Type="http://schemas.openxmlformats.org/officeDocument/2006/relationships/image" Target="../media/image115.svg"/><Relationship Id="rId2" Type="http://schemas.openxmlformats.org/officeDocument/2006/relationships/chart" Target="../charts/chart11.xml"/><Relationship Id="rId16" Type="http://schemas.openxmlformats.org/officeDocument/2006/relationships/image" Target="../media/image114.png"/><Relationship Id="rId20" Type="http://schemas.openxmlformats.org/officeDocument/2006/relationships/image" Target="../media/image133.png"/><Relationship Id="rId1" Type="http://schemas.openxmlformats.org/officeDocument/2006/relationships/slideLayout" Target="../slideLayouts/slideLayout9.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120.svg"/><Relationship Id="rId15" Type="http://schemas.openxmlformats.org/officeDocument/2006/relationships/image" Target="../media/image130.svg"/><Relationship Id="rId23" Type="http://schemas.openxmlformats.org/officeDocument/2006/relationships/image" Target="../media/image136.svg"/><Relationship Id="rId10" Type="http://schemas.openxmlformats.org/officeDocument/2006/relationships/image" Target="../media/image125.png"/><Relationship Id="rId19" Type="http://schemas.openxmlformats.org/officeDocument/2006/relationships/image" Target="../media/image132.svg"/><Relationship Id="rId4" Type="http://schemas.openxmlformats.org/officeDocument/2006/relationships/image" Target="../media/image77.png"/><Relationship Id="rId9" Type="http://schemas.openxmlformats.org/officeDocument/2006/relationships/image" Target="../media/image124.svg"/><Relationship Id="rId14" Type="http://schemas.openxmlformats.org/officeDocument/2006/relationships/image" Target="../media/image129.png"/><Relationship Id="rId22" Type="http://schemas.openxmlformats.org/officeDocument/2006/relationships/image" Target="../media/image1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svg"/><Relationship Id="rId7" Type="http://schemas.openxmlformats.org/officeDocument/2006/relationships/image" Target="../media/image142.svg"/><Relationship Id="rId2" Type="http://schemas.openxmlformats.org/officeDocument/2006/relationships/image" Target="../media/image137.png"/><Relationship Id="rId1" Type="http://schemas.openxmlformats.org/officeDocument/2006/relationships/slideLayout" Target="../slideLayouts/slideLayout9.xml"/><Relationship Id="rId6" Type="http://schemas.openxmlformats.org/officeDocument/2006/relationships/image" Target="../media/image141.png"/><Relationship Id="rId11" Type="http://schemas.openxmlformats.org/officeDocument/2006/relationships/image" Target="../media/image107.svg"/><Relationship Id="rId5" Type="http://schemas.openxmlformats.org/officeDocument/2006/relationships/image" Target="../media/image140.svg"/><Relationship Id="rId10" Type="http://schemas.openxmlformats.org/officeDocument/2006/relationships/image" Target="../media/image106.png"/><Relationship Id="rId4" Type="http://schemas.openxmlformats.org/officeDocument/2006/relationships/image" Target="../media/image139.png"/><Relationship Id="rId9" Type="http://schemas.openxmlformats.org/officeDocument/2006/relationships/image" Target="../media/image144.svg"/></Relationships>
</file>

<file path=ppt/slides/_rels/slide54.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52.jpg"/><Relationship Id="rId3" Type="http://schemas.openxmlformats.org/officeDocument/2006/relationships/image" Target="../media/image146.png"/><Relationship Id="rId7" Type="http://schemas.openxmlformats.org/officeDocument/2006/relationships/image" Target="../media/image148.png"/><Relationship Id="rId12" Type="http://schemas.openxmlformats.org/officeDocument/2006/relationships/image" Target="../media/image151.jpg"/><Relationship Id="rId2" Type="http://schemas.openxmlformats.org/officeDocument/2006/relationships/image" Target="../media/image145.png"/><Relationship Id="rId1" Type="http://schemas.openxmlformats.org/officeDocument/2006/relationships/slideLayout" Target="../slideLayouts/slideLayout9.xml"/><Relationship Id="rId6" Type="http://schemas.openxmlformats.org/officeDocument/2006/relationships/image" Target="../media/image147.png"/><Relationship Id="rId11" Type="http://schemas.openxmlformats.org/officeDocument/2006/relationships/image" Target="../media/image150.png"/><Relationship Id="rId5" Type="http://schemas.openxmlformats.org/officeDocument/2006/relationships/image" Target="../media/image67.svg"/><Relationship Id="rId10" Type="http://schemas.openxmlformats.org/officeDocument/2006/relationships/image" Target="../media/image98.svg"/><Relationship Id="rId4" Type="http://schemas.openxmlformats.org/officeDocument/2006/relationships/image" Target="../media/image66.png"/><Relationship Id="rId9" Type="http://schemas.openxmlformats.org/officeDocument/2006/relationships/image" Target="../media/image9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53.svg"/><Relationship Id="rId7" Type="http://schemas.openxmlformats.org/officeDocument/2006/relationships/image" Target="../media/image157.svg"/><Relationship Id="rId2" Type="http://schemas.openxmlformats.org/officeDocument/2006/relationships/image" Target="../media/image64.png"/><Relationship Id="rId1" Type="http://schemas.openxmlformats.org/officeDocument/2006/relationships/slideLayout" Target="../slideLayouts/slideLayout9.xml"/><Relationship Id="rId6" Type="http://schemas.openxmlformats.org/officeDocument/2006/relationships/image" Target="../media/image156.png"/><Relationship Id="rId11" Type="http://schemas.openxmlformats.org/officeDocument/2006/relationships/image" Target="../media/image160.svg"/><Relationship Id="rId5" Type="http://schemas.openxmlformats.org/officeDocument/2006/relationships/image" Target="../media/image155.sv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58.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g"/><Relationship Id="rId1" Type="http://schemas.openxmlformats.org/officeDocument/2006/relationships/slideLayout" Target="../slideLayouts/slideLayout10.xml"/><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46.jpg"/><Relationship Id="rId3" Type="http://schemas.openxmlformats.org/officeDocument/2006/relationships/hyperlink" Target="https://twodaygroup.sharepoint.com/sites/Marketing-hub/twoday%20image%20bank/" TargetMode="External"/><Relationship Id="rId7" Type="http://schemas.openxmlformats.org/officeDocument/2006/relationships/image" Target="../media/image42.png"/><Relationship Id="rId12" Type="http://schemas.openxmlformats.org/officeDocument/2006/relationships/image" Target="../media/image45.jpg"/><Relationship Id="rId2" Type="http://schemas.openxmlformats.org/officeDocument/2006/relationships/hyperlink" Target="https://www.twoday.com/hubfs/GL%20-%20twoday%20Global/GL_Designhub/Download%20files/Powerpoint/Images/twoday-graphic-backgrounds-for-powerpoint-deliverables.zip" TargetMode="External"/><Relationship Id="rId1" Type="http://schemas.openxmlformats.org/officeDocument/2006/relationships/slideLayout" Target="../slideLayouts/slideLayout10.xml"/><Relationship Id="rId6" Type="http://schemas.openxmlformats.org/officeDocument/2006/relationships/image" Target="../media/image41.jpg"/><Relationship Id="rId11" Type="http://schemas.openxmlformats.org/officeDocument/2006/relationships/image" Target="../media/image44.jpg"/><Relationship Id="rId5" Type="http://schemas.openxmlformats.org/officeDocument/2006/relationships/image" Target="../media/image40.jpg"/><Relationship Id="rId10" Type="http://schemas.openxmlformats.org/officeDocument/2006/relationships/image" Target="../media/image43.jpg"/><Relationship Id="rId4" Type="http://schemas.openxmlformats.org/officeDocument/2006/relationships/image" Target="../media/image39.jpg"/><Relationship Id="rId9" Type="http://schemas.openxmlformats.org/officeDocument/2006/relationships/image" Target="../media/image33.svg"/><Relationship Id="rId1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FA633-C9B8-0710-E3BF-B31A9FA08DBC}"/>
              </a:ext>
            </a:extLst>
          </p:cNvPr>
          <p:cNvSpPr>
            <a:spLocks noGrp="1"/>
          </p:cNvSpPr>
          <p:nvPr>
            <p:ph type="ctrTitle"/>
          </p:nvPr>
        </p:nvSpPr>
        <p:spPr/>
        <p:txBody>
          <a:bodyPr/>
          <a:lstStyle/>
          <a:p>
            <a:r>
              <a:rPr lang="en-NO" b="1" dirty="0">
                <a:latin typeface="Franklin Gothic Demi" panose="020B0603020102020204" pitchFamily="34" charset="0"/>
              </a:rPr>
              <a:t>DESF</a:t>
            </a:r>
            <a:r>
              <a:rPr lang="en-NO" dirty="0"/>
              <a:t> Presentation </a:t>
            </a:r>
            <a:br>
              <a:rPr lang="en-NO" dirty="0"/>
            </a:br>
            <a:r>
              <a:rPr lang="en-NO" dirty="0"/>
              <a:t>Master Guidelines</a:t>
            </a:r>
          </a:p>
        </p:txBody>
      </p:sp>
      <p:sp>
        <p:nvSpPr>
          <p:cNvPr id="3" name="Text Placeholder 2">
            <a:extLst>
              <a:ext uri="{FF2B5EF4-FFF2-40B4-BE49-F238E27FC236}">
                <a16:creationId xmlns:a16="http://schemas.microsoft.com/office/drawing/2014/main" id="{7DFDA2FB-AC82-F805-541D-AAC4B46198D1}"/>
              </a:ext>
            </a:extLst>
          </p:cNvPr>
          <p:cNvSpPr>
            <a:spLocks noGrp="1"/>
          </p:cNvSpPr>
          <p:nvPr>
            <p:ph type="body" sz="quarter" idx="10"/>
          </p:nvPr>
        </p:nvSpPr>
        <p:spPr/>
        <p:txBody>
          <a:bodyPr/>
          <a:lstStyle/>
          <a:p>
            <a:r>
              <a:rPr lang="en-NO" dirty="0"/>
              <a:t>For Deliverables, Strategy, Economy and Finance etc.</a:t>
            </a:r>
            <a:br>
              <a:rPr lang="en-NO" b="1" dirty="0">
                <a:latin typeface="Franklin Gothic Demi" panose="020B0603020102020204" pitchFamily="34" charset="0"/>
              </a:rPr>
            </a:br>
            <a:r>
              <a:rPr lang="en-NO" dirty="0"/>
              <a:t>Last updated: </a:t>
            </a:r>
            <a:r>
              <a:rPr lang="en-NO" b="1" dirty="0">
                <a:latin typeface="Franklin Gothic Demi" panose="020B0603020102020204" pitchFamily="34" charset="0"/>
              </a:rPr>
              <a:t>14. March 2024</a:t>
            </a:r>
          </a:p>
          <a:p>
            <a:endParaRPr lang="en-NO" dirty="0"/>
          </a:p>
        </p:txBody>
      </p:sp>
    </p:spTree>
    <p:extLst>
      <p:ext uri="{BB962C8B-B14F-4D97-AF65-F5344CB8AC3E}">
        <p14:creationId xmlns:p14="http://schemas.microsoft.com/office/powerpoint/2010/main" val="1464460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2CD58879-6E3D-6114-B719-6E83FD92A2BE}"/>
              </a:ext>
            </a:extLst>
          </p:cNvPr>
          <p:cNvSpPr>
            <a:spLocks noGrp="1"/>
          </p:cNvSpPr>
          <p:nvPr>
            <p:ph type="title"/>
          </p:nvPr>
        </p:nvSpPr>
        <p:spPr>
          <a:xfrm>
            <a:off x="587375" y="476250"/>
            <a:ext cx="11017250" cy="865188"/>
          </a:xfrm>
        </p:spPr>
        <p:txBody>
          <a:bodyPr/>
          <a:lstStyle/>
          <a:p>
            <a:r>
              <a:rPr lang="en-NO" dirty="0"/>
              <a:t>Icons</a:t>
            </a:r>
          </a:p>
        </p:txBody>
      </p:sp>
      <p:sp>
        <p:nvSpPr>
          <p:cNvPr id="27" name="Text Placeholder 33">
            <a:extLst>
              <a:ext uri="{FF2B5EF4-FFF2-40B4-BE49-F238E27FC236}">
                <a16:creationId xmlns:a16="http://schemas.microsoft.com/office/drawing/2014/main" id="{DF38809C-98CC-E88C-F9EA-280F458179CF}"/>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Go to slide show / presentation mode to click the links</a:t>
            </a:r>
          </a:p>
          <a:p>
            <a:endParaRPr lang="en-NO"/>
          </a:p>
          <a:p>
            <a:endParaRPr lang="en-NO" dirty="0"/>
          </a:p>
        </p:txBody>
      </p:sp>
      <p:sp>
        <p:nvSpPr>
          <p:cNvPr id="28" name="Text Placeholder 3">
            <a:extLst>
              <a:ext uri="{FF2B5EF4-FFF2-40B4-BE49-F238E27FC236}">
                <a16:creationId xmlns:a16="http://schemas.microsoft.com/office/drawing/2014/main" id="{598DACD7-FE24-5493-B018-F278451A2395}"/>
              </a:ext>
            </a:extLst>
          </p:cNvPr>
          <p:cNvSpPr txBox="1">
            <a:spLocks/>
          </p:cNvSpPr>
          <p:nvPr/>
        </p:nvSpPr>
        <p:spPr>
          <a:xfrm>
            <a:off x="587375" y="2000690"/>
            <a:ext cx="5400675" cy="1108269"/>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1600" dirty="0"/>
              <a:t>We preferrably use the official twoday brand </a:t>
            </a:r>
            <a:r>
              <a:rPr lang="en-GB" sz="1600" dirty="0" err="1"/>
              <a:t>i</a:t>
            </a:r>
            <a:r>
              <a:rPr lang="en-NO" sz="1600" dirty="0"/>
              <a:t>cons: The Streamline Core Line icons set. You can find and download these icons </a:t>
            </a:r>
            <a:r>
              <a:rPr lang="en-NO" sz="1600" dirty="0">
                <a:hlinkClick r:id="rId2"/>
              </a:rPr>
              <a:t>here</a:t>
            </a:r>
            <a:r>
              <a:rPr lang="en-NO" sz="1600" dirty="0"/>
              <a:t>.</a:t>
            </a:r>
            <a:endParaRPr lang="en-GB" sz="1600" dirty="0"/>
          </a:p>
        </p:txBody>
      </p:sp>
      <p:sp>
        <p:nvSpPr>
          <p:cNvPr id="29" name="Text Placeholder 3">
            <a:extLst>
              <a:ext uri="{FF2B5EF4-FFF2-40B4-BE49-F238E27FC236}">
                <a16:creationId xmlns:a16="http://schemas.microsoft.com/office/drawing/2014/main" id="{40DFD770-42FC-CB00-AEEB-320B9077515E}"/>
              </a:ext>
            </a:extLst>
          </p:cNvPr>
          <p:cNvSpPr txBox="1">
            <a:spLocks/>
          </p:cNvSpPr>
          <p:nvPr/>
        </p:nvSpPr>
        <p:spPr>
          <a:xfrm>
            <a:off x="626963" y="4025485"/>
            <a:ext cx="5361087" cy="408609"/>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t>Novice users can use PowerPoints built-in icons.</a:t>
            </a:r>
          </a:p>
        </p:txBody>
      </p:sp>
      <p:pic>
        <p:nvPicPr>
          <p:cNvPr id="30" name="Graphic 29" descr="Artificial Intelligence with solid fill">
            <a:extLst>
              <a:ext uri="{FF2B5EF4-FFF2-40B4-BE49-F238E27FC236}">
                <a16:creationId xmlns:a16="http://schemas.microsoft.com/office/drawing/2014/main" id="{A0A0F12F-A013-BB56-3C8D-8C7DD0487D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5220" y="4433419"/>
            <a:ext cx="572409" cy="572409"/>
          </a:xfrm>
          <a:prstGeom prst="rect">
            <a:avLst/>
          </a:prstGeom>
        </p:spPr>
      </p:pic>
      <p:pic>
        <p:nvPicPr>
          <p:cNvPr id="31" name="Graphic 30" descr="Rocket with solid fill">
            <a:extLst>
              <a:ext uri="{FF2B5EF4-FFF2-40B4-BE49-F238E27FC236}">
                <a16:creationId xmlns:a16="http://schemas.microsoft.com/office/drawing/2014/main" id="{8DC09F31-CDC4-F6A1-9859-7593316477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7221" y="4433419"/>
            <a:ext cx="572409" cy="572409"/>
          </a:xfrm>
          <a:prstGeom prst="rect">
            <a:avLst/>
          </a:prstGeom>
        </p:spPr>
      </p:pic>
      <p:pic>
        <p:nvPicPr>
          <p:cNvPr id="32" name="Graphic 31" descr="Bar chart with solid fill">
            <a:extLst>
              <a:ext uri="{FF2B5EF4-FFF2-40B4-BE49-F238E27FC236}">
                <a16:creationId xmlns:a16="http://schemas.microsoft.com/office/drawing/2014/main" id="{44D1AB5B-07FD-D358-BA69-687E3D206B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163" y="4433419"/>
            <a:ext cx="572409" cy="572409"/>
          </a:xfrm>
          <a:prstGeom prst="rect">
            <a:avLst/>
          </a:prstGeom>
        </p:spPr>
      </p:pic>
      <p:pic>
        <p:nvPicPr>
          <p:cNvPr id="33" name="Graphic 32" descr="Home with solid fill">
            <a:extLst>
              <a:ext uri="{FF2B5EF4-FFF2-40B4-BE49-F238E27FC236}">
                <a16:creationId xmlns:a16="http://schemas.microsoft.com/office/drawing/2014/main" id="{E36FAA3E-F0C5-B700-7B26-9D86BA8ECB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244" y="4433419"/>
            <a:ext cx="572409" cy="572409"/>
          </a:xfrm>
          <a:prstGeom prst="rect">
            <a:avLst/>
          </a:prstGeom>
        </p:spPr>
      </p:pic>
      <p:pic>
        <p:nvPicPr>
          <p:cNvPr id="34" name="Graphic 33" descr="Laptop with solid fill">
            <a:extLst>
              <a:ext uri="{FF2B5EF4-FFF2-40B4-BE49-F238E27FC236}">
                <a16:creationId xmlns:a16="http://schemas.microsoft.com/office/drawing/2014/main" id="{61764749-A64A-ABA5-2B79-C4BCA8B899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6232" y="4433419"/>
            <a:ext cx="572409" cy="572409"/>
          </a:xfrm>
          <a:prstGeom prst="rect">
            <a:avLst/>
          </a:prstGeom>
        </p:spPr>
      </p:pic>
      <p:pic>
        <p:nvPicPr>
          <p:cNvPr id="35" name="Grafik 7">
            <a:extLst>
              <a:ext uri="{FF2B5EF4-FFF2-40B4-BE49-F238E27FC236}">
                <a16:creationId xmlns:a16="http://schemas.microsoft.com/office/drawing/2014/main" id="{7B64C79E-236A-FEC4-D8D0-16A35C47850A}"/>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604253" y="2993683"/>
            <a:ext cx="436583" cy="436583"/>
          </a:xfrm>
          <a:prstGeom prst="rect">
            <a:avLst/>
          </a:prstGeom>
        </p:spPr>
      </p:pic>
      <p:pic>
        <p:nvPicPr>
          <p:cNvPr id="36" name="Grafik 55">
            <a:extLst>
              <a:ext uri="{FF2B5EF4-FFF2-40B4-BE49-F238E27FC236}">
                <a16:creationId xmlns:a16="http://schemas.microsoft.com/office/drawing/2014/main" id="{F2548E5A-2218-67A9-2EF8-F8AFAF561173}"/>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2044189" y="2993683"/>
            <a:ext cx="436583" cy="436583"/>
          </a:xfrm>
          <a:prstGeom prst="rect">
            <a:avLst/>
          </a:prstGeom>
        </p:spPr>
      </p:pic>
      <p:pic>
        <p:nvPicPr>
          <p:cNvPr id="37" name="Grafik 58">
            <a:extLst>
              <a:ext uri="{FF2B5EF4-FFF2-40B4-BE49-F238E27FC236}">
                <a16:creationId xmlns:a16="http://schemas.microsoft.com/office/drawing/2014/main" id="{80060D9D-E646-4819-2213-075D6F6D0F1F}"/>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2764157" y="2993683"/>
            <a:ext cx="436583" cy="436583"/>
          </a:xfrm>
          <a:prstGeom prst="rect">
            <a:avLst/>
          </a:prstGeom>
        </p:spPr>
      </p:pic>
      <p:pic>
        <p:nvPicPr>
          <p:cNvPr id="38" name="Grafik 50">
            <a:extLst>
              <a:ext uri="{FF2B5EF4-FFF2-40B4-BE49-F238E27FC236}">
                <a16:creationId xmlns:a16="http://schemas.microsoft.com/office/drawing/2014/main" id="{3DA4928A-2100-294F-075E-5A45DC1478CA}"/>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324221" y="2982230"/>
            <a:ext cx="436583" cy="436583"/>
          </a:xfrm>
          <a:prstGeom prst="rect">
            <a:avLst/>
          </a:prstGeom>
        </p:spPr>
      </p:pic>
      <p:pic>
        <p:nvPicPr>
          <p:cNvPr id="39" name="Grafik 51">
            <a:extLst>
              <a:ext uri="{FF2B5EF4-FFF2-40B4-BE49-F238E27FC236}">
                <a16:creationId xmlns:a16="http://schemas.microsoft.com/office/drawing/2014/main" id="{0792A2CC-CE4D-B876-6F56-C2672AFF000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3484125" y="2982230"/>
            <a:ext cx="436583" cy="436583"/>
          </a:xfrm>
          <a:prstGeom prst="rect">
            <a:avLst/>
          </a:prstGeom>
        </p:spPr>
      </p:pic>
      <p:pic>
        <p:nvPicPr>
          <p:cNvPr id="40" name="Picture 39">
            <a:extLst>
              <a:ext uri="{FF2B5EF4-FFF2-40B4-BE49-F238E27FC236}">
                <a16:creationId xmlns:a16="http://schemas.microsoft.com/office/drawing/2014/main" id="{E6BC926F-33B8-4791-C523-36745931B9FA}"/>
              </a:ext>
            </a:extLst>
          </p:cNvPr>
          <p:cNvPicPr>
            <a:picLocks noChangeAspect="1"/>
          </p:cNvPicPr>
          <p:nvPr/>
        </p:nvPicPr>
        <p:blipFill>
          <a:blip r:embed="rId23"/>
          <a:srcRect l="16" r="16"/>
          <a:stretch/>
        </p:blipFill>
        <p:spPr>
          <a:xfrm>
            <a:off x="7221857" y="990920"/>
            <a:ext cx="4381352" cy="4382768"/>
          </a:xfrm>
          <a:prstGeom prst="roundRect">
            <a:avLst>
              <a:gd name="adj" fmla="val 11103"/>
            </a:avLst>
          </a:prstGeom>
        </p:spPr>
      </p:pic>
      <p:sp>
        <p:nvSpPr>
          <p:cNvPr id="41" name="Rounded Rectangle 40">
            <a:extLst>
              <a:ext uri="{FF2B5EF4-FFF2-40B4-BE49-F238E27FC236}">
                <a16:creationId xmlns:a16="http://schemas.microsoft.com/office/drawing/2014/main" id="{9E12110C-82F3-4647-4090-9D1F281F3E3A}"/>
              </a:ext>
            </a:extLst>
          </p:cNvPr>
          <p:cNvSpPr/>
          <p:nvPr/>
        </p:nvSpPr>
        <p:spPr>
          <a:xfrm>
            <a:off x="10053488" y="2130406"/>
            <a:ext cx="1457792" cy="2385909"/>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75" name="Ellipse 7">
            <a:extLst>
              <a:ext uri="{FF2B5EF4-FFF2-40B4-BE49-F238E27FC236}">
                <a16:creationId xmlns:a16="http://schemas.microsoft.com/office/drawing/2014/main" id="{1D1FBD00-CDDF-E47E-2E4E-05E87FF19F9A}"/>
              </a:ext>
            </a:extLst>
          </p:cNvPr>
          <p:cNvSpPr/>
          <p:nvPr/>
        </p:nvSpPr>
        <p:spPr>
          <a:xfrm rot="16200000">
            <a:off x="7402616" y="1171064"/>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76" name="Grafik 8">
            <a:extLst>
              <a:ext uri="{FF2B5EF4-FFF2-40B4-BE49-F238E27FC236}">
                <a16:creationId xmlns:a16="http://schemas.microsoft.com/office/drawing/2014/main" id="{B69E8C98-0E21-CB09-070D-9B6674903E15}"/>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7465870" y="810962"/>
            <a:ext cx="253139" cy="350499"/>
          </a:xfrm>
          <a:prstGeom prst="rect">
            <a:avLst/>
          </a:prstGeom>
        </p:spPr>
      </p:pic>
      <p:pic>
        <p:nvPicPr>
          <p:cNvPr id="77" name="Grafik 8">
            <a:extLst>
              <a:ext uri="{FF2B5EF4-FFF2-40B4-BE49-F238E27FC236}">
                <a16:creationId xmlns:a16="http://schemas.microsoft.com/office/drawing/2014/main" id="{FA2F6E20-E830-7B3B-F1D4-6D99D2CF1DFD}"/>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0931067" y="1769747"/>
            <a:ext cx="253139" cy="350499"/>
          </a:xfrm>
          <a:prstGeom prst="rect">
            <a:avLst/>
          </a:prstGeom>
        </p:spPr>
      </p:pic>
      <p:sp>
        <p:nvSpPr>
          <p:cNvPr id="78" name="Text Placeholder 4">
            <a:extLst>
              <a:ext uri="{FF2B5EF4-FFF2-40B4-BE49-F238E27FC236}">
                <a16:creationId xmlns:a16="http://schemas.microsoft.com/office/drawing/2014/main" id="{9A6C9DA4-97E1-CE45-F6D5-E9C2268B3151}"/>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icons</a:t>
            </a:r>
            <a:endParaRPr lang="da-DK" sz="900" dirty="0"/>
          </a:p>
        </p:txBody>
      </p:sp>
    </p:spTree>
    <p:extLst>
      <p:ext uri="{BB962C8B-B14F-4D97-AF65-F5344CB8AC3E}">
        <p14:creationId xmlns:p14="http://schemas.microsoft.com/office/powerpoint/2010/main" val="321090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1">
            <a:extLst>
              <a:ext uri="{FF2B5EF4-FFF2-40B4-BE49-F238E27FC236}">
                <a16:creationId xmlns:a16="http://schemas.microsoft.com/office/drawing/2014/main" id="{382FA5A6-257B-F0A1-D54F-65651DC20033}"/>
              </a:ext>
            </a:extLst>
          </p:cNvPr>
          <p:cNvSpPr>
            <a:spLocks noGrp="1"/>
          </p:cNvSpPr>
          <p:nvPr>
            <p:ph type="title"/>
          </p:nvPr>
        </p:nvSpPr>
        <p:spPr>
          <a:xfrm>
            <a:off x="587375" y="476250"/>
            <a:ext cx="11017250" cy="865188"/>
          </a:xfrm>
        </p:spPr>
        <p:txBody>
          <a:bodyPr/>
          <a:lstStyle/>
          <a:p>
            <a:r>
              <a:rPr lang="en-NO" dirty="0"/>
              <a:t>Page elements</a:t>
            </a:r>
          </a:p>
        </p:txBody>
      </p:sp>
      <p:sp>
        <p:nvSpPr>
          <p:cNvPr id="88" name="Text Placeholder 3">
            <a:extLst>
              <a:ext uri="{FF2B5EF4-FFF2-40B4-BE49-F238E27FC236}">
                <a16:creationId xmlns:a16="http://schemas.microsoft.com/office/drawing/2014/main" id="{A8E25B99-7B16-452B-5F4B-C1F7847F2413}"/>
              </a:ext>
            </a:extLst>
          </p:cNvPr>
          <p:cNvSpPr txBox="1">
            <a:spLocks/>
          </p:cNvSpPr>
          <p:nvPr/>
        </p:nvSpPr>
        <p:spPr>
          <a:xfrm>
            <a:off x="587375" y="2000690"/>
            <a:ext cx="5400675" cy="2815150"/>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1600" dirty="0"/>
              <a:t>All page elements should be built using basic powerpoint shapes. Use solid flat shapes. Avoid 3D shapes and graphs, graident colors, glow, textures and shadows. Keep it clean and simple.</a:t>
            </a:r>
          </a:p>
          <a:p>
            <a:endParaRPr lang="en-NO" sz="1600" dirty="0"/>
          </a:p>
          <a:p>
            <a:r>
              <a:rPr lang="en-NO" sz="1600" dirty="0"/>
              <a:t>Use rounded corners on stand alone text boxes, content cards and images.</a:t>
            </a:r>
          </a:p>
          <a:p>
            <a:endParaRPr lang="en-NO" sz="1600" dirty="0"/>
          </a:p>
          <a:p>
            <a:r>
              <a:rPr lang="en-NO" sz="1600" dirty="0"/>
              <a:t>Use square shapes and straight lines to build more complex figures, flow charts and tables.</a:t>
            </a:r>
          </a:p>
        </p:txBody>
      </p:sp>
      <p:pic>
        <p:nvPicPr>
          <p:cNvPr id="89" name="Picture 88">
            <a:extLst>
              <a:ext uri="{FF2B5EF4-FFF2-40B4-BE49-F238E27FC236}">
                <a16:creationId xmlns:a16="http://schemas.microsoft.com/office/drawing/2014/main" id="{392BBAED-2609-4763-38C7-A20066562110}"/>
              </a:ext>
            </a:extLst>
          </p:cNvPr>
          <p:cNvPicPr>
            <a:picLocks noChangeAspect="1"/>
          </p:cNvPicPr>
          <p:nvPr/>
        </p:nvPicPr>
        <p:blipFill>
          <a:blip r:embed="rId2"/>
          <a:srcRect l="17" r="17"/>
          <a:stretch/>
        </p:blipFill>
        <p:spPr>
          <a:xfrm>
            <a:off x="7221857" y="990920"/>
            <a:ext cx="4381242" cy="4382768"/>
          </a:xfrm>
          <a:prstGeom prst="roundRect">
            <a:avLst>
              <a:gd name="adj" fmla="val 11103"/>
            </a:avLst>
          </a:prstGeom>
        </p:spPr>
      </p:pic>
      <p:sp>
        <p:nvSpPr>
          <p:cNvPr id="90" name="Ellipse 7">
            <a:extLst>
              <a:ext uri="{FF2B5EF4-FFF2-40B4-BE49-F238E27FC236}">
                <a16:creationId xmlns:a16="http://schemas.microsoft.com/office/drawing/2014/main" id="{7B5F138A-459C-7A74-DD23-2B2C1932586D}"/>
              </a:ext>
            </a:extLst>
          </p:cNvPr>
          <p:cNvSpPr/>
          <p:nvPr/>
        </p:nvSpPr>
        <p:spPr>
          <a:xfrm rot="16200000">
            <a:off x="8164616" y="1145292"/>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91" name="Grafik 8">
            <a:extLst>
              <a:ext uri="{FF2B5EF4-FFF2-40B4-BE49-F238E27FC236}">
                <a16:creationId xmlns:a16="http://schemas.microsoft.com/office/drawing/2014/main" id="{3E8167EA-D907-02C7-74EE-E4FC169CA19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27870" y="785190"/>
            <a:ext cx="253139" cy="350499"/>
          </a:xfrm>
          <a:prstGeom prst="rect">
            <a:avLst/>
          </a:prstGeom>
        </p:spPr>
      </p:pic>
      <p:sp>
        <p:nvSpPr>
          <p:cNvPr id="92" name="Text Placeholder 4">
            <a:extLst>
              <a:ext uri="{FF2B5EF4-FFF2-40B4-BE49-F238E27FC236}">
                <a16:creationId xmlns:a16="http://schemas.microsoft.com/office/drawing/2014/main" id="{1F7BB4C5-2D7C-ADCE-E470-12CD0A9E547A}"/>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shapes</a:t>
            </a:r>
            <a:endParaRPr lang="da-DK" sz="900" dirty="0"/>
          </a:p>
        </p:txBody>
      </p:sp>
    </p:spTree>
    <p:extLst>
      <p:ext uri="{BB962C8B-B14F-4D97-AF65-F5344CB8AC3E}">
        <p14:creationId xmlns:p14="http://schemas.microsoft.com/office/powerpoint/2010/main" val="2823235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D98E970F-C9C2-4A99-A8ED-07498CE77721}"/>
              </a:ext>
            </a:extLst>
          </p:cNvPr>
          <p:cNvSpPr>
            <a:spLocks noGrp="1"/>
          </p:cNvSpPr>
          <p:nvPr>
            <p:ph type="title"/>
          </p:nvPr>
        </p:nvSpPr>
        <p:spPr>
          <a:xfrm>
            <a:off x="587375" y="476250"/>
            <a:ext cx="11017250" cy="865188"/>
          </a:xfrm>
        </p:spPr>
        <p:txBody>
          <a:bodyPr/>
          <a:lstStyle/>
          <a:p>
            <a:r>
              <a:rPr lang="en-NO" dirty="0"/>
              <a:t>Page dividers</a:t>
            </a:r>
          </a:p>
        </p:txBody>
      </p:sp>
      <p:sp>
        <p:nvSpPr>
          <p:cNvPr id="55" name="Text Placeholder 4">
            <a:extLst>
              <a:ext uri="{FF2B5EF4-FFF2-40B4-BE49-F238E27FC236}">
                <a16:creationId xmlns:a16="http://schemas.microsoft.com/office/drawing/2014/main" id="{F1BA7402-CFCD-70DD-C388-F94B206EE87D}"/>
              </a:ext>
            </a:extLst>
          </p:cNvPr>
          <p:cNvSpPr>
            <a:spLocks noGrp="1"/>
          </p:cNvSpPr>
          <p:nvPr>
            <p:ph type="body" sz="quarter" idx="10"/>
          </p:nvPr>
        </p:nvSpPr>
        <p:spPr>
          <a:xfrm>
            <a:off x="587375" y="1491934"/>
            <a:ext cx="11017250" cy="272858"/>
          </a:xfrm>
        </p:spPr>
        <p:txBody>
          <a:bodyPr/>
          <a:lstStyle/>
          <a:p>
            <a:pPr marL="0" indent="0">
              <a:buNone/>
            </a:pPr>
            <a:r>
              <a:rPr lang="da-DK" dirty="0" err="1"/>
              <a:t>Use</a:t>
            </a:r>
            <a:r>
              <a:rPr lang="da-DK" dirty="0"/>
              <a:t> </a:t>
            </a:r>
            <a:r>
              <a:rPr lang="da-DK" dirty="0" err="1"/>
              <a:t>cards</a:t>
            </a:r>
            <a:r>
              <a:rPr lang="da-DK" dirty="0"/>
              <a:t> or lines as page </a:t>
            </a:r>
            <a:r>
              <a:rPr lang="da-DK" dirty="0" err="1"/>
              <a:t>dividers</a:t>
            </a:r>
            <a:r>
              <a:rPr lang="da-DK" dirty="0"/>
              <a:t> to </a:t>
            </a:r>
            <a:r>
              <a:rPr lang="da-DK" dirty="0" err="1"/>
              <a:t>section</a:t>
            </a:r>
            <a:r>
              <a:rPr lang="da-DK" dirty="0"/>
              <a:t> a page.</a:t>
            </a:r>
          </a:p>
        </p:txBody>
      </p:sp>
      <p:sp>
        <p:nvSpPr>
          <p:cNvPr id="56" name="Afrundet rektangel 7">
            <a:extLst>
              <a:ext uri="{FF2B5EF4-FFF2-40B4-BE49-F238E27FC236}">
                <a16:creationId xmlns:a16="http://schemas.microsoft.com/office/drawing/2014/main" id="{3686B884-704A-1FAE-EB4C-AB4B2BC4A417}"/>
              </a:ext>
            </a:extLst>
          </p:cNvPr>
          <p:cNvSpPr/>
          <p:nvPr/>
        </p:nvSpPr>
        <p:spPr>
          <a:xfrm>
            <a:off x="587375" y="2492376"/>
            <a:ext cx="1655763" cy="2376487"/>
          </a:xfrm>
          <a:prstGeom prst="roundRect">
            <a:avLst>
              <a:gd name="adj" fmla="val 187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7" name="Text Placeholder 4">
            <a:extLst>
              <a:ext uri="{FF2B5EF4-FFF2-40B4-BE49-F238E27FC236}">
                <a16:creationId xmlns:a16="http://schemas.microsoft.com/office/drawing/2014/main" id="{BB90AEAA-4F5F-3C5C-1329-C1B26791B5EB}"/>
              </a:ext>
            </a:extLst>
          </p:cNvPr>
          <p:cNvSpPr txBox="1">
            <a:spLocks/>
          </p:cNvSpPr>
          <p:nvPr/>
        </p:nvSpPr>
        <p:spPr>
          <a:xfrm>
            <a:off x="770255"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tx1"/>
                </a:solidFill>
                <a:latin typeface="Franklin Gothic Demi" panose="020B0603020102020204" pitchFamily="34" charset="0"/>
              </a:rPr>
              <a:t>Part 1 </a:t>
            </a:r>
            <a:r>
              <a:rPr lang="da-DK" sz="1200" dirty="0" err="1">
                <a:solidFill>
                  <a:schemeClr val="tx1"/>
                </a:solidFill>
                <a:latin typeface="Bookman Old Style" panose="02050604050505020204" pitchFamily="18" charset="0"/>
              </a:rPr>
              <a:t>headline</a:t>
            </a:r>
            <a:endParaRPr lang="da-DK" sz="1200" dirty="0">
              <a:solidFill>
                <a:schemeClr val="tx1"/>
              </a:solidFill>
              <a:latin typeface="Bookman Old Style" panose="02050604050505020204" pitchFamily="18" charset="0"/>
            </a:endParaRPr>
          </a:p>
        </p:txBody>
      </p:sp>
      <p:sp>
        <p:nvSpPr>
          <p:cNvPr id="58" name="Text Placeholder 4">
            <a:extLst>
              <a:ext uri="{FF2B5EF4-FFF2-40B4-BE49-F238E27FC236}">
                <a16:creationId xmlns:a16="http://schemas.microsoft.com/office/drawing/2014/main" id="{F64BA967-864A-9B4B-83B7-0DC4452429BB}"/>
              </a:ext>
            </a:extLst>
          </p:cNvPr>
          <p:cNvSpPr txBox="1">
            <a:spLocks/>
          </p:cNvSpPr>
          <p:nvPr/>
        </p:nvSpPr>
        <p:spPr>
          <a:xfrm>
            <a:off x="770255"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59" name="Text Placeholder 4">
            <a:extLst>
              <a:ext uri="{FF2B5EF4-FFF2-40B4-BE49-F238E27FC236}">
                <a16:creationId xmlns:a16="http://schemas.microsoft.com/office/drawing/2014/main" id="{48FA5A64-8E5A-0F7C-700C-B5041D80335C}"/>
              </a:ext>
            </a:extLst>
          </p:cNvPr>
          <p:cNvSpPr txBox="1">
            <a:spLocks/>
          </p:cNvSpPr>
          <p:nvPr/>
        </p:nvSpPr>
        <p:spPr>
          <a:xfrm>
            <a:off x="6402734"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tx1"/>
                </a:solidFill>
                <a:latin typeface="Franklin Gothic Demi" panose="020B0603020102020204" pitchFamily="34" charset="0"/>
              </a:rPr>
              <a:t>Part 1 </a:t>
            </a:r>
            <a:r>
              <a:rPr lang="da-DK" sz="1200" dirty="0" err="1">
                <a:solidFill>
                  <a:schemeClr val="tx1"/>
                </a:solidFill>
                <a:latin typeface="Bookman Old Style" panose="02050604050505020204" pitchFamily="18" charset="0"/>
              </a:rPr>
              <a:t>headline</a:t>
            </a:r>
            <a:endParaRPr lang="da-DK" sz="1200" dirty="0">
              <a:solidFill>
                <a:schemeClr val="tx1"/>
              </a:solidFill>
              <a:latin typeface="Bookman Old Style" panose="02050604050505020204" pitchFamily="18" charset="0"/>
            </a:endParaRPr>
          </a:p>
        </p:txBody>
      </p:sp>
      <p:sp>
        <p:nvSpPr>
          <p:cNvPr id="60" name="Text Placeholder 4">
            <a:extLst>
              <a:ext uri="{FF2B5EF4-FFF2-40B4-BE49-F238E27FC236}">
                <a16:creationId xmlns:a16="http://schemas.microsoft.com/office/drawing/2014/main" id="{FA896E95-69B9-60EF-177D-5D6279697E11}"/>
              </a:ext>
            </a:extLst>
          </p:cNvPr>
          <p:cNvSpPr txBox="1">
            <a:spLocks/>
          </p:cNvSpPr>
          <p:nvPr/>
        </p:nvSpPr>
        <p:spPr>
          <a:xfrm>
            <a:off x="6402734"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61" name="Text Placeholder 4">
            <a:extLst>
              <a:ext uri="{FF2B5EF4-FFF2-40B4-BE49-F238E27FC236}">
                <a16:creationId xmlns:a16="http://schemas.microsoft.com/office/drawing/2014/main" id="{DA80557D-951F-616B-E352-1F709BB9C3F0}"/>
              </a:ext>
            </a:extLst>
          </p:cNvPr>
          <p:cNvSpPr txBox="1">
            <a:spLocks/>
          </p:cNvSpPr>
          <p:nvPr/>
        </p:nvSpPr>
        <p:spPr>
          <a:xfrm>
            <a:off x="8277254"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tx1"/>
                </a:solidFill>
                <a:latin typeface="Franklin Gothic Demi" panose="020B0603020102020204" pitchFamily="34" charset="0"/>
              </a:rPr>
              <a:t>Part 2 </a:t>
            </a:r>
            <a:r>
              <a:rPr lang="da-DK" sz="1200" dirty="0" err="1">
                <a:solidFill>
                  <a:schemeClr val="tx1"/>
                </a:solidFill>
                <a:latin typeface="Bookman Old Style" panose="02050604050505020204" pitchFamily="18" charset="0"/>
              </a:rPr>
              <a:t>headline</a:t>
            </a:r>
            <a:endParaRPr lang="da-DK" sz="1200" dirty="0">
              <a:solidFill>
                <a:schemeClr val="tx1"/>
              </a:solidFill>
              <a:latin typeface="Bookman Old Style" panose="02050604050505020204" pitchFamily="18" charset="0"/>
            </a:endParaRPr>
          </a:p>
        </p:txBody>
      </p:sp>
      <p:sp>
        <p:nvSpPr>
          <p:cNvPr id="62" name="Text Placeholder 4">
            <a:extLst>
              <a:ext uri="{FF2B5EF4-FFF2-40B4-BE49-F238E27FC236}">
                <a16:creationId xmlns:a16="http://schemas.microsoft.com/office/drawing/2014/main" id="{1A7B6911-3FDF-E00D-63F6-7182196D2664}"/>
              </a:ext>
            </a:extLst>
          </p:cNvPr>
          <p:cNvSpPr txBox="1">
            <a:spLocks/>
          </p:cNvSpPr>
          <p:nvPr/>
        </p:nvSpPr>
        <p:spPr>
          <a:xfrm>
            <a:off x="8277254"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cxnSp>
        <p:nvCxnSpPr>
          <p:cNvPr id="63" name="Straight Connector 62">
            <a:extLst>
              <a:ext uri="{FF2B5EF4-FFF2-40B4-BE49-F238E27FC236}">
                <a16:creationId xmlns:a16="http://schemas.microsoft.com/office/drawing/2014/main" id="{B4C6AC6F-7AAF-1666-EE06-CC2F9F342446}"/>
              </a:ext>
            </a:extLst>
          </p:cNvPr>
          <p:cNvCxnSpPr/>
          <p:nvPr/>
        </p:nvCxnSpPr>
        <p:spPr>
          <a:xfrm>
            <a:off x="7973343" y="2492376"/>
            <a:ext cx="0" cy="2376487"/>
          </a:xfrm>
          <a:prstGeom prst="line">
            <a:avLst/>
          </a:prstGeom>
          <a:ln w="6350">
            <a:solidFill>
              <a:schemeClr val="bg2"/>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64" name="Text Placeholder 4">
            <a:extLst>
              <a:ext uri="{FF2B5EF4-FFF2-40B4-BE49-F238E27FC236}">
                <a16:creationId xmlns:a16="http://schemas.microsoft.com/office/drawing/2014/main" id="{6F39DBF3-675D-ACED-F472-0BA56B49B39A}"/>
              </a:ext>
            </a:extLst>
          </p:cNvPr>
          <p:cNvSpPr txBox="1">
            <a:spLocks/>
          </p:cNvSpPr>
          <p:nvPr/>
        </p:nvSpPr>
        <p:spPr>
          <a:xfrm>
            <a:off x="10150659"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tx1"/>
                </a:solidFill>
                <a:latin typeface="Franklin Gothic Demi" panose="020B0603020102020204" pitchFamily="34" charset="0"/>
              </a:rPr>
              <a:t>Part 3 </a:t>
            </a:r>
            <a:r>
              <a:rPr lang="da-DK" sz="1200" dirty="0" err="1">
                <a:solidFill>
                  <a:schemeClr val="tx1"/>
                </a:solidFill>
                <a:latin typeface="Bookman Old Style" panose="02050604050505020204" pitchFamily="18" charset="0"/>
              </a:rPr>
              <a:t>headline</a:t>
            </a:r>
            <a:endParaRPr lang="da-DK" sz="1200" dirty="0">
              <a:solidFill>
                <a:schemeClr val="tx1"/>
              </a:solidFill>
              <a:latin typeface="Bookman Old Style" panose="02050604050505020204" pitchFamily="18" charset="0"/>
            </a:endParaRPr>
          </a:p>
        </p:txBody>
      </p:sp>
      <p:sp>
        <p:nvSpPr>
          <p:cNvPr id="65" name="Text Placeholder 4">
            <a:extLst>
              <a:ext uri="{FF2B5EF4-FFF2-40B4-BE49-F238E27FC236}">
                <a16:creationId xmlns:a16="http://schemas.microsoft.com/office/drawing/2014/main" id="{5502B844-A2A1-F730-5E7D-6132E2BFD862}"/>
              </a:ext>
            </a:extLst>
          </p:cNvPr>
          <p:cNvSpPr txBox="1">
            <a:spLocks/>
          </p:cNvSpPr>
          <p:nvPr/>
        </p:nvSpPr>
        <p:spPr>
          <a:xfrm>
            <a:off x="10150659"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cxnSp>
        <p:nvCxnSpPr>
          <p:cNvPr id="66" name="Straight Connector 65">
            <a:extLst>
              <a:ext uri="{FF2B5EF4-FFF2-40B4-BE49-F238E27FC236}">
                <a16:creationId xmlns:a16="http://schemas.microsoft.com/office/drawing/2014/main" id="{F2E3AE5A-1688-6449-6317-33E3833483C4}"/>
              </a:ext>
            </a:extLst>
          </p:cNvPr>
          <p:cNvCxnSpPr/>
          <p:nvPr/>
        </p:nvCxnSpPr>
        <p:spPr>
          <a:xfrm>
            <a:off x="9846748" y="2492376"/>
            <a:ext cx="0" cy="2376487"/>
          </a:xfrm>
          <a:prstGeom prst="line">
            <a:avLst/>
          </a:prstGeom>
          <a:ln w="6350">
            <a:solidFill>
              <a:schemeClr val="bg2"/>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67" name="Afrundet rektangel 7">
            <a:extLst>
              <a:ext uri="{FF2B5EF4-FFF2-40B4-BE49-F238E27FC236}">
                <a16:creationId xmlns:a16="http://schemas.microsoft.com/office/drawing/2014/main" id="{4A3F09DD-D381-727F-87D1-E9B796D4C5C3}"/>
              </a:ext>
            </a:extLst>
          </p:cNvPr>
          <p:cNvSpPr/>
          <p:nvPr/>
        </p:nvSpPr>
        <p:spPr>
          <a:xfrm>
            <a:off x="2471931" y="2492376"/>
            <a:ext cx="1655763" cy="2376487"/>
          </a:xfrm>
          <a:prstGeom prst="roundRect">
            <a:avLst>
              <a:gd name="adj" fmla="val 187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8" name="Text Placeholder 4">
            <a:extLst>
              <a:ext uri="{FF2B5EF4-FFF2-40B4-BE49-F238E27FC236}">
                <a16:creationId xmlns:a16="http://schemas.microsoft.com/office/drawing/2014/main" id="{221DFEDE-D296-5F6F-113D-F6B789E30330}"/>
              </a:ext>
            </a:extLst>
          </p:cNvPr>
          <p:cNvSpPr txBox="1">
            <a:spLocks/>
          </p:cNvSpPr>
          <p:nvPr/>
        </p:nvSpPr>
        <p:spPr>
          <a:xfrm>
            <a:off x="2654811"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tx1"/>
                </a:solidFill>
                <a:latin typeface="Franklin Gothic Demi" panose="020B0603020102020204" pitchFamily="34" charset="0"/>
              </a:rPr>
              <a:t>Part 2 </a:t>
            </a:r>
            <a:r>
              <a:rPr lang="da-DK" sz="1200" dirty="0" err="1">
                <a:solidFill>
                  <a:schemeClr val="tx1"/>
                </a:solidFill>
                <a:latin typeface="Bookman Old Style" panose="02050604050505020204" pitchFamily="18" charset="0"/>
              </a:rPr>
              <a:t>headline</a:t>
            </a:r>
            <a:endParaRPr lang="da-DK" sz="1200" dirty="0">
              <a:solidFill>
                <a:schemeClr val="tx1"/>
              </a:solidFill>
              <a:latin typeface="Bookman Old Style" panose="02050604050505020204" pitchFamily="18" charset="0"/>
            </a:endParaRPr>
          </a:p>
        </p:txBody>
      </p:sp>
      <p:sp>
        <p:nvSpPr>
          <p:cNvPr id="69" name="Text Placeholder 4">
            <a:extLst>
              <a:ext uri="{FF2B5EF4-FFF2-40B4-BE49-F238E27FC236}">
                <a16:creationId xmlns:a16="http://schemas.microsoft.com/office/drawing/2014/main" id="{027699FA-B177-A7D8-F2B3-96898841BA90}"/>
              </a:ext>
            </a:extLst>
          </p:cNvPr>
          <p:cNvSpPr txBox="1">
            <a:spLocks/>
          </p:cNvSpPr>
          <p:nvPr/>
        </p:nvSpPr>
        <p:spPr>
          <a:xfrm>
            <a:off x="2654811"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70" name="Afrundet rektangel 7">
            <a:extLst>
              <a:ext uri="{FF2B5EF4-FFF2-40B4-BE49-F238E27FC236}">
                <a16:creationId xmlns:a16="http://schemas.microsoft.com/office/drawing/2014/main" id="{A955F787-DE59-8C3F-7D5F-BA7AAF32BBB5}"/>
              </a:ext>
            </a:extLst>
          </p:cNvPr>
          <p:cNvSpPr/>
          <p:nvPr/>
        </p:nvSpPr>
        <p:spPr>
          <a:xfrm>
            <a:off x="4356487" y="2492376"/>
            <a:ext cx="1655763" cy="2376487"/>
          </a:xfrm>
          <a:prstGeom prst="roundRect">
            <a:avLst>
              <a:gd name="adj" fmla="val 187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1" name="Text Placeholder 4">
            <a:extLst>
              <a:ext uri="{FF2B5EF4-FFF2-40B4-BE49-F238E27FC236}">
                <a16:creationId xmlns:a16="http://schemas.microsoft.com/office/drawing/2014/main" id="{43E5C8E9-060A-509B-6896-9EB553671AD6}"/>
              </a:ext>
            </a:extLst>
          </p:cNvPr>
          <p:cNvSpPr txBox="1">
            <a:spLocks/>
          </p:cNvSpPr>
          <p:nvPr/>
        </p:nvSpPr>
        <p:spPr>
          <a:xfrm>
            <a:off x="4539367" y="2689132"/>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tx1"/>
                </a:solidFill>
                <a:latin typeface="Franklin Gothic Demi" panose="020B0603020102020204" pitchFamily="34" charset="0"/>
              </a:rPr>
              <a:t>Part 3 </a:t>
            </a:r>
            <a:r>
              <a:rPr lang="da-DK" sz="1200" dirty="0" err="1">
                <a:solidFill>
                  <a:schemeClr val="tx1"/>
                </a:solidFill>
                <a:latin typeface="Bookman Old Style" panose="02050604050505020204" pitchFamily="18" charset="0"/>
              </a:rPr>
              <a:t>headline</a:t>
            </a:r>
            <a:endParaRPr lang="da-DK" sz="1200" dirty="0">
              <a:solidFill>
                <a:schemeClr val="tx1"/>
              </a:solidFill>
              <a:latin typeface="Bookman Old Style" panose="02050604050505020204" pitchFamily="18" charset="0"/>
            </a:endParaRPr>
          </a:p>
        </p:txBody>
      </p:sp>
      <p:sp>
        <p:nvSpPr>
          <p:cNvPr id="72" name="Text Placeholder 4">
            <a:extLst>
              <a:ext uri="{FF2B5EF4-FFF2-40B4-BE49-F238E27FC236}">
                <a16:creationId xmlns:a16="http://schemas.microsoft.com/office/drawing/2014/main" id="{81CEAB71-567D-1CF2-EE87-946549BB6C0C}"/>
              </a:ext>
            </a:extLst>
          </p:cNvPr>
          <p:cNvSpPr txBox="1">
            <a:spLocks/>
          </p:cNvSpPr>
          <p:nvPr/>
        </p:nvSpPr>
        <p:spPr>
          <a:xfrm>
            <a:off x="4539367" y="2963452"/>
            <a:ext cx="1113409" cy="168103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donec</a:t>
            </a:r>
            <a:r>
              <a:rPr lang="da-DK" sz="900" dirty="0">
                <a:solidFill>
                  <a:schemeClr val="tx1"/>
                </a:solidFill>
                <a:latin typeface="+mn-lt"/>
              </a:rPr>
              <a:t> nec </a:t>
            </a:r>
            <a:r>
              <a:rPr lang="da-DK" sz="900" dirty="0" err="1">
                <a:solidFill>
                  <a:schemeClr val="tx1"/>
                </a:solidFill>
                <a:latin typeface="+mn-lt"/>
              </a:rPr>
              <a:t>quam</a:t>
            </a:r>
            <a:r>
              <a:rPr lang="da-DK" sz="900" dirty="0">
                <a:solidFill>
                  <a:schemeClr val="tx1"/>
                </a:solidFill>
                <a:latin typeface="+mn-lt"/>
              </a:rPr>
              <a:t> eget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tempus vel </a:t>
            </a:r>
            <a:r>
              <a:rPr lang="da-DK" sz="900" dirty="0" err="1">
                <a:solidFill>
                  <a:schemeClr val="tx1"/>
                </a:solidFill>
                <a:latin typeface="+mn-lt"/>
              </a:rPr>
              <a:t>eu</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p>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Nam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
        <p:nvSpPr>
          <p:cNvPr id="73" name="Afrundet rektangel 4">
            <a:extLst>
              <a:ext uri="{FF2B5EF4-FFF2-40B4-BE49-F238E27FC236}">
                <a16:creationId xmlns:a16="http://schemas.microsoft.com/office/drawing/2014/main" id="{7EDBE0E5-8128-DC6C-57B5-F19374604E82}"/>
              </a:ext>
            </a:extLst>
          </p:cNvPr>
          <p:cNvSpPr/>
          <p:nvPr/>
        </p:nvSpPr>
        <p:spPr>
          <a:xfrm>
            <a:off x="587375" y="5088396"/>
            <a:ext cx="5424875" cy="879381"/>
          </a:xfrm>
          <a:prstGeom prst="roundRect">
            <a:avLst>
              <a:gd name="adj" fmla="val 37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4" name="Text Placeholder 4">
            <a:extLst>
              <a:ext uri="{FF2B5EF4-FFF2-40B4-BE49-F238E27FC236}">
                <a16:creationId xmlns:a16="http://schemas.microsoft.com/office/drawing/2014/main" id="{770726B8-7326-1451-545E-B2604EE5C712}"/>
              </a:ext>
            </a:extLst>
          </p:cNvPr>
          <p:cNvSpPr txBox="1">
            <a:spLocks/>
          </p:cNvSpPr>
          <p:nvPr/>
        </p:nvSpPr>
        <p:spPr>
          <a:xfrm>
            <a:off x="770255" y="5413106"/>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bg1"/>
                </a:solidFill>
                <a:latin typeface="Franklin Gothic Demi" panose="020B0603020102020204" pitchFamily="34" charset="0"/>
              </a:rPr>
              <a:t>Part 4 </a:t>
            </a:r>
            <a:r>
              <a:rPr lang="da-DK" sz="1200" dirty="0" err="1">
                <a:solidFill>
                  <a:schemeClr val="bg1"/>
                </a:solidFill>
                <a:latin typeface="Bookman Old Style" panose="02050604050505020204" pitchFamily="18" charset="0"/>
              </a:rPr>
              <a:t>headline</a:t>
            </a:r>
            <a:endParaRPr lang="da-DK" sz="1200" dirty="0">
              <a:solidFill>
                <a:schemeClr val="bg1"/>
              </a:solidFill>
              <a:latin typeface="Bookman Old Style" panose="02050604050505020204" pitchFamily="18" charset="0"/>
            </a:endParaRPr>
          </a:p>
        </p:txBody>
      </p:sp>
      <p:sp>
        <p:nvSpPr>
          <p:cNvPr id="75" name="Text Placeholder 4">
            <a:extLst>
              <a:ext uri="{FF2B5EF4-FFF2-40B4-BE49-F238E27FC236}">
                <a16:creationId xmlns:a16="http://schemas.microsoft.com/office/drawing/2014/main" id="{CC4718BE-4A54-F372-17E9-3640CCE8FF14}"/>
              </a:ext>
            </a:extLst>
          </p:cNvPr>
          <p:cNvSpPr txBox="1">
            <a:spLocks/>
          </p:cNvSpPr>
          <p:nvPr/>
        </p:nvSpPr>
        <p:spPr>
          <a:xfrm>
            <a:off x="2258568" y="5218584"/>
            <a:ext cx="3516119" cy="61051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endParaRPr lang="da-DK" sz="900" dirty="0">
              <a:solidFill>
                <a:schemeClr val="bg1"/>
              </a:solidFill>
              <a:latin typeface="+mn-lt"/>
            </a:endParaRPr>
          </a:p>
          <a:p>
            <a:pPr marL="0" indent="0">
              <a:buFont typeface="Arial" panose="020B0604020202020204" pitchFamily="34" charset="0"/>
              <a:buNone/>
            </a:pPr>
            <a:r>
              <a:rPr lang="da-DK" sz="900" dirty="0">
                <a:solidFill>
                  <a:schemeClr val="bg1"/>
                </a:solidFill>
                <a:latin typeface="+mn-lt"/>
              </a:rPr>
              <a:t>Dummy </a:t>
            </a:r>
            <a:r>
              <a:rPr lang="da-DK" sz="900" dirty="0" err="1">
                <a:solidFill>
                  <a:schemeClr val="bg1"/>
                </a:solidFill>
                <a:latin typeface="+mn-lt"/>
              </a:rPr>
              <a:t>text</a:t>
            </a:r>
            <a:r>
              <a:rPr lang="da-DK" sz="900" dirty="0">
                <a:solidFill>
                  <a:schemeClr val="bg1"/>
                </a:solidFill>
                <a:latin typeface="+mn-lt"/>
              </a:rPr>
              <a:t>  </a:t>
            </a:r>
            <a:r>
              <a:rPr lang="da-DK" sz="900" dirty="0" err="1">
                <a:solidFill>
                  <a:schemeClr val="bg1"/>
                </a:solidFill>
                <a:latin typeface="+mn-lt"/>
              </a:rPr>
              <a:t>nam</a:t>
            </a:r>
            <a:r>
              <a:rPr lang="da-DK" sz="900" dirty="0">
                <a:solidFill>
                  <a:schemeClr val="bg1"/>
                </a:solidFill>
                <a:latin typeface="+mn-lt"/>
              </a:rPr>
              <a:t> ac </a:t>
            </a:r>
            <a:r>
              <a:rPr lang="da-DK" sz="900" dirty="0" err="1">
                <a:solidFill>
                  <a:schemeClr val="bg1"/>
                </a:solidFill>
                <a:latin typeface="+mn-lt"/>
              </a:rPr>
              <a:t>condimentum</a:t>
            </a:r>
            <a:r>
              <a:rPr lang="da-DK" sz="900" dirty="0">
                <a:solidFill>
                  <a:schemeClr val="bg1"/>
                </a:solidFill>
                <a:latin typeface="+mn-lt"/>
              </a:rPr>
              <a:t> </a:t>
            </a:r>
            <a:r>
              <a:rPr lang="da-DK" sz="900" dirty="0" err="1">
                <a:solidFill>
                  <a:schemeClr val="bg1"/>
                </a:solidFill>
                <a:latin typeface="+mn-lt"/>
              </a:rPr>
              <a:t>arcu</a:t>
            </a:r>
            <a:r>
              <a:rPr lang="da-DK" sz="900" dirty="0">
                <a:solidFill>
                  <a:schemeClr val="bg1"/>
                </a:solidFill>
                <a:latin typeface="+mn-lt"/>
              </a:rPr>
              <a:t>. </a:t>
            </a:r>
            <a:r>
              <a:rPr lang="da-DK" sz="900" dirty="0" err="1">
                <a:solidFill>
                  <a:schemeClr val="bg1"/>
                </a:solidFill>
                <a:latin typeface="+mn-lt"/>
              </a:rPr>
              <a:t>Interdum</a:t>
            </a:r>
            <a:r>
              <a:rPr lang="da-DK" sz="900" dirty="0">
                <a:solidFill>
                  <a:schemeClr val="bg1"/>
                </a:solidFill>
                <a:latin typeface="+mn-lt"/>
              </a:rPr>
              <a:t> et </a:t>
            </a:r>
            <a:r>
              <a:rPr lang="da-DK" sz="900" dirty="0" err="1">
                <a:solidFill>
                  <a:schemeClr val="bg1"/>
                </a:solidFill>
                <a:latin typeface="+mn-lt"/>
              </a:rPr>
              <a:t>malesuada</a:t>
            </a:r>
            <a:r>
              <a:rPr lang="da-DK" sz="900" dirty="0">
                <a:solidFill>
                  <a:schemeClr val="bg1"/>
                </a:solidFill>
                <a:latin typeface="+mn-lt"/>
              </a:rPr>
              <a:t> </a:t>
            </a:r>
            <a:r>
              <a:rPr lang="da-DK" sz="900" dirty="0" err="1">
                <a:solidFill>
                  <a:schemeClr val="bg1"/>
                </a:solidFill>
                <a:latin typeface="+mn-lt"/>
              </a:rPr>
              <a:t>fames</a:t>
            </a:r>
            <a:r>
              <a:rPr lang="da-DK" sz="900" dirty="0">
                <a:solidFill>
                  <a:schemeClr val="bg1"/>
                </a:solidFill>
                <a:latin typeface="+mn-lt"/>
              </a:rPr>
              <a:t> ac </a:t>
            </a:r>
            <a:r>
              <a:rPr lang="da-DK" sz="900" dirty="0" err="1">
                <a:solidFill>
                  <a:schemeClr val="bg1"/>
                </a:solidFill>
                <a:latin typeface="+mn-lt"/>
              </a:rPr>
              <a:t>ante</a:t>
            </a:r>
            <a:r>
              <a:rPr lang="da-DK" sz="900" dirty="0">
                <a:solidFill>
                  <a:schemeClr val="bg1"/>
                </a:solidFill>
                <a:latin typeface="+mn-lt"/>
              </a:rPr>
              <a:t> </a:t>
            </a:r>
            <a:r>
              <a:rPr lang="da-DK" sz="900" dirty="0" err="1">
                <a:solidFill>
                  <a:schemeClr val="bg1"/>
                </a:solidFill>
                <a:latin typeface="+mn-lt"/>
              </a:rPr>
              <a:t>ipsum</a:t>
            </a:r>
            <a:r>
              <a:rPr lang="da-DK" sz="900" dirty="0">
                <a:solidFill>
                  <a:schemeClr val="bg1"/>
                </a:solidFill>
                <a:latin typeface="+mn-lt"/>
              </a:rPr>
              <a:t> </a:t>
            </a:r>
            <a:r>
              <a:rPr lang="da-DK" sz="900" dirty="0" err="1">
                <a:solidFill>
                  <a:schemeClr val="bg1"/>
                </a:solidFill>
                <a:latin typeface="+mn-lt"/>
              </a:rPr>
              <a:t>primis</a:t>
            </a:r>
            <a:r>
              <a:rPr lang="da-DK" sz="900" dirty="0">
                <a:solidFill>
                  <a:schemeClr val="bg1"/>
                </a:solidFill>
                <a:latin typeface="+mn-lt"/>
              </a:rPr>
              <a:t> in </a:t>
            </a:r>
            <a:r>
              <a:rPr lang="da-DK" sz="900" dirty="0" err="1">
                <a:solidFill>
                  <a:schemeClr val="bg1"/>
                </a:solidFill>
                <a:latin typeface="+mn-lt"/>
              </a:rPr>
              <a:t>faucibus</a:t>
            </a:r>
            <a:r>
              <a:rPr lang="da-DK" sz="900" dirty="0">
                <a:solidFill>
                  <a:schemeClr val="bg1"/>
                </a:solidFill>
                <a:latin typeface="+mn-lt"/>
              </a:rPr>
              <a:t>. </a:t>
            </a:r>
            <a:r>
              <a:rPr lang="da-DK" sz="900" dirty="0" err="1">
                <a:solidFill>
                  <a:schemeClr val="bg1"/>
                </a:solidFill>
                <a:latin typeface="+mn-lt"/>
              </a:rPr>
              <a:t>Pellentesque</a:t>
            </a:r>
            <a:r>
              <a:rPr lang="da-DK" sz="900" dirty="0">
                <a:solidFill>
                  <a:schemeClr val="bg1"/>
                </a:solidFill>
                <a:latin typeface="+mn-lt"/>
              </a:rPr>
              <a:t> </a:t>
            </a:r>
            <a:r>
              <a:rPr lang="da-DK" sz="900" dirty="0" err="1">
                <a:solidFill>
                  <a:schemeClr val="bg1"/>
                </a:solidFill>
                <a:latin typeface="+mn-lt"/>
              </a:rPr>
              <a:t>sollicitudin</a:t>
            </a:r>
            <a:r>
              <a:rPr lang="da-DK" sz="900" dirty="0">
                <a:solidFill>
                  <a:schemeClr val="bg1"/>
                </a:solidFill>
                <a:latin typeface="+mn-lt"/>
              </a:rPr>
              <a:t> eget.</a:t>
            </a:r>
          </a:p>
        </p:txBody>
      </p:sp>
      <p:cxnSp>
        <p:nvCxnSpPr>
          <p:cNvPr id="76" name="Straight Connector 75">
            <a:extLst>
              <a:ext uri="{FF2B5EF4-FFF2-40B4-BE49-F238E27FC236}">
                <a16:creationId xmlns:a16="http://schemas.microsoft.com/office/drawing/2014/main" id="{D78DD810-3C95-2A46-0334-8819355358F6}"/>
              </a:ext>
            </a:extLst>
          </p:cNvPr>
          <p:cNvCxnSpPr>
            <a:cxnSpLocks/>
          </p:cNvCxnSpPr>
          <p:nvPr/>
        </p:nvCxnSpPr>
        <p:spPr>
          <a:xfrm flipH="1">
            <a:off x="6402734" y="5120020"/>
            <a:ext cx="5201891" cy="0"/>
          </a:xfrm>
          <a:prstGeom prst="line">
            <a:avLst/>
          </a:prstGeom>
          <a:ln w="6350">
            <a:solidFill>
              <a:schemeClr val="bg2"/>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77" name="Text Placeholder 4">
            <a:extLst>
              <a:ext uri="{FF2B5EF4-FFF2-40B4-BE49-F238E27FC236}">
                <a16:creationId xmlns:a16="http://schemas.microsoft.com/office/drawing/2014/main" id="{DFB523F7-522B-7FFA-C0F4-19B0440321E1}"/>
              </a:ext>
            </a:extLst>
          </p:cNvPr>
          <p:cNvSpPr txBox="1">
            <a:spLocks/>
          </p:cNvSpPr>
          <p:nvPr/>
        </p:nvSpPr>
        <p:spPr>
          <a:xfrm>
            <a:off x="6401621" y="5338035"/>
            <a:ext cx="1305433" cy="272858"/>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sz="1200" b="1" dirty="0">
                <a:solidFill>
                  <a:schemeClr val="tx1"/>
                </a:solidFill>
                <a:latin typeface="Franklin Gothic Demi" panose="020B0603020102020204" pitchFamily="34" charset="0"/>
              </a:rPr>
              <a:t>Part 4 </a:t>
            </a:r>
            <a:r>
              <a:rPr lang="da-DK" sz="1200" dirty="0" err="1">
                <a:solidFill>
                  <a:schemeClr val="tx1"/>
                </a:solidFill>
                <a:latin typeface="Bookman Old Style" panose="02050604050505020204" pitchFamily="18" charset="0"/>
              </a:rPr>
              <a:t>headline</a:t>
            </a:r>
            <a:endParaRPr lang="da-DK" sz="1200" dirty="0">
              <a:solidFill>
                <a:schemeClr val="tx1"/>
              </a:solidFill>
              <a:latin typeface="Bookman Old Style" panose="02050604050505020204" pitchFamily="18" charset="0"/>
            </a:endParaRPr>
          </a:p>
        </p:txBody>
      </p:sp>
      <p:sp>
        <p:nvSpPr>
          <p:cNvPr id="78" name="Text Placeholder 4">
            <a:extLst>
              <a:ext uri="{FF2B5EF4-FFF2-40B4-BE49-F238E27FC236}">
                <a16:creationId xmlns:a16="http://schemas.microsoft.com/office/drawing/2014/main" id="{B8452F1A-1E8C-01CF-CEB4-B43AC717F1CE}"/>
              </a:ext>
            </a:extLst>
          </p:cNvPr>
          <p:cNvSpPr txBox="1">
            <a:spLocks/>
          </p:cNvSpPr>
          <p:nvPr/>
        </p:nvSpPr>
        <p:spPr>
          <a:xfrm>
            <a:off x="7889934" y="5143513"/>
            <a:ext cx="3516119" cy="61051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endParaRPr lang="da-DK" sz="900" dirty="0">
              <a:solidFill>
                <a:schemeClr val="tx1"/>
              </a:solidFill>
              <a:latin typeface="+mn-lt"/>
            </a:endParaRPr>
          </a:p>
          <a:p>
            <a:pPr marL="0" indent="0">
              <a:buFont typeface="Arial" panose="020B0604020202020204" pitchFamily="34" charset="0"/>
              <a:buNone/>
            </a:pPr>
            <a:r>
              <a:rPr lang="da-DK" sz="900" dirty="0">
                <a:solidFill>
                  <a:schemeClr val="tx1"/>
                </a:solidFill>
                <a:latin typeface="+mn-lt"/>
              </a:rPr>
              <a:t>Dummy </a:t>
            </a:r>
            <a:r>
              <a:rPr lang="da-DK" sz="900" dirty="0" err="1">
                <a:solidFill>
                  <a:schemeClr val="tx1"/>
                </a:solidFill>
                <a:latin typeface="+mn-lt"/>
              </a:rPr>
              <a:t>text</a:t>
            </a:r>
            <a:r>
              <a:rPr lang="da-DK" sz="900" dirty="0">
                <a:solidFill>
                  <a:schemeClr val="tx1"/>
                </a:solidFill>
                <a:latin typeface="+mn-lt"/>
              </a:rPr>
              <a:t>  </a:t>
            </a:r>
            <a:r>
              <a:rPr lang="da-DK" sz="900" dirty="0" err="1">
                <a:solidFill>
                  <a:schemeClr val="tx1"/>
                </a:solidFill>
                <a:latin typeface="+mn-lt"/>
              </a:rPr>
              <a:t>nam</a:t>
            </a:r>
            <a:r>
              <a:rPr lang="da-DK" sz="900" dirty="0">
                <a:solidFill>
                  <a:schemeClr val="tx1"/>
                </a:solidFill>
                <a:latin typeface="+mn-lt"/>
              </a:rPr>
              <a:t> ac </a:t>
            </a:r>
            <a:r>
              <a:rPr lang="da-DK" sz="900" dirty="0" err="1">
                <a:solidFill>
                  <a:schemeClr val="tx1"/>
                </a:solidFill>
                <a:latin typeface="+mn-lt"/>
              </a:rPr>
              <a:t>condimentum</a:t>
            </a:r>
            <a:r>
              <a:rPr lang="da-DK" sz="900" dirty="0">
                <a:solidFill>
                  <a:schemeClr val="tx1"/>
                </a:solidFill>
                <a:latin typeface="+mn-lt"/>
              </a:rPr>
              <a:t> </a:t>
            </a:r>
            <a:r>
              <a:rPr lang="da-DK" sz="900" dirty="0" err="1">
                <a:solidFill>
                  <a:schemeClr val="tx1"/>
                </a:solidFill>
                <a:latin typeface="+mn-lt"/>
              </a:rPr>
              <a:t>arcu</a:t>
            </a:r>
            <a:r>
              <a:rPr lang="da-DK" sz="900" dirty="0">
                <a:solidFill>
                  <a:schemeClr val="tx1"/>
                </a:solidFill>
                <a:latin typeface="+mn-lt"/>
              </a:rPr>
              <a:t>. </a:t>
            </a:r>
            <a:r>
              <a:rPr lang="da-DK" sz="900" dirty="0" err="1">
                <a:solidFill>
                  <a:schemeClr val="tx1"/>
                </a:solidFill>
                <a:latin typeface="+mn-lt"/>
              </a:rPr>
              <a:t>Interdum</a:t>
            </a:r>
            <a:r>
              <a:rPr lang="da-DK" sz="900" dirty="0">
                <a:solidFill>
                  <a:schemeClr val="tx1"/>
                </a:solidFill>
                <a:latin typeface="+mn-lt"/>
              </a:rPr>
              <a:t> et </a:t>
            </a:r>
            <a:r>
              <a:rPr lang="da-DK" sz="900" dirty="0" err="1">
                <a:solidFill>
                  <a:schemeClr val="tx1"/>
                </a:solidFill>
                <a:latin typeface="+mn-lt"/>
              </a:rPr>
              <a:t>malesuada</a:t>
            </a:r>
            <a:r>
              <a:rPr lang="da-DK" sz="900" dirty="0">
                <a:solidFill>
                  <a:schemeClr val="tx1"/>
                </a:solidFill>
                <a:latin typeface="+mn-lt"/>
              </a:rPr>
              <a:t> </a:t>
            </a:r>
            <a:r>
              <a:rPr lang="da-DK" sz="900" dirty="0" err="1">
                <a:solidFill>
                  <a:schemeClr val="tx1"/>
                </a:solidFill>
                <a:latin typeface="+mn-lt"/>
              </a:rPr>
              <a:t>fames</a:t>
            </a:r>
            <a:r>
              <a:rPr lang="da-DK" sz="900" dirty="0">
                <a:solidFill>
                  <a:schemeClr val="tx1"/>
                </a:solidFill>
                <a:latin typeface="+mn-lt"/>
              </a:rPr>
              <a:t> ac </a:t>
            </a:r>
            <a:r>
              <a:rPr lang="da-DK" sz="900" dirty="0" err="1">
                <a:solidFill>
                  <a:schemeClr val="tx1"/>
                </a:solidFill>
                <a:latin typeface="+mn-lt"/>
              </a:rPr>
              <a:t>ante</a:t>
            </a:r>
            <a:r>
              <a:rPr lang="da-DK" sz="900" dirty="0">
                <a:solidFill>
                  <a:schemeClr val="tx1"/>
                </a:solidFill>
                <a:latin typeface="+mn-lt"/>
              </a:rPr>
              <a:t> </a:t>
            </a:r>
            <a:r>
              <a:rPr lang="da-DK" sz="900" dirty="0" err="1">
                <a:solidFill>
                  <a:schemeClr val="tx1"/>
                </a:solidFill>
                <a:latin typeface="+mn-lt"/>
              </a:rPr>
              <a:t>ipsum</a:t>
            </a:r>
            <a:r>
              <a:rPr lang="da-DK" sz="900" dirty="0">
                <a:solidFill>
                  <a:schemeClr val="tx1"/>
                </a:solidFill>
                <a:latin typeface="+mn-lt"/>
              </a:rPr>
              <a:t> </a:t>
            </a:r>
            <a:r>
              <a:rPr lang="da-DK" sz="900" dirty="0" err="1">
                <a:solidFill>
                  <a:schemeClr val="tx1"/>
                </a:solidFill>
                <a:latin typeface="+mn-lt"/>
              </a:rPr>
              <a:t>primis</a:t>
            </a:r>
            <a:r>
              <a:rPr lang="da-DK" sz="900" dirty="0">
                <a:solidFill>
                  <a:schemeClr val="tx1"/>
                </a:solidFill>
                <a:latin typeface="+mn-lt"/>
              </a:rPr>
              <a:t> in </a:t>
            </a:r>
            <a:r>
              <a:rPr lang="da-DK" sz="900" dirty="0" err="1">
                <a:solidFill>
                  <a:schemeClr val="tx1"/>
                </a:solidFill>
                <a:latin typeface="+mn-lt"/>
              </a:rPr>
              <a:t>faucibus</a:t>
            </a:r>
            <a:r>
              <a:rPr lang="da-DK" sz="900" dirty="0">
                <a:solidFill>
                  <a:schemeClr val="tx1"/>
                </a:solidFill>
                <a:latin typeface="+mn-lt"/>
              </a:rPr>
              <a:t>. </a:t>
            </a:r>
            <a:r>
              <a:rPr lang="da-DK" sz="900" dirty="0" err="1">
                <a:solidFill>
                  <a:schemeClr val="tx1"/>
                </a:solidFill>
                <a:latin typeface="+mn-lt"/>
              </a:rPr>
              <a:t>Pellentesque</a:t>
            </a:r>
            <a:r>
              <a:rPr lang="da-DK" sz="900" dirty="0">
                <a:solidFill>
                  <a:schemeClr val="tx1"/>
                </a:solidFill>
                <a:latin typeface="+mn-lt"/>
              </a:rPr>
              <a:t> </a:t>
            </a:r>
            <a:r>
              <a:rPr lang="da-DK" sz="900" dirty="0" err="1">
                <a:solidFill>
                  <a:schemeClr val="tx1"/>
                </a:solidFill>
                <a:latin typeface="+mn-lt"/>
              </a:rPr>
              <a:t>sollicitudin</a:t>
            </a:r>
            <a:r>
              <a:rPr lang="da-DK" sz="900" dirty="0">
                <a:solidFill>
                  <a:schemeClr val="tx1"/>
                </a:solidFill>
                <a:latin typeface="+mn-lt"/>
              </a:rPr>
              <a:t> eget.</a:t>
            </a:r>
          </a:p>
        </p:txBody>
      </p:sp>
    </p:spTree>
    <p:extLst>
      <p:ext uri="{BB962C8B-B14F-4D97-AF65-F5344CB8AC3E}">
        <p14:creationId xmlns:p14="http://schemas.microsoft.com/office/powerpoint/2010/main" val="64580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471A-8896-907F-EC6E-5141F95D3C23}"/>
              </a:ext>
            </a:extLst>
          </p:cNvPr>
          <p:cNvSpPr>
            <a:spLocks noGrp="1"/>
          </p:cNvSpPr>
          <p:nvPr>
            <p:ph type="ctrTitle"/>
          </p:nvPr>
        </p:nvSpPr>
        <p:spPr/>
        <p:txBody>
          <a:bodyPr/>
          <a:lstStyle/>
          <a:p>
            <a:r>
              <a:rPr lang="en-NO" dirty="0"/>
              <a:t>Slide assets</a:t>
            </a:r>
          </a:p>
        </p:txBody>
      </p:sp>
      <p:sp>
        <p:nvSpPr>
          <p:cNvPr id="3" name="Text Placeholder 2">
            <a:extLst>
              <a:ext uri="{FF2B5EF4-FFF2-40B4-BE49-F238E27FC236}">
                <a16:creationId xmlns:a16="http://schemas.microsoft.com/office/drawing/2014/main" id="{49E4D0F3-7B10-266E-7603-687F9A548E2E}"/>
              </a:ext>
            </a:extLst>
          </p:cNvPr>
          <p:cNvSpPr>
            <a:spLocks noGrp="1"/>
          </p:cNvSpPr>
          <p:nvPr>
            <p:ph type="body" sz="quarter" idx="10"/>
          </p:nvPr>
        </p:nvSpPr>
        <p:spPr>
          <a:xfrm>
            <a:off x="1524000" y="5013325"/>
            <a:ext cx="4867175" cy="863600"/>
          </a:xfrm>
        </p:spPr>
        <p:txBody>
          <a:bodyPr/>
          <a:lstStyle/>
          <a:p>
            <a:r>
              <a:rPr lang="en-GB" dirty="0"/>
              <a:t>On the following pages you can find assets that you can copy to your presentation.</a:t>
            </a:r>
          </a:p>
          <a:p>
            <a:endParaRPr lang="en-GB" dirty="0"/>
          </a:p>
          <a:p>
            <a:endParaRPr lang="en-NO" dirty="0"/>
          </a:p>
        </p:txBody>
      </p:sp>
    </p:spTree>
    <p:extLst>
      <p:ext uri="{BB962C8B-B14F-4D97-AF65-F5344CB8AC3E}">
        <p14:creationId xmlns:p14="http://schemas.microsoft.com/office/powerpoint/2010/main" val="3702021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204226A-5E94-7907-6084-4478C96FEE31}"/>
              </a:ext>
            </a:extLst>
          </p:cNvPr>
          <p:cNvSpPr>
            <a:spLocks noGrp="1"/>
          </p:cNvSpPr>
          <p:nvPr>
            <p:ph type="title"/>
          </p:nvPr>
        </p:nvSpPr>
        <p:spPr>
          <a:xfrm>
            <a:off x="587375" y="476250"/>
            <a:ext cx="11017250" cy="865188"/>
          </a:xfrm>
        </p:spPr>
        <p:txBody>
          <a:bodyPr/>
          <a:lstStyle/>
          <a:p>
            <a:r>
              <a:rPr lang="en-NO" dirty="0"/>
              <a:t>Cards</a:t>
            </a:r>
          </a:p>
        </p:txBody>
      </p:sp>
      <p:sp>
        <p:nvSpPr>
          <p:cNvPr id="15" name="Text Placeholder 2">
            <a:extLst>
              <a:ext uri="{FF2B5EF4-FFF2-40B4-BE49-F238E27FC236}">
                <a16:creationId xmlns:a16="http://schemas.microsoft.com/office/drawing/2014/main" id="{C910CA5F-FC94-A01C-2F15-140BA802CC6D}"/>
              </a:ext>
            </a:extLst>
          </p:cNvPr>
          <p:cNvSpPr>
            <a:spLocks noGrp="1"/>
          </p:cNvSpPr>
          <p:nvPr>
            <p:ph type="body" sz="quarter" idx="10"/>
          </p:nvPr>
        </p:nvSpPr>
        <p:spPr>
          <a:xfrm>
            <a:off x="587374" y="1492575"/>
            <a:ext cx="5315585" cy="340093"/>
          </a:xfrm>
        </p:spPr>
        <p:txBody>
          <a:bodyPr/>
          <a:lstStyle/>
          <a:p>
            <a:pPr marL="0" indent="0">
              <a:spcBef>
                <a:spcPts val="0"/>
              </a:spcBef>
              <a:buNone/>
            </a:pPr>
            <a:r>
              <a:rPr lang="da-DK" b="1" dirty="0">
                <a:latin typeface="Franklin Gothic Demi" panose="020B0603020102020204" pitchFamily="34" charset="0"/>
              </a:rPr>
              <a:t>From the </a:t>
            </a:r>
            <a:r>
              <a:rPr lang="da-DK" b="1" dirty="0" err="1">
                <a:latin typeface="Franklin Gothic Demi" panose="020B0603020102020204" pitchFamily="34" charset="0"/>
              </a:rPr>
              <a:t>following</a:t>
            </a:r>
            <a:r>
              <a:rPr lang="da-DK" b="1" dirty="0">
                <a:latin typeface="Franklin Gothic Demi" panose="020B0603020102020204" pitchFamily="34" charset="0"/>
              </a:rPr>
              <a:t> pages </a:t>
            </a:r>
            <a:r>
              <a:rPr lang="da-DK" b="1" dirty="0" err="1">
                <a:latin typeface="Franklin Gothic Demi" panose="020B0603020102020204" pitchFamily="34" charset="0"/>
              </a:rPr>
              <a:t>you</a:t>
            </a:r>
            <a:r>
              <a:rPr lang="da-DK" b="1" dirty="0">
                <a:latin typeface="Franklin Gothic Demi" panose="020B0603020102020204" pitchFamily="34" charset="0"/>
              </a:rPr>
              <a:t> </a:t>
            </a:r>
            <a:r>
              <a:rPr lang="da-DK" b="1" dirty="0" err="1">
                <a:latin typeface="Franklin Gothic Demi" panose="020B0603020102020204" pitchFamily="34" charset="0"/>
              </a:rPr>
              <a:t>can</a:t>
            </a:r>
            <a:r>
              <a:rPr lang="da-DK" b="1" dirty="0">
                <a:latin typeface="Franklin Gothic Demi" panose="020B0603020102020204" pitchFamily="34" charset="0"/>
              </a:rPr>
              <a:t> </a:t>
            </a:r>
            <a:r>
              <a:rPr lang="da-DK" b="1" dirty="0" err="1">
                <a:latin typeface="Franklin Gothic Demi" panose="020B0603020102020204" pitchFamily="34" charset="0"/>
              </a:rPr>
              <a:t>copy</a:t>
            </a:r>
            <a:r>
              <a:rPr lang="da-DK" b="1" dirty="0">
                <a:latin typeface="Franklin Gothic Demi" panose="020B0603020102020204" pitchFamily="34" charset="0"/>
              </a:rPr>
              <a:t> </a:t>
            </a:r>
            <a:r>
              <a:rPr lang="da-DK" b="1" dirty="0" err="1">
                <a:latin typeface="Franklin Gothic Demi" panose="020B0603020102020204" pitchFamily="34" charset="0"/>
              </a:rPr>
              <a:t>cards</a:t>
            </a:r>
            <a:r>
              <a:rPr lang="da-DK" b="1" dirty="0">
                <a:latin typeface="Franklin Gothic Demi" panose="020B0603020102020204" pitchFamily="34" charset="0"/>
              </a:rPr>
              <a:t> </a:t>
            </a:r>
            <a:r>
              <a:rPr lang="da-DK" b="1" dirty="0" err="1">
                <a:latin typeface="Franklin Gothic Demi" panose="020B0603020102020204" pitchFamily="34" charset="0"/>
              </a:rPr>
              <a:t>that</a:t>
            </a:r>
            <a:r>
              <a:rPr lang="da-DK" b="1" dirty="0">
                <a:latin typeface="Franklin Gothic Demi" panose="020B0603020102020204" pitchFamily="34" charset="0"/>
              </a:rPr>
              <a:t> </a:t>
            </a:r>
            <a:r>
              <a:rPr lang="da-DK" b="1" dirty="0" err="1">
                <a:latin typeface="Franklin Gothic Demi" panose="020B0603020102020204" pitchFamily="34" charset="0"/>
              </a:rPr>
              <a:t>you</a:t>
            </a:r>
            <a:r>
              <a:rPr lang="da-DK" b="1" dirty="0">
                <a:latin typeface="Franklin Gothic Demi" panose="020B0603020102020204" pitchFamily="34" charset="0"/>
              </a:rPr>
              <a:t> </a:t>
            </a:r>
            <a:r>
              <a:rPr lang="da-DK" b="1" dirty="0" err="1">
                <a:latin typeface="Franklin Gothic Demi" panose="020B0603020102020204" pitchFamily="34" charset="0"/>
              </a:rPr>
              <a:t>can</a:t>
            </a:r>
            <a:r>
              <a:rPr lang="da-DK" b="1" dirty="0">
                <a:latin typeface="Franklin Gothic Demi" panose="020B0603020102020204" pitchFamily="34" charset="0"/>
              </a:rPr>
              <a:t> </a:t>
            </a:r>
            <a:r>
              <a:rPr lang="da-DK" b="1" dirty="0" err="1">
                <a:latin typeface="Franklin Gothic Demi" panose="020B0603020102020204" pitchFamily="34" charset="0"/>
              </a:rPr>
              <a:t>paste</a:t>
            </a:r>
            <a:r>
              <a:rPr lang="da-DK" b="1" dirty="0">
                <a:latin typeface="Franklin Gothic Demi" panose="020B0603020102020204" pitchFamily="34" charset="0"/>
              </a:rPr>
              <a:t> </a:t>
            </a:r>
            <a:r>
              <a:rPr lang="da-DK" b="1" dirty="0" err="1">
                <a:latin typeface="Franklin Gothic Demi" panose="020B0603020102020204" pitchFamily="34" charset="0"/>
              </a:rPr>
              <a:t>into</a:t>
            </a:r>
            <a:r>
              <a:rPr lang="da-DK" b="1" dirty="0">
                <a:latin typeface="Franklin Gothic Demi" panose="020B0603020102020204" pitchFamily="34" charset="0"/>
              </a:rPr>
              <a:t> </a:t>
            </a:r>
            <a:r>
              <a:rPr lang="da-DK" b="1" dirty="0" err="1">
                <a:latin typeface="Franklin Gothic Demi" panose="020B0603020102020204" pitchFamily="34" charset="0"/>
              </a:rPr>
              <a:t>your</a:t>
            </a:r>
            <a:r>
              <a:rPr lang="da-DK" b="1" dirty="0">
                <a:latin typeface="Franklin Gothic Demi" panose="020B0603020102020204" pitchFamily="34" charset="0"/>
              </a:rPr>
              <a:t> </a:t>
            </a:r>
            <a:r>
              <a:rPr lang="da-DK" b="1" dirty="0" err="1">
                <a:latin typeface="Franklin Gothic Demi" panose="020B0603020102020204" pitchFamily="34" charset="0"/>
              </a:rPr>
              <a:t>presentation</a:t>
            </a:r>
            <a:r>
              <a:rPr lang="da-DK" b="1" dirty="0">
                <a:latin typeface="Franklin Gothic Demi" panose="020B0603020102020204" pitchFamily="34" charset="0"/>
              </a:rPr>
              <a:t>. </a:t>
            </a:r>
          </a:p>
        </p:txBody>
      </p:sp>
      <p:sp>
        <p:nvSpPr>
          <p:cNvPr id="16" name="Text Placeholder 3">
            <a:extLst>
              <a:ext uri="{FF2B5EF4-FFF2-40B4-BE49-F238E27FC236}">
                <a16:creationId xmlns:a16="http://schemas.microsoft.com/office/drawing/2014/main" id="{3F0FFDB4-1C8F-2514-CEC4-15567DC55CC9}"/>
              </a:ext>
            </a:extLst>
          </p:cNvPr>
          <p:cNvSpPr txBox="1">
            <a:spLocks/>
          </p:cNvSpPr>
          <p:nvPr/>
        </p:nvSpPr>
        <p:spPr>
          <a:xfrm>
            <a:off x="579438" y="2234513"/>
            <a:ext cx="5417324" cy="238897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spcBef>
                <a:spcPts val="0"/>
              </a:spcBef>
              <a:buNone/>
            </a:pPr>
            <a:r>
              <a:rPr lang="da-DK" dirty="0"/>
              <a:t>The card </a:t>
            </a:r>
            <a:r>
              <a:rPr lang="da-DK" dirty="0" err="1"/>
              <a:t>does</a:t>
            </a:r>
            <a:r>
              <a:rPr lang="da-DK" dirty="0"/>
              <a:t> </a:t>
            </a:r>
            <a:r>
              <a:rPr lang="da-DK" u="sng" dirty="0"/>
              <a:t>not</a:t>
            </a:r>
            <a:r>
              <a:rPr lang="da-DK" dirty="0"/>
              <a:t> </a:t>
            </a:r>
            <a:r>
              <a:rPr lang="da-DK" dirty="0" err="1"/>
              <a:t>keep</a:t>
            </a:r>
            <a:r>
              <a:rPr lang="da-DK" dirty="0"/>
              <a:t> the corner radius </a:t>
            </a:r>
            <a:r>
              <a:rPr lang="da-DK" dirty="0" err="1"/>
              <a:t>when</a:t>
            </a:r>
            <a:r>
              <a:rPr lang="da-DK" dirty="0"/>
              <a:t> </a:t>
            </a:r>
            <a:r>
              <a:rPr lang="da-DK" dirty="0" err="1"/>
              <a:t>resizing</a:t>
            </a:r>
            <a:r>
              <a:rPr lang="da-DK" dirty="0"/>
              <a:t>, so </a:t>
            </a:r>
            <a:r>
              <a:rPr lang="da-DK" dirty="0" err="1"/>
              <a:t>choose</a:t>
            </a:r>
            <a:r>
              <a:rPr lang="da-DK" dirty="0"/>
              <a:t> the right type </a:t>
            </a:r>
            <a:r>
              <a:rPr lang="da-DK" dirty="0" err="1"/>
              <a:t>one</a:t>
            </a:r>
            <a:r>
              <a:rPr lang="da-DK" dirty="0"/>
              <a:t> the </a:t>
            </a:r>
            <a:r>
              <a:rPr lang="da-DK" dirty="0" err="1"/>
              <a:t>following</a:t>
            </a:r>
            <a:r>
              <a:rPr lang="da-DK" dirty="0"/>
              <a:t> slides or </a:t>
            </a:r>
            <a:r>
              <a:rPr lang="da-DK" dirty="0" err="1"/>
              <a:t>try</a:t>
            </a:r>
            <a:r>
              <a:rPr lang="da-DK" dirty="0"/>
              <a:t> to </a:t>
            </a:r>
            <a:r>
              <a:rPr lang="da-DK" dirty="0" err="1"/>
              <a:t>recreate</a:t>
            </a:r>
            <a:r>
              <a:rPr lang="da-DK" dirty="0"/>
              <a:t> the same radius.</a:t>
            </a:r>
          </a:p>
          <a:p>
            <a:pPr marL="0" indent="0">
              <a:spcBef>
                <a:spcPts val="0"/>
              </a:spcBef>
              <a:buNone/>
            </a:pPr>
            <a:r>
              <a:rPr lang="da-DK" dirty="0" err="1"/>
              <a:t>Use</a:t>
            </a:r>
            <a:r>
              <a:rPr lang="da-DK" dirty="0"/>
              <a:t> the </a:t>
            </a:r>
            <a:r>
              <a:rPr lang="da-DK" dirty="0" err="1"/>
              <a:t>yellow</a:t>
            </a:r>
            <a:r>
              <a:rPr lang="da-DK" dirty="0"/>
              <a:t> handle on the corner of the card to </a:t>
            </a:r>
            <a:r>
              <a:rPr lang="da-DK" dirty="0" err="1"/>
              <a:t>adjust</a:t>
            </a:r>
            <a:r>
              <a:rPr lang="da-DK" dirty="0"/>
              <a:t> the radius of the card.</a:t>
            </a:r>
          </a:p>
          <a:p>
            <a:pPr marL="0" indent="0">
              <a:spcBef>
                <a:spcPts val="0"/>
              </a:spcBef>
              <a:buNone/>
            </a:pPr>
            <a:endParaRPr lang="da-DK" dirty="0"/>
          </a:p>
          <a:p>
            <a:pPr marL="0" indent="0">
              <a:spcBef>
                <a:spcPts val="0"/>
              </a:spcBef>
              <a:buNone/>
            </a:pPr>
            <a:r>
              <a:rPr lang="da-DK" dirty="0"/>
              <a:t>Change the </a:t>
            </a:r>
            <a:r>
              <a:rPr lang="da-DK" dirty="0" err="1"/>
              <a:t>color</a:t>
            </a:r>
            <a:r>
              <a:rPr lang="da-DK" dirty="0"/>
              <a:t> of the card(s) by </a:t>
            </a:r>
            <a:r>
              <a:rPr lang="da-DK" dirty="0" err="1"/>
              <a:t>clicking</a:t>
            </a:r>
            <a:r>
              <a:rPr lang="da-DK" dirty="0"/>
              <a:t> on ”</a:t>
            </a:r>
            <a:r>
              <a:rPr lang="da-DK" dirty="0" err="1"/>
              <a:t>shape</a:t>
            </a:r>
            <a:r>
              <a:rPr lang="da-DK" dirty="0"/>
              <a:t> </a:t>
            </a:r>
            <a:r>
              <a:rPr lang="da-DK" dirty="0" err="1"/>
              <a:t>fill</a:t>
            </a:r>
            <a:r>
              <a:rPr lang="da-DK" dirty="0"/>
              <a:t>” and </a:t>
            </a:r>
            <a:r>
              <a:rPr lang="da-DK" dirty="0" err="1"/>
              <a:t>pick</a:t>
            </a:r>
            <a:r>
              <a:rPr lang="da-DK" dirty="0"/>
              <a:t> from the </a:t>
            </a:r>
            <a:r>
              <a:rPr lang="da-DK" dirty="0" err="1"/>
              <a:t>twoday</a:t>
            </a:r>
            <a:r>
              <a:rPr lang="da-DK" dirty="0"/>
              <a:t> brand </a:t>
            </a:r>
            <a:r>
              <a:rPr lang="da-DK" dirty="0" err="1"/>
              <a:t>colors</a:t>
            </a:r>
            <a:r>
              <a:rPr lang="da-DK" dirty="0"/>
              <a:t> on the top </a:t>
            </a:r>
            <a:r>
              <a:rPr lang="da-DK" dirty="0" err="1"/>
              <a:t>row</a:t>
            </a:r>
            <a:r>
              <a:rPr lang="da-DK" dirty="0"/>
              <a:t>. </a:t>
            </a:r>
          </a:p>
        </p:txBody>
      </p:sp>
      <p:pic>
        <p:nvPicPr>
          <p:cNvPr id="17" name="Billede 6">
            <a:extLst>
              <a:ext uri="{FF2B5EF4-FFF2-40B4-BE49-F238E27FC236}">
                <a16:creationId xmlns:a16="http://schemas.microsoft.com/office/drawing/2014/main" id="{B5BA0F25-C84C-7410-A040-450BBBA546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5239" y="1430059"/>
            <a:ext cx="5454000" cy="2033290"/>
          </a:xfrm>
          <a:prstGeom prst="rect">
            <a:avLst/>
          </a:prstGeom>
        </p:spPr>
      </p:pic>
      <p:sp>
        <p:nvSpPr>
          <p:cNvPr id="18" name="Ellipse 7">
            <a:extLst>
              <a:ext uri="{FF2B5EF4-FFF2-40B4-BE49-F238E27FC236}">
                <a16:creationId xmlns:a16="http://schemas.microsoft.com/office/drawing/2014/main" id="{28F96829-BD16-0919-3614-594A02B8F0B3}"/>
              </a:ext>
            </a:extLst>
          </p:cNvPr>
          <p:cNvSpPr/>
          <p:nvPr/>
        </p:nvSpPr>
        <p:spPr>
          <a:xfrm rot="16200000">
            <a:off x="6410972" y="1463415"/>
            <a:ext cx="243918" cy="243918"/>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19" name="Grafik 8">
            <a:extLst>
              <a:ext uri="{FF2B5EF4-FFF2-40B4-BE49-F238E27FC236}">
                <a16:creationId xmlns:a16="http://schemas.microsoft.com/office/drawing/2014/main" id="{A62C3210-7267-816E-A326-7B802684804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10972" y="1072515"/>
            <a:ext cx="253139" cy="350499"/>
          </a:xfrm>
          <a:prstGeom prst="rect">
            <a:avLst/>
          </a:prstGeom>
        </p:spPr>
      </p:pic>
      <p:pic>
        <p:nvPicPr>
          <p:cNvPr id="20" name="Picture 19" descr="A screenshot of a computer&#10;&#10;Description automatically generated">
            <a:extLst>
              <a:ext uri="{FF2B5EF4-FFF2-40B4-BE49-F238E27FC236}">
                <a16:creationId xmlns:a16="http://schemas.microsoft.com/office/drawing/2014/main" id="{98259DC6-444B-F634-633D-BC611790AF23}"/>
              </a:ext>
            </a:extLst>
          </p:cNvPr>
          <p:cNvPicPr>
            <a:picLocks noChangeAspect="1"/>
          </p:cNvPicPr>
          <p:nvPr/>
        </p:nvPicPr>
        <p:blipFill>
          <a:blip r:embed="rId5"/>
          <a:stretch>
            <a:fillRect/>
          </a:stretch>
        </p:blipFill>
        <p:spPr>
          <a:xfrm>
            <a:off x="6195239" y="3720198"/>
            <a:ext cx="4465714" cy="1918602"/>
          </a:xfrm>
          <a:prstGeom prst="roundRect">
            <a:avLst/>
          </a:prstGeom>
        </p:spPr>
      </p:pic>
      <p:pic>
        <p:nvPicPr>
          <p:cNvPr id="21" name="Grafik 8">
            <a:extLst>
              <a:ext uri="{FF2B5EF4-FFF2-40B4-BE49-F238E27FC236}">
                <a16:creationId xmlns:a16="http://schemas.microsoft.com/office/drawing/2014/main" id="{AA560098-572B-11C2-9405-651EF9424A0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30172" y="3531235"/>
            <a:ext cx="253139" cy="350499"/>
          </a:xfrm>
          <a:prstGeom prst="rect">
            <a:avLst/>
          </a:prstGeom>
        </p:spPr>
      </p:pic>
      <p:sp>
        <p:nvSpPr>
          <p:cNvPr id="22" name="Rounded Rectangle 21">
            <a:extLst>
              <a:ext uri="{FF2B5EF4-FFF2-40B4-BE49-F238E27FC236}">
                <a16:creationId xmlns:a16="http://schemas.microsoft.com/office/drawing/2014/main" id="{13C445C8-FCC2-E63A-ECAB-50DAA7C4B2E2}"/>
              </a:ext>
            </a:extLst>
          </p:cNvPr>
          <p:cNvSpPr/>
          <p:nvPr/>
        </p:nvSpPr>
        <p:spPr>
          <a:xfrm>
            <a:off x="7670202" y="4679576"/>
            <a:ext cx="1570617" cy="207384"/>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pic>
        <p:nvPicPr>
          <p:cNvPr id="23" name="Grafik 8">
            <a:extLst>
              <a:ext uri="{FF2B5EF4-FFF2-40B4-BE49-F238E27FC236}">
                <a16:creationId xmlns:a16="http://schemas.microsoft.com/office/drawing/2014/main" id="{0ABE4DC7-2DB4-8B4C-8DF8-6EFAC0DC079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36012" y="4341132"/>
            <a:ext cx="253139" cy="350499"/>
          </a:xfrm>
          <a:prstGeom prst="rect">
            <a:avLst/>
          </a:prstGeom>
        </p:spPr>
      </p:pic>
    </p:spTree>
    <p:extLst>
      <p:ext uri="{BB962C8B-B14F-4D97-AF65-F5344CB8AC3E}">
        <p14:creationId xmlns:p14="http://schemas.microsoft.com/office/powerpoint/2010/main" val="222646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5147E65-22A5-3E61-E56F-2D4A04CEF864}"/>
              </a:ext>
            </a:extLst>
          </p:cNvPr>
          <p:cNvSpPr>
            <a:spLocks noGrp="1"/>
          </p:cNvSpPr>
          <p:nvPr>
            <p:ph type="title"/>
          </p:nvPr>
        </p:nvSpPr>
        <p:spPr>
          <a:xfrm>
            <a:off x="587375" y="476251"/>
            <a:ext cx="11017250" cy="865188"/>
          </a:xfrm>
        </p:spPr>
        <p:txBody>
          <a:bodyPr/>
          <a:lstStyle/>
          <a:p>
            <a:r>
              <a:rPr lang="en-NO" dirty="0"/>
              <a:t>Cards </a:t>
            </a:r>
            <a:r>
              <a:rPr lang="da-DK" dirty="0"/>
              <a:t>(2 columns)</a:t>
            </a:r>
            <a:endParaRPr lang="en-NO" dirty="0"/>
          </a:p>
        </p:txBody>
      </p:sp>
      <p:sp>
        <p:nvSpPr>
          <p:cNvPr id="11" name="Text Placeholder 3">
            <a:extLst>
              <a:ext uri="{FF2B5EF4-FFF2-40B4-BE49-F238E27FC236}">
                <a16:creationId xmlns:a16="http://schemas.microsoft.com/office/drawing/2014/main" id="{05D18833-2495-C486-0F33-4A446C142141}"/>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12" name="Afrundet rektangel 5">
            <a:extLst>
              <a:ext uri="{FF2B5EF4-FFF2-40B4-BE49-F238E27FC236}">
                <a16:creationId xmlns:a16="http://schemas.microsoft.com/office/drawing/2014/main" id="{E8AD3116-43E2-1986-F32D-48F8D96082A5}"/>
              </a:ext>
            </a:extLst>
          </p:cNvPr>
          <p:cNvSpPr/>
          <p:nvPr/>
        </p:nvSpPr>
        <p:spPr>
          <a:xfrm>
            <a:off x="6203950" y="1989137"/>
            <a:ext cx="5400675" cy="3887787"/>
          </a:xfrm>
          <a:prstGeom prst="roundRect">
            <a:avLst>
              <a:gd name="adj" fmla="val 76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3" name="Afrundet rektangel 4">
            <a:extLst>
              <a:ext uri="{FF2B5EF4-FFF2-40B4-BE49-F238E27FC236}">
                <a16:creationId xmlns:a16="http://schemas.microsoft.com/office/drawing/2014/main" id="{30EE69AA-9BE1-BA95-3ACD-235A4CF8C83A}"/>
              </a:ext>
            </a:extLst>
          </p:cNvPr>
          <p:cNvSpPr/>
          <p:nvPr/>
        </p:nvSpPr>
        <p:spPr>
          <a:xfrm>
            <a:off x="587375" y="1992540"/>
            <a:ext cx="5400675" cy="2364376"/>
          </a:xfrm>
          <a:prstGeom prst="roundRect">
            <a:avLst>
              <a:gd name="adj" fmla="val 1261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2569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FAE62B-BD65-0F9C-109E-9B257600F84C}"/>
              </a:ext>
            </a:extLst>
          </p:cNvPr>
          <p:cNvSpPr>
            <a:spLocks noGrp="1"/>
          </p:cNvSpPr>
          <p:nvPr>
            <p:ph type="title"/>
          </p:nvPr>
        </p:nvSpPr>
        <p:spPr>
          <a:xfrm>
            <a:off x="587375" y="476251"/>
            <a:ext cx="11017250" cy="865188"/>
          </a:xfrm>
        </p:spPr>
        <p:txBody>
          <a:bodyPr/>
          <a:lstStyle/>
          <a:p>
            <a:r>
              <a:rPr lang="en-NO" dirty="0"/>
              <a:t>Cards </a:t>
            </a:r>
            <a:r>
              <a:rPr lang="da-DK" dirty="0"/>
              <a:t>(3 columns)</a:t>
            </a:r>
            <a:endParaRPr lang="en-NO" dirty="0"/>
          </a:p>
        </p:txBody>
      </p:sp>
      <p:sp>
        <p:nvSpPr>
          <p:cNvPr id="5" name="Text Placeholder 3">
            <a:extLst>
              <a:ext uri="{FF2B5EF4-FFF2-40B4-BE49-F238E27FC236}">
                <a16:creationId xmlns:a16="http://schemas.microsoft.com/office/drawing/2014/main" id="{244F4F7C-DB60-3173-DAC3-8B5B589648CD}"/>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6" name="Afrundet rektangel 4">
            <a:extLst>
              <a:ext uri="{FF2B5EF4-FFF2-40B4-BE49-F238E27FC236}">
                <a16:creationId xmlns:a16="http://schemas.microsoft.com/office/drawing/2014/main" id="{C2AF416F-09C3-ACE8-F302-930EBAE8B449}"/>
              </a:ext>
            </a:extLst>
          </p:cNvPr>
          <p:cNvSpPr/>
          <p:nvPr/>
        </p:nvSpPr>
        <p:spPr>
          <a:xfrm>
            <a:off x="587376" y="1989138"/>
            <a:ext cx="3529012" cy="1871662"/>
          </a:xfrm>
          <a:prstGeom prst="roundRect">
            <a:avLst>
              <a:gd name="adj" fmla="val 1573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 name="Afrundet rektangel 5">
            <a:extLst>
              <a:ext uri="{FF2B5EF4-FFF2-40B4-BE49-F238E27FC236}">
                <a16:creationId xmlns:a16="http://schemas.microsoft.com/office/drawing/2014/main" id="{C2B32420-E9C4-9D76-D3DD-018B2D888103}"/>
              </a:ext>
            </a:extLst>
          </p:cNvPr>
          <p:cNvSpPr/>
          <p:nvPr/>
        </p:nvSpPr>
        <p:spPr>
          <a:xfrm>
            <a:off x="4330701" y="1989137"/>
            <a:ext cx="3529012" cy="2879726"/>
          </a:xfrm>
          <a:prstGeom prst="roundRect">
            <a:avLst>
              <a:gd name="adj" fmla="val 102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8" name="Afrundet rektangel 6">
            <a:extLst>
              <a:ext uri="{FF2B5EF4-FFF2-40B4-BE49-F238E27FC236}">
                <a16:creationId xmlns:a16="http://schemas.microsoft.com/office/drawing/2014/main" id="{82CFCE33-761D-5F91-5AF8-4F5ABBD65EF5}"/>
              </a:ext>
            </a:extLst>
          </p:cNvPr>
          <p:cNvSpPr/>
          <p:nvPr/>
        </p:nvSpPr>
        <p:spPr>
          <a:xfrm>
            <a:off x="8075613" y="1989138"/>
            <a:ext cx="3529012" cy="3887787"/>
          </a:xfrm>
          <a:prstGeom prst="roundRect">
            <a:avLst>
              <a:gd name="adj" fmla="val 85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256077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E92495D-7A87-0785-61F4-5BC3C55DCAD1}"/>
              </a:ext>
            </a:extLst>
          </p:cNvPr>
          <p:cNvSpPr>
            <a:spLocks noGrp="1"/>
          </p:cNvSpPr>
          <p:nvPr>
            <p:ph type="title"/>
          </p:nvPr>
        </p:nvSpPr>
        <p:spPr>
          <a:xfrm>
            <a:off x="587375" y="476251"/>
            <a:ext cx="11017250" cy="865188"/>
          </a:xfrm>
        </p:spPr>
        <p:txBody>
          <a:bodyPr/>
          <a:lstStyle/>
          <a:p>
            <a:r>
              <a:rPr lang="en-NO" dirty="0"/>
              <a:t>Cards </a:t>
            </a:r>
            <a:r>
              <a:rPr lang="da-DK" dirty="0"/>
              <a:t>(4 columns)</a:t>
            </a:r>
            <a:endParaRPr lang="en-NO" dirty="0"/>
          </a:p>
        </p:txBody>
      </p:sp>
      <p:sp>
        <p:nvSpPr>
          <p:cNvPr id="16" name="Text Placeholder 3">
            <a:extLst>
              <a:ext uri="{FF2B5EF4-FFF2-40B4-BE49-F238E27FC236}">
                <a16:creationId xmlns:a16="http://schemas.microsoft.com/office/drawing/2014/main" id="{3EDAFA21-D220-0100-3D0F-018B15D1242B}"/>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17" name="Afrundet rektangel 4">
            <a:extLst>
              <a:ext uri="{FF2B5EF4-FFF2-40B4-BE49-F238E27FC236}">
                <a16:creationId xmlns:a16="http://schemas.microsoft.com/office/drawing/2014/main" id="{8C5903B8-5257-906F-BB0F-C07C63CD8C03}"/>
              </a:ext>
            </a:extLst>
          </p:cNvPr>
          <p:cNvSpPr/>
          <p:nvPr/>
        </p:nvSpPr>
        <p:spPr>
          <a:xfrm>
            <a:off x="587376" y="1989137"/>
            <a:ext cx="2592388" cy="2376487"/>
          </a:xfrm>
          <a:prstGeom prst="roundRect">
            <a:avLst>
              <a:gd name="adj" fmla="val 13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8" name="Afrundet rektangel 5">
            <a:extLst>
              <a:ext uri="{FF2B5EF4-FFF2-40B4-BE49-F238E27FC236}">
                <a16:creationId xmlns:a16="http://schemas.microsoft.com/office/drawing/2014/main" id="{7E7E3A5F-076D-551B-23B7-D73D5255122C}"/>
              </a:ext>
            </a:extLst>
          </p:cNvPr>
          <p:cNvSpPr/>
          <p:nvPr/>
        </p:nvSpPr>
        <p:spPr>
          <a:xfrm>
            <a:off x="3395662" y="1989138"/>
            <a:ext cx="2592388" cy="2879725"/>
          </a:xfrm>
          <a:prstGeom prst="roundRect">
            <a:avLst>
              <a:gd name="adj" fmla="val 123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 name="Afrundet rektangel 6">
            <a:extLst>
              <a:ext uri="{FF2B5EF4-FFF2-40B4-BE49-F238E27FC236}">
                <a16:creationId xmlns:a16="http://schemas.microsoft.com/office/drawing/2014/main" id="{10EA1756-475B-6B35-B80E-D3F958CAE59B}"/>
              </a:ext>
            </a:extLst>
          </p:cNvPr>
          <p:cNvSpPr/>
          <p:nvPr/>
        </p:nvSpPr>
        <p:spPr>
          <a:xfrm>
            <a:off x="6203950" y="1989138"/>
            <a:ext cx="2592388" cy="3384550"/>
          </a:xfrm>
          <a:prstGeom prst="roundRect">
            <a:avLst>
              <a:gd name="adj" fmla="val 106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0" name="Afrundet rektangel 7">
            <a:extLst>
              <a:ext uri="{FF2B5EF4-FFF2-40B4-BE49-F238E27FC236}">
                <a16:creationId xmlns:a16="http://schemas.microsoft.com/office/drawing/2014/main" id="{306280F2-7C69-35CE-BCB0-F5CEED27FCC1}"/>
              </a:ext>
            </a:extLst>
          </p:cNvPr>
          <p:cNvSpPr/>
          <p:nvPr/>
        </p:nvSpPr>
        <p:spPr>
          <a:xfrm>
            <a:off x="9012238" y="1989137"/>
            <a:ext cx="2592388" cy="3887787"/>
          </a:xfrm>
          <a:prstGeom prst="roundRect">
            <a:avLst>
              <a:gd name="adj" fmla="val 1162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16742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C677FA2-0C09-0CE2-B0DB-DDCC739CE824}"/>
              </a:ext>
            </a:extLst>
          </p:cNvPr>
          <p:cNvSpPr>
            <a:spLocks noGrp="1"/>
          </p:cNvSpPr>
          <p:nvPr>
            <p:ph type="title"/>
          </p:nvPr>
        </p:nvSpPr>
        <p:spPr>
          <a:xfrm>
            <a:off x="587375" y="476251"/>
            <a:ext cx="11017250" cy="865188"/>
          </a:xfrm>
        </p:spPr>
        <p:txBody>
          <a:bodyPr/>
          <a:lstStyle/>
          <a:p>
            <a:r>
              <a:rPr lang="en-NO" dirty="0"/>
              <a:t>Cards </a:t>
            </a:r>
            <a:r>
              <a:rPr lang="da-DK" dirty="0"/>
              <a:t>(6 columns)</a:t>
            </a:r>
            <a:endParaRPr lang="en-NO" dirty="0"/>
          </a:p>
        </p:txBody>
      </p:sp>
      <p:sp>
        <p:nvSpPr>
          <p:cNvPr id="14" name="Text Placeholder 3">
            <a:extLst>
              <a:ext uri="{FF2B5EF4-FFF2-40B4-BE49-F238E27FC236}">
                <a16:creationId xmlns:a16="http://schemas.microsoft.com/office/drawing/2014/main" id="{7D69F626-6C02-1516-B6F0-464317B53990}"/>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b="1" dirty="0" err="1"/>
              <a:t>Copy</a:t>
            </a:r>
            <a:r>
              <a:rPr lang="da-DK" b="1" dirty="0"/>
              <a:t>/</a:t>
            </a:r>
            <a:r>
              <a:rPr lang="da-DK" b="1" dirty="0" err="1"/>
              <a:t>paste</a:t>
            </a:r>
            <a:r>
              <a:rPr lang="da-DK" b="1" dirty="0"/>
              <a:t> </a:t>
            </a:r>
            <a:r>
              <a:rPr lang="da-DK" b="1" dirty="0" err="1"/>
              <a:t>any</a:t>
            </a:r>
            <a:r>
              <a:rPr lang="da-DK" b="1" dirty="0"/>
              <a:t> </a:t>
            </a:r>
            <a:r>
              <a:rPr lang="da-DK" b="1" dirty="0" err="1"/>
              <a:t>box</a:t>
            </a:r>
            <a:r>
              <a:rPr lang="da-DK" b="1" dirty="0"/>
              <a:t> to </a:t>
            </a:r>
            <a:r>
              <a:rPr lang="da-DK" b="1" dirty="0" err="1"/>
              <a:t>create</a:t>
            </a:r>
            <a:r>
              <a:rPr lang="da-DK" b="1" dirty="0"/>
              <a:t> 2 column layouts. Change the </a:t>
            </a:r>
            <a:r>
              <a:rPr lang="da-DK" b="1" dirty="0" err="1"/>
              <a:t>shape</a:t>
            </a:r>
            <a:r>
              <a:rPr lang="da-DK" b="1" dirty="0"/>
              <a:t> </a:t>
            </a:r>
            <a:r>
              <a:rPr lang="da-DK" b="1" dirty="0" err="1"/>
              <a:t>fill</a:t>
            </a:r>
            <a:r>
              <a:rPr lang="da-DK" b="1" dirty="0"/>
              <a:t> </a:t>
            </a:r>
            <a:r>
              <a:rPr lang="da-DK" b="1" dirty="0" err="1"/>
              <a:t>colors</a:t>
            </a:r>
            <a:r>
              <a:rPr lang="da-DK" b="1" dirty="0"/>
              <a:t> to </a:t>
            </a:r>
            <a:r>
              <a:rPr lang="da-DK" b="1" dirty="0" err="1"/>
              <a:t>suit</a:t>
            </a:r>
            <a:r>
              <a:rPr lang="da-DK" b="1" dirty="0"/>
              <a:t> </a:t>
            </a:r>
            <a:r>
              <a:rPr lang="da-DK" b="1" dirty="0" err="1"/>
              <a:t>your</a:t>
            </a:r>
            <a:r>
              <a:rPr lang="da-DK" b="1" dirty="0"/>
              <a:t> </a:t>
            </a:r>
            <a:r>
              <a:rPr lang="da-DK" b="1" dirty="0" err="1"/>
              <a:t>needs</a:t>
            </a:r>
            <a:r>
              <a:rPr lang="da-DK" b="1" dirty="0"/>
              <a:t>. </a:t>
            </a:r>
            <a:endParaRPr lang="da-DK" dirty="0"/>
          </a:p>
          <a:p>
            <a:pPr marL="0" indent="0">
              <a:buNone/>
            </a:pPr>
            <a:endParaRPr lang="en-NO" dirty="0"/>
          </a:p>
        </p:txBody>
      </p:sp>
      <p:sp>
        <p:nvSpPr>
          <p:cNvPr id="21" name="Afrundet rektangel 4">
            <a:extLst>
              <a:ext uri="{FF2B5EF4-FFF2-40B4-BE49-F238E27FC236}">
                <a16:creationId xmlns:a16="http://schemas.microsoft.com/office/drawing/2014/main" id="{83606D97-7F68-808C-B6B9-32B49F85CA57}"/>
              </a:ext>
            </a:extLst>
          </p:cNvPr>
          <p:cNvSpPr/>
          <p:nvPr/>
        </p:nvSpPr>
        <p:spPr>
          <a:xfrm>
            <a:off x="587375" y="1989138"/>
            <a:ext cx="1655763" cy="827087"/>
          </a:xfrm>
          <a:prstGeom prst="roundRect">
            <a:avLst>
              <a:gd name="adj" fmla="val 37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2" name="Afrundet rektangel 5">
            <a:extLst>
              <a:ext uri="{FF2B5EF4-FFF2-40B4-BE49-F238E27FC236}">
                <a16:creationId xmlns:a16="http://schemas.microsoft.com/office/drawing/2014/main" id="{DC0CB1DB-8F9A-53AC-4894-555DD2C71B61}"/>
              </a:ext>
            </a:extLst>
          </p:cNvPr>
          <p:cNvSpPr/>
          <p:nvPr/>
        </p:nvSpPr>
        <p:spPr>
          <a:xfrm>
            <a:off x="587375" y="2997200"/>
            <a:ext cx="1655763" cy="1368425"/>
          </a:xfrm>
          <a:prstGeom prst="roundRect">
            <a:avLst>
              <a:gd name="adj" fmla="val 217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3" name="Afrundet rektangel 6">
            <a:extLst>
              <a:ext uri="{FF2B5EF4-FFF2-40B4-BE49-F238E27FC236}">
                <a16:creationId xmlns:a16="http://schemas.microsoft.com/office/drawing/2014/main" id="{A2A2CAD8-82BE-6A3D-3B55-7FDE7A981C98}"/>
              </a:ext>
            </a:extLst>
          </p:cNvPr>
          <p:cNvSpPr/>
          <p:nvPr/>
        </p:nvSpPr>
        <p:spPr>
          <a:xfrm>
            <a:off x="2460625" y="1989138"/>
            <a:ext cx="1655763" cy="1871662"/>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4" name="Afrundet rektangel 7">
            <a:extLst>
              <a:ext uri="{FF2B5EF4-FFF2-40B4-BE49-F238E27FC236}">
                <a16:creationId xmlns:a16="http://schemas.microsoft.com/office/drawing/2014/main" id="{F828AF1F-8BE7-1D5A-7428-4FC833376612}"/>
              </a:ext>
            </a:extLst>
          </p:cNvPr>
          <p:cNvSpPr/>
          <p:nvPr/>
        </p:nvSpPr>
        <p:spPr>
          <a:xfrm>
            <a:off x="4332288" y="1989137"/>
            <a:ext cx="1655763" cy="2376487"/>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5" name="Afrundet rektangel 8">
            <a:extLst>
              <a:ext uri="{FF2B5EF4-FFF2-40B4-BE49-F238E27FC236}">
                <a16:creationId xmlns:a16="http://schemas.microsoft.com/office/drawing/2014/main" id="{0D3BFC63-0E97-8CC2-FE90-30DDCEE7B3A9}"/>
              </a:ext>
            </a:extLst>
          </p:cNvPr>
          <p:cNvSpPr/>
          <p:nvPr/>
        </p:nvSpPr>
        <p:spPr>
          <a:xfrm>
            <a:off x="6193790" y="1989138"/>
            <a:ext cx="1655763" cy="2879725"/>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6" name="Afrundet rektangel 9">
            <a:extLst>
              <a:ext uri="{FF2B5EF4-FFF2-40B4-BE49-F238E27FC236}">
                <a16:creationId xmlns:a16="http://schemas.microsoft.com/office/drawing/2014/main" id="{52B92036-3890-6A00-3297-8291FE0E8AF8}"/>
              </a:ext>
            </a:extLst>
          </p:cNvPr>
          <p:cNvSpPr/>
          <p:nvPr/>
        </p:nvSpPr>
        <p:spPr>
          <a:xfrm>
            <a:off x="8075613" y="1989138"/>
            <a:ext cx="1655763" cy="3384550"/>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7" name="Afrundet rektangel 10">
            <a:extLst>
              <a:ext uri="{FF2B5EF4-FFF2-40B4-BE49-F238E27FC236}">
                <a16:creationId xmlns:a16="http://schemas.microsoft.com/office/drawing/2014/main" id="{F98FF868-68D3-4383-43AB-AA4D4E05D70A}"/>
              </a:ext>
            </a:extLst>
          </p:cNvPr>
          <p:cNvSpPr/>
          <p:nvPr/>
        </p:nvSpPr>
        <p:spPr>
          <a:xfrm>
            <a:off x="9948863" y="1989137"/>
            <a:ext cx="1655763" cy="3887787"/>
          </a:xfrm>
          <a:prstGeom prst="roundRect">
            <a:avLst>
              <a:gd name="adj" fmla="val 182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265853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1CA1AF-503E-EB8B-37BA-7A0A04C4455A}"/>
              </a:ext>
            </a:extLst>
          </p:cNvPr>
          <p:cNvSpPr>
            <a:spLocks noGrp="1"/>
          </p:cNvSpPr>
          <p:nvPr>
            <p:ph type="title"/>
          </p:nvPr>
        </p:nvSpPr>
        <p:spPr>
          <a:xfrm>
            <a:off x="587375" y="476251"/>
            <a:ext cx="11017250" cy="865188"/>
          </a:xfrm>
        </p:spPr>
        <p:txBody>
          <a:bodyPr/>
          <a:lstStyle/>
          <a:p>
            <a:r>
              <a:rPr lang="nb-NO" dirty="0"/>
              <a:t>Flags &amp; </a:t>
            </a:r>
            <a:r>
              <a:rPr lang="nb-NO" dirty="0" err="1"/>
              <a:t>Map</a:t>
            </a:r>
            <a:endParaRPr lang="en-NO" dirty="0"/>
          </a:p>
        </p:txBody>
      </p:sp>
      <p:pic>
        <p:nvPicPr>
          <p:cNvPr id="5" name="Picture 4">
            <a:extLst>
              <a:ext uri="{FF2B5EF4-FFF2-40B4-BE49-F238E27FC236}">
                <a16:creationId xmlns:a16="http://schemas.microsoft.com/office/drawing/2014/main" id="{015FC6EE-A620-D6FD-056E-72C4A814515F}"/>
              </a:ext>
            </a:extLst>
          </p:cNvPr>
          <p:cNvPicPr>
            <a:picLocks noChangeAspect="1"/>
          </p:cNvPicPr>
          <p:nvPr/>
        </p:nvPicPr>
        <p:blipFill>
          <a:blip r:embed="rId2"/>
          <a:srcRect t="40" b="40"/>
          <a:stretch/>
        </p:blipFill>
        <p:spPr>
          <a:xfrm>
            <a:off x="587376" y="1514282"/>
            <a:ext cx="761125" cy="761227"/>
          </a:xfrm>
          <a:prstGeom prst="rect">
            <a:avLst/>
          </a:prstGeom>
        </p:spPr>
      </p:pic>
      <p:pic>
        <p:nvPicPr>
          <p:cNvPr id="6" name="Picture 5" descr="A red and white flag&#10;&#10;Description automatically generated">
            <a:extLst>
              <a:ext uri="{FF2B5EF4-FFF2-40B4-BE49-F238E27FC236}">
                <a16:creationId xmlns:a16="http://schemas.microsoft.com/office/drawing/2014/main" id="{C172B9E3-BD3C-5866-BD6D-8624CDAB14FD}"/>
              </a:ext>
            </a:extLst>
          </p:cNvPr>
          <p:cNvPicPr>
            <a:picLocks noChangeAspect="1"/>
          </p:cNvPicPr>
          <p:nvPr/>
        </p:nvPicPr>
        <p:blipFill>
          <a:blip r:embed="rId3"/>
          <a:stretch>
            <a:fillRect/>
          </a:stretch>
        </p:blipFill>
        <p:spPr>
          <a:xfrm>
            <a:off x="2459038" y="1497712"/>
            <a:ext cx="761227" cy="761227"/>
          </a:xfrm>
          <a:prstGeom prst="rect">
            <a:avLst/>
          </a:prstGeom>
        </p:spPr>
      </p:pic>
      <p:pic>
        <p:nvPicPr>
          <p:cNvPr id="7" name="Picture 6" descr="A blue and yellow circle with a yellow cross in it&#10;&#10;Description automatically generated">
            <a:extLst>
              <a:ext uri="{FF2B5EF4-FFF2-40B4-BE49-F238E27FC236}">
                <a16:creationId xmlns:a16="http://schemas.microsoft.com/office/drawing/2014/main" id="{A9163A36-5CDC-69CB-497C-DFA366372D0F}"/>
              </a:ext>
            </a:extLst>
          </p:cNvPr>
          <p:cNvPicPr>
            <a:picLocks noChangeAspect="1"/>
          </p:cNvPicPr>
          <p:nvPr/>
        </p:nvPicPr>
        <p:blipFill>
          <a:blip r:embed="rId4"/>
          <a:stretch>
            <a:fillRect/>
          </a:stretch>
        </p:blipFill>
        <p:spPr>
          <a:xfrm>
            <a:off x="1038546" y="2439848"/>
            <a:ext cx="761227" cy="761227"/>
          </a:xfrm>
          <a:prstGeom prst="rect">
            <a:avLst/>
          </a:prstGeom>
        </p:spPr>
      </p:pic>
      <p:pic>
        <p:nvPicPr>
          <p:cNvPr id="8" name="Picture 7" descr="A red white and blue flag&#10;&#10;Description automatically generated">
            <a:extLst>
              <a:ext uri="{FF2B5EF4-FFF2-40B4-BE49-F238E27FC236}">
                <a16:creationId xmlns:a16="http://schemas.microsoft.com/office/drawing/2014/main" id="{9C6CA6B2-8BC2-6096-485B-86C1DDA8BA5D}"/>
              </a:ext>
            </a:extLst>
          </p:cNvPr>
          <p:cNvPicPr>
            <a:picLocks noChangeAspect="1"/>
          </p:cNvPicPr>
          <p:nvPr/>
        </p:nvPicPr>
        <p:blipFill>
          <a:blip r:embed="rId5"/>
          <a:stretch>
            <a:fillRect/>
          </a:stretch>
        </p:blipFill>
        <p:spPr>
          <a:xfrm>
            <a:off x="1513546" y="1510030"/>
            <a:ext cx="761227" cy="761227"/>
          </a:xfrm>
          <a:prstGeom prst="rect">
            <a:avLst/>
          </a:prstGeom>
        </p:spPr>
      </p:pic>
      <p:pic>
        <p:nvPicPr>
          <p:cNvPr id="9" name="Picture 8" descr="A yellow green and red circle with a black background&#10;&#10;Description automatically generated">
            <a:extLst>
              <a:ext uri="{FF2B5EF4-FFF2-40B4-BE49-F238E27FC236}">
                <a16:creationId xmlns:a16="http://schemas.microsoft.com/office/drawing/2014/main" id="{CEE1AC11-4A37-9D9D-28B6-2AF6AC47FC67}"/>
              </a:ext>
            </a:extLst>
          </p:cNvPr>
          <p:cNvPicPr>
            <a:picLocks noChangeAspect="1"/>
          </p:cNvPicPr>
          <p:nvPr/>
        </p:nvPicPr>
        <p:blipFill>
          <a:blip r:embed="rId6"/>
          <a:stretch>
            <a:fillRect/>
          </a:stretch>
        </p:blipFill>
        <p:spPr>
          <a:xfrm>
            <a:off x="1976632" y="2410601"/>
            <a:ext cx="761227" cy="761227"/>
          </a:xfrm>
          <a:prstGeom prst="rect">
            <a:avLst/>
          </a:prstGeom>
        </p:spPr>
      </p:pic>
      <p:grpSp>
        <p:nvGrpSpPr>
          <p:cNvPr id="10" name="Group 9">
            <a:extLst>
              <a:ext uri="{FF2B5EF4-FFF2-40B4-BE49-F238E27FC236}">
                <a16:creationId xmlns:a16="http://schemas.microsoft.com/office/drawing/2014/main" id="{3DD87120-EA53-CB7A-8CD6-9952A1187304}"/>
              </a:ext>
            </a:extLst>
          </p:cNvPr>
          <p:cNvGrpSpPr/>
          <p:nvPr/>
        </p:nvGrpSpPr>
        <p:grpSpPr>
          <a:xfrm>
            <a:off x="-148841" y="517906"/>
            <a:ext cx="11391722" cy="10572079"/>
            <a:chOff x="-712533" y="250496"/>
            <a:chExt cx="13558482" cy="12582939"/>
          </a:xfrm>
        </p:grpSpPr>
        <p:pic>
          <p:nvPicPr>
            <p:cNvPr id="11" name="Graphic 10">
              <a:extLst>
                <a:ext uri="{FF2B5EF4-FFF2-40B4-BE49-F238E27FC236}">
                  <a16:creationId xmlns:a16="http://schemas.microsoft.com/office/drawing/2014/main" id="{97001978-DEE5-68F4-73DE-F39898F44F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533" y="250496"/>
              <a:ext cx="12280646" cy="12582939"/>
            </a:xfrm>
            <a:prstGeom prst="rect">
              <a:avLst/>
            </a:prstGeom>
          </p:spPr>
        </p:pic>
        <p:pic>
          <p:nvPicPr>
            <p:cNvPr id="12" name="Graphic 11">
              <a:extLst>
                <a:ext uri="{FF2B5EF4-FFF2-40B4-BE49-F238E27FC236}">
                  <a16:creationId xmlns:a16="http://schemas.microsoft.com/office/drawing/2014/main" id="{AA76CFEE-77AA-206D-4C1E-F1298B400C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9866" y="639869"/>
              <a:ext cx="3126105" cy="4632662"/>
            </a:xfrm>
            <a:prstGeom prst="rect">
              <a:avLst/>
            </a:prstGeom>
          </p:spPr>
        </p:pic>
        <p:pic>
          <p:nvPicPr>
            <p:cNvPr id="15" name="Graphic 14">
              <a:extLst>
                <a:ext uri="{FF2B5EF4-FFF2-40B4-BE49-F238E27FC236}">
                  <a16:creationId xmlns:a16="http://schemas.microsoft.com/office/drawing/2014/main" id="{81AF5C60-23CA-1E32-B993-E7A122DEA2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38184" y="1431327"/>
              <a:ext cx="1813757" cy="4761112"/>
            </a:xfrm>
            <a:prstGeom prst="rect">
              <a:avLst/>
            </a:prstGeom>
          </p:spPr>
        </p:pic>
        <p:pic>
          <p:nvPicPr>
            <p:cNvPr id="16" name="Graphic 15">
              <a:extLst>
                <a:ext uri="{FF2B5EF4-FFF2-40B4-BE49-F238E27FC236}">
                  <a16:creationId xmlns:a16="http://schemas.microsoft.com/office/drawing/2014/main" id="{588A77AF-D479-5DB0-EF2B-DD97DB94D25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38718" y="1001506"/>
              <a:ext cx="2040477" cy="3363008"/>
            </a:xfrm>
            <a:prstGeom prst="rect">
              <a:avLst/>
            </a:prstGeom>
          </p:spPr>
        </p:pic>
        <p:pic>
          <p:nvPicPr>
            <p:cNvPr id="17" name="Graphic 16">
              <a:extLst>
                <a:ext uri="{FF2B5EF4-FFF2-40B4-BE49-F238E27FC236}">
                  <a16:creationId xmlns:a16="http://schemas.microsoft.com/office/drawing/2014/main" id="{EF78F954-4084-CA99-9B6E-260BB79E02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75395" y="5395997"/>
              <a:ext cx="1071309" cy="880004"/>
            </a:xfrm>
            <a:prstGeom prst="rect">
              <a:avLst/>
            </a:prstGeom>
          </p:spPr>
        </p:pic>
        <p:pic>
          <p:nvPicPr>
            <p:cNvPr id="18" name="Graphic 17">
              <a:extLst>
                <a:ext uri="{FF2B5EF4-FFF2-40B4-BE49-F238E27FC236}">
                  <a16:creationId xmlns:a16="http://schemas.microsoft.com/office/drawing/2014/main" id="{B66B9B04-4929-480B-AD80-32F8E4571EA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84745" y="5384749"/>
              <a:ext cx="869092" cy="944665"/>
            </a:xfrm>
            <a:prstGeom prst="rect">
              <a:avLst/>
            </a:prstGeom>
          </p:spPr>
        </p:pic>
        <p:sp>
          <p:nvSpPr>
            <p:cNvPr id="19" name="TextBox 18">
              <a:extLst>
                <a:ext uri="{FF2B5EF4-FFF2-40B4-BE49-F238E27FC236}">
                  <a16:creationId xmlns:a16="http://schemas.microsoft.com/office/drawing/2014/main" id="{880C9525-B1AB-9497-F13C-6E830BD32CC2}"/>
                </a:ext>
              </a:extLst>
            </p:cNvPr>
            <p:cNvSpPr txBox="1"/>
            <p:nvPr/>
          </p:nvSpPr>
          <p:spPr>
            <a:xfrm>
              <a:off x="12791446" y="11150144"/>
              <a:ext cx="54503" cy="153888"/>
            </a:xfrm>
            <a:prstGeom prst="rect">
              <a:avLst/>
            </a:prstGeom>
            <a:noFill/>
          </p:spPr>
          <p:txBody>
            <a:bodyPr wrap="none" lIns="0" tIns="0" rIns="0" bIns="0" rtlCol="0">
              <a:spAutoFit/>
            </a:bodyPr>
            <a:lstStyle/>
            <a:p>
              <a:pPr algn="ctr"/>
              <a:r>
                <a:rPr lang="en-NO" sz="1000"/>
                <a:t>z</a:t>
              </a:r>
            </a:p>
          </p:txBody>
        </p:sp>
      </p:grpSp>
      <p:sp>
        <p:nvSpPr>
          <p:cNvPr id="20" name="TextBox 19">
            <a:extLst>
              <a:ext uri="{FF2B5EF4-FFF2-40B4-BE49-F238E27FC236}">
                <a16:creationId xmlns:a16="http://schemas.microsoft.com/office/drawing/2014/main" id="{27D7842F-D722-3C4F-A9AD-B553C7894289}"/>
              </a:ext>
            </a:extLst>
          </p:cNvPr>
          <p:cNvSpPr txBox="1"/>
          <p:nvPr/>
        </p:nvSpPr>
        <p:spPr>
          <a:xfrm>
            <a:off x="7873774" y="1511391"/>
            <a:ext cx="3505070" cy="2462213"/>
          </a:xfrm>
          <a:prstGeom prst="rect">
            <a:avLst/>
          </a:prstGeom>
          <a:noFill/>
        </p:spPr>
        <p:txBody>
          <a:bodyPr wrap="square" lIns="0" tIns="0" rIns="0" bIns="0" rtlCol="0">
            <a:spAutoFit/>
          </a:bodyPr>
          <a:lstStyle/>
          <a:p>
            <a:r>
              <a:rPr lang="en-NO" sz="1600" b="1" dirty="0">
                <a:latin typeface="Franklin Gothic Demi" panose="020B0603020102020204" pitchFamily="34" charset="0"/>
              </a:rPr>
              <a:t>How to change the map colors:</a:t>
            </a:r>
            <a:br>
              <a:rPr lang="en-NO" sz="1600" b="1" dirty="0">
                <a:latin typeface="Franklin Gothic Demi" panose="020B0603020102020204" pitchFamily="34" charset="0"/>
              </a:rPr>
            </a:br>
            <a:endParaRPr lang="en-NO" sz="1600" b="1" dirty="0">
              <a:latin typeface="Franklin Gothic Demi" panose="020B0603020102020204" pitchFamily="34" charset="0"/>
            </a:endParaRPr>
          </a:p>
          <a:p>
            <a:pPr marL="228600" indent="-228600">
              <a:buAutoNum type="arabicPeriod"/>
            </a:pPr>
            <a:r>
              <a:rPr lang="en-NO" sz="1600" dirty="0">
                <a:latin typeface="Franklin Gothic Book" panose="020B0503020102020204" pitchFamily="34" charset="0"/>
              </a:rPr>
              <a:t>Double click the map</a:t>
            </a:r>
          </a:p>
          <a:p>
            <a:pPr marL="228600" indent="-228600">
              <a:buAutoNum type="arabicPeriod"/>
            </a:pPr>
            <a:r>
              <a:rPr lang="en-NO" sz="1600" dirty="0">
                <a:latin typeface="Franklin Gothic Book" panose="020B0503020102020204" pitchFamily="34" charset="0"/>
              </a:rPr>
              <a:t>Click to choose country</a:t>
            </a:r>
          </a:p>
          <a:p>
            <a:pPr marL="228600" indent="-228600">
              <a:buAutoNum type="arabicPeriod"/>
            </a:pPr>
            <a:r>
              <a:rPr lang="en-NO" sz="1600" dirty="0">
                <a:latin typeface="Franklin Gothic Book" panose="020B0503020102020204" pitchFamily="34" charset="0"/>
              </a:rPr>
              <a:t>Change the color with the Graphics Fill button in the top menu</a:t>
            </a:r>
          </a:p>
          <a:p>
            <a:pPr marL="228600" indent="-228600">
              <a:buAutoNum type="arabicPeriod"/>
            </a:pPr>
            <a:endParaRPr lang="en-NO" sz="1600" b="1" dirty="0">
              <a:latin typeface="Franklin Gothic Book" panose="020B0503020102020204" pitchFamily="34" charset="0"/>
            </a:endParaRPr>
          </a:p>
          <a:p>
            <a:r>
              <a:rPr lang="en-NO" sz="1600" dirty="0"/>
              <a:t>Copy the map can be copied to slide and scale it according to your need.</a:t>
            </a:r>
          </a:p>
          <a:p>
            <a:endParaRPr lang="en-NO" sz="1600" dirty="0">
              <a:latin typeface="Franklin Gothic Book" panose="020B0503020102020204" pitchFamily="34" charset="0"/>
            </a:endParaRPr>
          </a:p>
        </p:txBody>
      </p:sp>
    </p:spTree>
    <p:extLst>
      <p:ext uri="{BB962C8B-B14F-4D97-AF65-F5344CB8AC3E}">
        <p14:creationId xmlns:p14="http://schemas.microsoft.com/office/powerpoint/2010/main" val="24085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4BD241A-5FD6-463E-4A82-C57A6B07A233}"/>
              </a:ext>
            </a:extLst>
          </p:cNvPr>
          <p:cNvSpPr>
            <a:spLocks noGrp="1"/>
          </p:cNvSpPr>
          <p:nvPr>
            <p:ph type="title"/>
          </p:nvPr>
        </p:nvSpPr>
        <p:spPr>
          <a:xfrm>
            <a:off x="587375" y="476250"/>
            <a:ext cx="11017250" cy="865188"/>
          </a:xfrm>
        </p:spPr>
        <p:txBody>
          <a:bodyPr/>
          <a:lstStyle/>
          <a:p>
            <a:r>
              <a:rPr lang="en-NO" dirty="0"/>
              <a:t>Assembly instructions</a:t>
            </a:r>
          </a:p>
        </p:txBody>
      </p:sp>
      <p:sp>
        <p:nvSpPr>
          <p:cNvPr id="18" name="Text Placeholder 4">
            <a:extLst>
              <a:ext uri="{FF2B5EF4-FFF2-40B4-BE49-F238E27FC236}">
                <a16:creationId xmlns:a16="http://schemas.microsoft.com/office/drawing/2014/main" id="{09F656C9-3215-C524-ABDD-857A72C92EE9}"/>
              </a:ext>
            </a:extLst>
          </p:cNvPr>
          <p:cNvSpPr>
            <a:spLocks noGrp="1"/>
          </p:cNvSpPr>
          <p:nvPr>
            <p:ph type="body" sz="quarter" idx="10"/>
          </p:nvPr>
        </p:nvSpPr>
        <p:spPr>
          <a:xfrm>
            <a:off x="587375" y="1989138"/>
            <a:ext cx="5400675" cy="3887786"/>
          </a:xfrm>
        </p:spPr>
        <p:txBody>
          <a:bodyPr/>
          <a:lstStyle/>
          <a:p>
            <a:pPr marL="0" indent="0">
              <a:buNone/>
            </a:pPr>
            <a:r>
              <a:rPr lang="en-GB" dirty="0"/>
              <a:t>These guidelines will be updated frequently, so please check for new versions regularly </a:t>
            </a:r>
            <a:r>
              <a:rPr lang="en-GB" dirty="0">
                <a:hlinkClick r:id="rId2"/>
              </a:rPr>
              <a:t>here.</a:t>
            </a:r>
            <a:br>
              <a:rPr lang="en-GB" dirty="0"/>
            </a:br>
            <a:endParaRPr lang="en-GB" dirty="0"/>
          </a:p>
          <a:p>
            <a:pPr marL="0" indent="0">
              <a:buNone/>
            </a:pPr>
            <a:r>
              <a:rPr lang="en-GB" dirty="0"/>
              <a:t>Add new slides from the predefined layouts dropdown menu, don’t make your own masters.</a:t>
            </a:r>
          </a:p>
          <a:p>
            <a:pPr marL="0" indent="0">
              <a:buNone/>
            </a:pPr>
            <a:endParaRPr lang="en-GB" dirty="0"/>
          </a:p>
          <a:p>
            <a:pPr marL="0" indent="0">
              <a:buNone/>
            </a:pPr>
            <a:r>
              <a:rPr lang="en-GB" dirty="0"/>
              <a:t>Avoid copying slides from old presentation templates or third part presentations. Rebuild the content with </a:t>
            </a:r>
            <a:r>
              <a:rPr lang="en-GB" dirty="0" err="1"/>
              <a:t>twodays</a:t>
            </a:r>
            <a:r>
              <a:rPr lang="en-GB" dirty="0"/>
              <a:t> master template instead.</a:t>
            </a:r>
          </a:p>
        </p:txBody>
      </p:sp>
      <p:pic>
        <p:nvPicPr>
          <p:cNvPr id="19" name="Picture 18">
            <a:extLst>
              <a:ext uri="{FF2B5EF4-FFF2-40B4-BE49-F238E27FC236}">
                <a16:creationId xmlns:a16="http://schemas.microsoft.com/office/drawing/2014/main" id="{705269BB-C421-9FE5-231D-4665562C72FE}"/>
              </a:ext>
            </a:extLst>
          </p:cNvPr>
          <p:cNvPicPr>
            <a:picLocks noChangeAspect="1"/>
          </p:cNvPicPr>
          <p:nvPr/>
        </p:nvPicPr>
        <p:blipFill>
          <a:blip r:embed="rId3"/>
          <a:srcRect l="14" r="14"/>
          <a:stretch/>
        </p:blipFill>
        <p:spPr>
          <a:xfrm>
            <a:off x="7221857" y="990920"/>
            <a:ext cx="4381540" cy="4382768"/>
          </a:xfrm>
          <a:prstGeom prst="roundRect">
            <a:avLst>
              <a:gd name="adj" fmla="val 11103"/>
            </a:avLst>
          </a:prstGeom>
        </p:spPr>
      </p:pic>
      <p:pic>
        <p:nvPicPr>
          <p:cNvPr id="20" name="Grafik 8">
            <a:extLst>
              <a:ext uri="{FF2B5EF4-FFF2-40B4-BE49-F238E27FC236}">
                <a16:creationId xmlns:a16="http://schemas.microsoft.com/office/drawing/2014/main" id="{0C9662FD-76D2-787D-4DDF-A6F59DE62F0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019237" y="925087"/>
            <a:ext cx="252020" cy="348949"/>
          </a:xfrm>
          <a:prstGeom prst="rect">
            <a:avLst/>
          </a:prstGeom>
        </p:spPr>
      </p:pic>
      <p:sp>
        <p:nvSpPr>
          <p:cNvPr id="21" name="Ellipse 7">
            <a:extLst>
              <a:ext uri="{FF2B5EF4-FFF2-40B4-BE49-F238E27FC236}">
                <a16:creationId xmlns:a16="http://schemas.microsoft.com/office/drawing/2014/main" id="{4F97CF3C-E4C7-838C-B553-302673D07E17}"/>
              </a:ext>
            </a:extLst>
          </p:cNvPr>
          <p:cNvSpPr/>
          <p:nvPr/>
        </p:nvSpPr>
        <p:spPr>
          <a:xfrm rot="16200000">
            <a:off x="7996434" y="1276519"/>
            <a:ext cx="298714" cy="293748"/>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2" name="Rounded Rectangle 21">
            <a:extLst>
              <a:ext uri="{FF2B5EF4-FFF2-40B4-BE49-F238E27FC236}">
                <a16:creationId xmlns:a16="http://schemas.microsoft.com/office/drawing/2014/main" id="{A1D721F5-25EE-C648-5D44-EBF1A29821BF}"/>
              </a:ext>
            </a:extLst>
          </p:cNvPr>
          <p:cNvSpPr/>
          <p:nvPr/>
        </p:nvSpPr>
        <p:spPr>
          <a:xfrm>
            <a:off x="8019236" y="1638584"/>
            <a:ext cx="2871267" cy="2852136"/>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Tree>
    <p:extLst>
      <p:ext uri="{BB962C8B-B14F-4D97-AF65-F5344CB8AC3E}">
        <p14:creationId xmlns:p14="http://schemas.microsoft.com/office/powerpoint/2010/main" val="1197069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471A-8896-907F-EC6E-5141F95D3C23}"/>
              </a:ext>
            </a:extLst>
          </p:cNvPr>
          <p:cNvSpPr>
            <a:spLocks noGrp="1"/>
          </p:cNvSpPr>
          <p:nvPr>
            <p:ph type="ctrTitle"/>
          </p:nvPr>
        </p:nvSpPr>
        <p:spPr/>
        <p:txBody>
          <a:bodyPr/>
          <a:lstStyle/>
          <a:p>
            <a:r>
              <a:rPr lang="en-NO" dirty="0"/>
              <a:t>Slide examples</a:t>
            </a:r>
          </a:p>
        </p:txBody>
      </p:sp>
      <p:sp>
        <p:nvSpPr>
          <p:cNvPr id="3" name="Text Placeholder 2">
            <a:extLst>
              <a:ext uri="{FF2B5EF4-FFF2-40B4-BE49-F238E27FC236}">
                <a16:creationId xmlns:a16="http://schemas.microsoft.com/office/drawing/2014/main" id="{49E4D0F3-7B10-266E-7603-687F9A548E2E}"/>
              </a:ext>
            </a:extLst>
          </p:cNvPr>
          <p:cNvSpPr>
            <a:spLocks noGrp="1"/>
          </p:cNvSpPr>
          <p:nvPr>
            <p:ph type="body" sz="quarter" idx="10"/>
          </p:nvPr>
        </p:nvSpPr>
        <p:spPr>
          <a:xfrm>
            <a:off x="1524000" y="5013325"/>
            <a:ext cx="4807351" cy="863600"/>
          </a:xfrm>
        </p:spPr>
        <p:txBody>
          <a:bodyPr/>
          <a:lstStyle/>
          <a:p>
            <a:r>
              <a:rPr lang="en-GB" dirty="0"/>
              <a:t>On the following pages you can find examples of common elements and layouts.</a:t>
            </a:r>
          </a:p>
          <a:p>
            <a:endParaRPr lang="en-NO" dirty="0"/>
          </a:p>
        </p:txBody>
      </p:sp>
    </p:spTree>
    <p:extLst>
      <p:ext uri="{BB962C8B-B14F-4D97-AF65-F5344CB8AC3E}">
        <p14:creationId xmlns:p14="http://schemas.microsoft.com/office/powerpoint/2010/main" val="156544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650E-710C-52E2-A698-8027A8F8EA5C}"/>
              </a:ext>
            </a:extLst>
          </p:cNvPr>
          <p:cNvSpPr>
            <a:spLocks noGrp="1"/>
          </p:cNvSpPr>
          <p:nvPr>
            <p:ph type="title"/>
          </p:nvPr>
        </p:nvSpPr>
        <p:spPr/>
        <p:txBody>
          <a:bodyPr/>
          <a:lstStyle/>
          <a:p>
            <a:r>
              <a:rPr lang="en-NO" dirty="0"/>
              <a:t>Three columns</a:t>
            </a:r>
          </a:p>
        </p:txBody>
      </p:sp>
      <p:sp>
        <p:nvSpPr>
          <p:cNvPr id="5" name="Text Placeholder 4">
            <a:extLst>
              <a:ext uri="{FF2B5EF4-FFF2-40B4-BE49-F238E27FC236}">
                <a16:creationId xmlns:a16="http://schemas.microsoft.com/office/drawing/2014/main" id="{BA07FE33-DCB7-D147-BC47-55AA751B82EE}"/>
              </a:ext>
            </a:extLst>
          </p:cNvPr>
          <p:cNvSpPr>
            <a:spLocks noGrp="1"/>
          </p:cNvSpPr>
          <p:nvPr>
            <p:ph type="body" sz="quarter" idx="14"/>
          </p:nvPr>
        </p:nvSpPr>
        <p:spPr/>
        <p:txBody>
          <a:bodyPr/>
          <a:lstStyle/>
          <a:p>
            <a:r>
              <a:rPr lang="en-NO" dirty="0"/>
              <a:t>Slide layout example</a:t>
            </a:r>
          </a:p>
        </p:txBody>
      </p:sp>
      <p:sp>
        <p:nvSpPr>
          <p:cNvPr id="10" name="Text Placeholder 9">
            <a:extLst>
              <a:ext uri="{FF2B5EF4-FFF2-40B4-BE49-F238E27FC236}">
                <a16:creationId xmlns:a16="http://schemas.microsoft.com/office/drawing/2014/main" id="{B7B41F26-0B73-0EB6-1B64-82EE7F269B5F}"/>
              </a:ext>
            </a:extLst>
          </p:cNvPr>
          <p:cNvSpPr>
            <a:spLocks noGrp="1"/>
          </p:cNvSpPr>
          <p:nvPr>
            <p:ph type="body" sz="quarter" idx="19"/>
          </p:nvPr>
        </p:nvSpPr>
        <p:spPr/>
        <p:txBody>
          <a:bodyPr/>
          <a:lstStyle/>
          <a:p>
            <a:r>
              <a:rPr lang="en-NO" dirty="0"/>
              <a:t>* Footer text example</a:t>
            </a:r>
          </a:p>
        </p:txBody>
      </p:sp>
      <p:sp>
        <p:nvSpPr>
          <p:cNvPr id="11" name="Text Placeholder 4">
            <a:extLst>
              <a:ext uri="{FF2B5EF4-FFF2-40B4-BE49-F238E27FC236}">
                <a16:creationId xmlns:a16="http://schemas.microsoft.com/office/drawing/2014/main" id="{DDF4F086-4952-091E-F185-CDF2F2C80274}"/>
              </a:ext>
            </a:extLst>
          </p:cNvPr>
          <p:cNvSpPr>
            <a:spLocks noGrp="1"/>
          </p:cNvSpPr>
          <p:nvPr>
            <p:ph type="body" sz="quarter" idx="10"/>
          </p:nvPr>
        </p:nvSpPr>
        <p:spPr>
          <a:xfrm>
            <a:off x="595312" y="3001638"/>
            <a:ext cx="3521076" cy="340093"/>
          </a:xfrm>
        </p:spPr>
        <p:txBody>
          <a:bodyPr/>
          <a:lstStyle/>
          <a:p>
            <a:r>
              <a:rPr lang="en-NO" dirty="0"/>
              <a:t>L</a:t>
            </a:r>
            <a:r>
              <a:rPr lang="en-GB" dirty="0"/>
              <a:t>e</a:t>
            </a:r>
            <a:r>
              <a:rPr lang="en-NO" dirty="0"/>
              <a:t>t’s do great things</a:t>
            </a:r>
          </a:p>
        </p:txBody>
      </p:sp>
      <p:sp>
        <p:nvSpPr>
          <p:cNvPr id="12" name="Text Placeholder 5">
            <a:extLst>
              <a:ext uri="{FF2B5EF4-FFF2-40B4-BE49-F238E27FC236}">
                <a16:creationId xmlns:a16="http://schemas.microsoft.com/office/drawing/2014/main" id="{4B8BACDA-C010-7DA2-2298-0F2E089E13F2}"/>
              </a:ext>
            </a:extLst>
          </p:cNvPr>
          <p:cNvSpPr>
            <a:spLocks noGrp="1"/>
          </p:cNvSpPr>
          <p:nvPr>
            <p:ph type="body" sz="quarter" idx="12"/>
          </p:nvPr>
        </p:nvSpPr>
        <p:spPr>
          <a:xfrm>
            <a:off x="587375" y="3336489"/>
            <a:ext cx="3521077" cy="1528951"/>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sp>
        <p:nvSpPr>
          <p:cNvPr id="13" name="Text Placeholder 7">
            <a:extLst>
              <a:ext uri="{FF2B5EF4-FFF2-40B4-BE49-F238E27FC236}">
                <a16:creationId xmlns:a16="http://schemas.microsoft.com/office/drawing/2014/main" id="{CD4321B2-BAAA-B02B-4EB7-8E9E39E55E8C}"/>
              </a:ext>
            </a:extLst>
          </p:cNvPr>
          <p:cNvSpPr>
            <a:spLocks noGrp="1"/>
          </p:cNvSpPr>
          <p:nvPr>
            <p:ph type="body" sz="quarter" idx="15"/>
          </p:nvPr>
        </p:nvSpPr>
        <p:spPr>
          <a:xfrm>
            <a:off x="4341689" y="3001638"/>
            <a:ext cx="3521076" cy="340093"/>
          </a:xfrm>
        </p:spPr>
        <p:txBody>
          <a:bodyPr/>
          <a:lstStyle/>
          <a:p>
            <a:r>
              <a:rPr lang="en-NO" dirty="0"/>
              <a:t>L</a:t>
            </a:r>
            <a:r>
              <a:rPr lang="en-GB" dirty="0"/>
              <a:t>e</a:t>
            </a:r>
            <a:r>
              <a:rPr lang="en-NO" dirty="0"/>
              <a:t>t’s do great things</a:t>
            </a:r>
          </a:p>
        </p:txBody>
      </p:sp>
      <p:sp>
        <p:nvSpPr>
          <p:cNvPr id="14" name="Text Placeholder 8">
            <a:extLst>
              <a:ext uri="{FF2B5EF4-FFF2-40B4-BE49-F238E27FC236}">
                <a16:creationId xmlns:a16="http://schemas.microsoft.com/office/drawing/2014/main" id="{A3AEE141-6F86-42AB-2A44-E6FBD4D5C785}"/>
              </a:ext>
            </a:extLst>
          </p:cNvPr>
          <p:cNvSpPr>
            <a:spLocks noGrp="1"/>
          </p:cNvSpPr>
          <p:nvPr>
            <p:ph type="body" sz="quarter" idx="16"/>
          </p:nvPr>
        </p:nvSpPr>
        <p:spPr>
          <a:xfrm>
            <a:off x="4333752" y="3336490"/>
            <a:ext cx="3521077" cy="1531232"/>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sp>
        <p:nvSpPr>
          <p:cNvPr id="15" name="Text Placeholder 9">
            <a:extLst>
              <a:ext uri="{FF2B5EF4-FFF2-40B4-BE49-F238E27FC236}">
                <a16:creationId xmlns:a16="http://schemas.microsoft.com/office/drawing/2014/main" id="{4F7F090B-CDA7-7BAC-96D8-79F92C92406B}"/>
              </a:ext>
            </a:extLst>
          </p:cNvPr>
          <p:cNvSpPr>
            <a:spLocks noGrp="1"/>
          </p:cNvSpPr>
          <p:nvPr>
            <p:ph type="body" sz="quarter" idx="17"/>
          </p:nvPr>
        </p:nvSpPr>
        <p:spPr>
          <a:xfrm>
            <a:off x="8088066" y="3001638"/>
            <a:ext cx="3521076" cy="340093"/>
          </a:xfrm>
        </p:spPr>
        <p:txBody>
          <a:bodyPr/>
          <a:lstStyle/>
          <a:p>
            <a:r>
              <a:rPr lang="en-NO" dirty="0"/>
              <a:t>L</a:t>
            </a:r>
            <a:r>
              <a:rPr lang="en-GB" dirty="0"/>
              <a:t>e</a:t>
            </a:r>
            <a:r>
              <a:rPr lang="en-NO" dirty="0"/>
              <a:t>t’s do great things *</a:t>
            </a:r>
          </a:p>
        </p:txBody>
      </p:sp>
      <p:sp>
        <p:nvSpPr>
          <p:cNvPr id="16" name="Text Placeholder 10">
            <a:extLst>
              <a:ext uri="{FF2B5EF4-FFF2-40B4-BE49-F238E27FC236}">
                <a16:creationId xmlns:a16="http://schemas.microsoft.com/office/drawing/2014/main" id="{7D71A1E6-8817-E46C-D069-808390DB5C3D}"/>
              </a:ext>
            </a:extLst>
          </p:cNvPr>
          <p:cNvSpPr>
            <a:spLocks noGrp="1"/>
          </p:cNvSpPr>
          <p:nvPr>
            <p:ph type="body" sz="quarter" idx="18"/>
          </p:nvPr>
        </p:nvSpPr>
        <p:spPr>
          <a:xfrm>
            <a:off x="8080129" y="3336490"/>
            <a:ext cx="3521077" cy="1528950"/>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pic>
        <p:nvPicPr>
          <p:cNvPr id="17" name="Picture 16">
            <a:extLst>
              <a:ext uri="{FF2B5EF4-FFF2-40B4-BE49-F238E27FC236}">
                <a16:creationId xmlns:a16="http://schemas.microsoft.com/office/drawing/2014/main" id="{05477159-DD04-DFFE-0CE6-86DDC7E22536}"/>
              </a:ext>
            </a:extLst>
          </p:cNvPr>
          <p:cNvPicPr>
            <a:picLocks noChangeAspect="1"/>
          </p:cNvPicPr>
          <p:nvPr/>
        </p:nvPicPr>
        <p:blipFill>
          <a:blip r:embed="rId3"/>
          <a:stretch>
            <a:fillRect/>
          </a:stretch>
        </p:blipFill>
        <p:spPr>
          <a:xfrm>
            <a:off x="8075614" y="2375122"/>
            <a:ext cx="454266" cy="467026"/>
          </a:xfrm>
          <a:prstGeom prst="rect">
            <a:avLst/>
          </a:prstGeom>
        </p:spPr>
      </p:pic>
      <p:pic>
        <p:nvPicPr>
          <p:cNvPr id="18" name="Picture 17">
            <a:extLst>
              <a:ext uri="{FF2B5EF4-FFF2-40B4-BE49-F238E27FC236}">
                <a16:creationId xmlns:a16="http://schemas.microsoft.com/office/drawing/2014/main" id="{EE9481BD-76D6-B508-FF97-8DAD35CE2134}"/>
              </a:ext>
            </a:extLst>
          </p:cNvPr>
          <p:cNvPicPr>
            <a:picLocks noChangeAspect="1"/>
          </p:cNvPicPr>
          <p:nvPr/>
        </p:nvPicPr>
        <p:blipFill>
          <a:blip r:embed="rId4"/>
          <a:stretch>
            <a:fillRect/>
          </a:stretch>
        </p:blipFill>
        <p:spPr>
          <a:xfrm>
            <a:off x="4333752" y="2375122"/>
            <a:ext cx="454266" cy="454266"/>
          </a:xfrm>
          <a:prstGeom prst="rect">
            <a:avLst/>
          </a:prstGeom>
        </p:spPr>
      </p:pic>
      <p:pic>
        <p:nvPicPr>
          <p:cNvPr id="19" name="Picture 18">
            <a:extLst>
              <a:ext uri="{FF2B5EF4-FFF2-40B4-BE49-F238E27FC236}">
                <a16:creationId xmlns:a16="http://schemas.microsoft.com/office/drawing/2014/main" id="{D9D4FFD5-96D0-5F6F-9BA2-86A59F2AC142}"/>
              </a:ext>
            </a:extLst>
          </p:cNvPr>
          <p:cNvPicPr>
            <a:picLocks noChangeAspect="1"/>
          </p:cNvPicPr>
          <p:nvPr/>
        </p:nvPicPr>
        <p:blipFill>
          <a:blip r:embed="rId5"/>
          <a:stretch>
            <a:fillRect/>
          </a:stretch>
        </p:blipFill>
        <p:spPr>
          <a:xfrm>
            <a:off x="587375" y="2375122"/>
            <a:ext cx="454266" cy="454266"/>
          </a:xfrm>
          <a:prstGeom prst="rect">
            <a:avLst/>
          </a:prstGeom>
        </p:spPr>
      </p:pic>
    </p:spTree>
    <p:extLst>
      <p:ext uri="{BB962C8B-B14F-4D97-AF65-F5344CB8AC3E}">
        <p14:creationId xmlns:p14="http://schemas.microsoft.com/office/powerpoint/2010/main" val="635950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AC48FE7-E81D-6F1E-A5C2-7F9D3A91B89A}"/>
              </a:ext>
            </a:extLst>
          </p:cNvPr>
          <p:cNvSpPr>
            <a:spLocks noGrp="1"/>
          </p:cNvSpPr>
          <p:nvPr>
            <p:ph type="title"/>
          </p:nvPr>
        </p:nvSpPr>
        <p:spPr>
          <a:xfrm>
            <a:off x="587375" y="476250"/>
            <a:ext cx="11017250" cy="865188"/>
          </a:xfrm>
        </p:spPr>
        <p:txBody>
          <a:bodyPr/>
          <a:lstStyle/>
          <a:p>
            <a:r>
              <a:rPr lang="en-NO" dirty="0"/>
              <a:t>Flow chart</a:t>
            </a:r>
          </a:p>
        </p:txBody>
      </p:sp>
      <p:sp>
        <p:nvSpPr>
          <p:cNvPr id="14" name="Text Placeholder 4">
            <a:extLst>
              <a:ext uri="{FF2B5EF4-FFF2-40B4-BE49-F238E27FC236}">
                <a16:creationId xmlns:a16="http://schemas.microsoft.com/office/drawing/2014/main" id="{7EA4ED50-B8D1-2F75-D1A6-FBD4221E8E94}"/>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nb-NO" dirty="0"/>
              <a:t>Element </a:t>
            </a:r>
            <a:r>
              <a:rPr lang="nb-NO" dirty="0" err="1"/>
              <a:t>example</a:t>
            </a:r>
            <a:endParaRPr lang="en-NO" dirty="0"/>
          </a:p>
        </p:txBody>
      </p:sp>
      <p:sp>
        <p:nvSpPr>
          <p:cNvPr id="21" name="Text Placeholder 5">
            <a:extLst>
              <a:ext uri="{FF2B5EF4-FFF2-40B4-BE49-F238E27FC236}">
                <a16:creationId xmlns:a16="http://schemas.microsoft.com/office/drawing/2014/main" id="{C9462A7E-1AD5-1D5B-C1B3-6B6DC5CC92C4}"/>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
        <p:nvSpPr>
          <p:cNvPr id="22" name="Rounded Rectangle 21">
            <a:extLst>
              <a:ext uri="{FF2B5EF4-FFF2-40B4-BE49-F238E27FC236}">
                <a16:creationId xmlns:a16="http://schemas.microsoft.com/office/drawing/2014/main" id="{8412FA45-9E93-CC56-9CF8-2A8140BC860C}"/>
              </a:ext>
            </a:extLst>
          </p:cNvPr>
          <p:cNvSpPr/>
          <p:nvPr/>
        </p:nvSpPr>
        <p:spPr>
          <a:xfrm>
            <a:off x="1403206"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effectLst/>
                <a:latin typeface="Franklin Gothic Demi" panose="020B0603020102020204" pitchFamily="34" charset="0"/>
              </a:rPr>
              <a:t>Start</a:t>
            </a:r>
          </a:p>
        </p:txBody>
      </p:sp>
      <p:sp>
        <p:nvSpPr>
          <p:cNvPr id="23" name="Rounded Rectangle 22">
            <a:extLst>
              <a:ext uri="{FF2B5EF4-FFF2-40B4-BE49-F238E27FC236}">
                <a16:creationId xmlns:a16="http://schemas.microsoft.com/office/drawing/2014/main" id="{0D53AF92-0702-A6C3-2852-CBFD8CE05F1D}"/>
              </a:ext>
            </a:extLst>
          </p:cNvPr>
          <p:cNvSpPr/>
          <p:nvPr/>
        </p:nvSpPr>
        <p:spPr>
          <a:xfrm>
            <a:off x="3274869"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effectLst/>
                <a:latin typeface="Franklin Gothic Demi" panose="020B0603020102020204" pitchFamily="34" charset="0"/>
              </a:rPr>
              <a:t>Decision</a:t>
            </a:r>
          </a:p>
        </p:txBody>
      </p:sp>
      <p:sp>
        <p:nvSpPr>
          <p:cNvPr id="24" name="Rounded Rectangle 23">
            <a:extLst>
              <a:ext uri="{FF2B5EF4-FFF2-40B4-BE49-F238E27FC236}">
                <a16:creationId xmlns:a16="http://schemas.microsoft.com/office/drawing/2014/main" id="{44D1FC14-BD53-CCB8-1B4E-EC26F5E9D966}"/>
              </a:ext>
            </a:extLst>
          </p:cNvPr>
          <p:cNvSpPr/>
          <p:nvPr/>
        </p:nvSpPr>
        <p:spPr>
          <a:xfrm>
            <a:off x="5148119" y="2995612"/>
            <a:ext cx="1662169" cy="865188"/>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a:solidFill>
                  <a:schemeClr val="tx1"/>
                </a:solidFill>
                <a:effectLst/>
                <a:latin typeface="Franklin Gothic Demi" panose="020B0603020102020204" pitchFamily="34" charset="0"/>
              </a:rPr>
              <a:t>Process 2</a:t>
            </a:r>
          </a:p>
        </p:txBody>
      </p:sp>
      <p:sp>
        <p:nvSpPr>
          <p:cNvPr id="25" name="Rounded Rectangle 24">
            <a:extLst>
              <a:ext uri="{FF2B5EF4-FFF2-40B4-BE49-F238E27FC236}">
                <a16:creationId xmlns:a16="http://schemas.microsoft.com/office/drawing/2014/main" id="{CEA2330A-9F3E-96CA-AF14-B5039C2B8FE7}"/>
              </a:ext>
            </a:extLst>
          </p:cNvPr>
          <p:cNvSpPr/>
          <p:nvPr/>
        </p:nvSpPr>
        <p:spPr>
          <a:xfrm>
            <a:off x="5141712" y="1804765"/>
            <a:ext cx="1662169" cy="86518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a:solidFill>
                  <a:schemeClr val="tx1"/>
                </a:solidFill>
                <a:effectLst/>
                <a:latin typeface="Franklin Gothic Demi" panose="020B0603020102020204" pitchFamily="34" charset="0"/>
              </a:rPr>
              <a:t>Process 1</a:t>
            </a:r>
          </a:p>
        </p:txBody>
      </p:sp>
      <p:sp>
        <p:nvSpPr>
          <p:cNvPr id="26" name="Rounded Rectangle 25">
            <a:extLst>
              <a:ext uri="{FF2B5EF4-FFF2-40B4-BE49-F238E27FC236}">
                <a16:creationId xmlns:a16="http://schemas.microsoft.com/office/drawing/2014/main" id="{B23C6549-83AB-5AEC-8BC9-A6C575A03629}"/>
              </a:ext>
            </a:extLst>
          </p:cNvPr>
          <p:cNvSpPr/>
          <p:nvPr/>
        </p:nvSpPr>
        <p:spPr>
          <a:xfrm>
            <a:off x="5148119" y="4197091"/>
            <a:ext cx="1662169" cy="86518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effectLst/>
                <a:latin typeface="Franklin Gothic Demi" panose="020B0603020102020204" pitchFamily="34" charset="0"/>
              </a:rPr>
              <a:t>Process 3</a:t>
            </a:r>
          </a:p>
        </p:txBody>
      </p:sp>
      <p:sp>
        <p:nvSpPr>
          <p:cNvPr id="27" name="Rounded Rectangle 26">
            <a:extLst>
              <a:ext uri="{FF2B5EF4-FFF2-40B4-BE49-F238E27FC236}">
                <a16:creationId xmlns:a16="http://schemas.microsoft.com/office/drawing/2014/main" id="{3D58F4DF-6E7D-A78C-DE6E-829CC61334ED}"/>
              </a:ext>
            </a:extLst>
          </p:cNvPr>
          <p:cNvSpPr/>
          <p:nvPr/>
        </p:nvSpPr>
        <p:spPr>
          <a:xfrm>
            <a:off x="7246115"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effectLst/>
                <a:latin typeface="Franklin Gothic Demi" panose="020B0603020102020204" pitchFamily="34" charset="0"/>
              </a:rPr>
              <a:t>Action*</a:t>
            </a:r>
          </a:p>
        </p:txBody>
      </p:sp>
      <p:sp>
        <p:nvSpPr>
          <p:cNvPr id="28" name="Rounded Rectangle 27">
            <a:extLst>
              <a:ext uri="{FF2B5EF4-FFF2-40B4-BE49-F238E27FC236}">
                <a16:creationId xmlns:a16="http://schemas.microsoft.com/office/drawing/2014/main" id="{74C9760D-5214-1D1E-1433-F760028ADAA6}"/>
              </a:ext>
            </a:extLst>
          </p:cNvPr>
          <p:cNvSpPr/>
          <p:nvPr/>
        </p:nvSpPr>
        <p:spPr>
          <a:xfrm>
            <a:off x="9117778" y="2995612"/>
            <a:ext cx="1662169" cy="86518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effectLst/>
                <a:latin typeface="Franklin Gothic Demi" panose="020B0603020102020204" pitchFamily="34" charset="0"/>
              </a:rPr>
              <a:t>End</a:t>
            </a:r>
          </a:p>
        </p:txBody>
      </p:sp>
      <p:sp>
        <p:nvSpPr>
          <p:cNvPr id="29" name="TextBox 28">
            <a:extLst>
              <a:ext uri="{FF2B5EF4-FFF2-40B4-BE49-F238E27FC236}">
                <a16:creationId xmlns:a16="http://schemas.microsoft.com/office/drawing/2014/main" id="{181C9510-9566-B6FB-C295-401CE3DC39CA}"/>
              </a:ext>
            </a:extLst>
          </p:cNvPr>
          <p:cNvSpPr txBox="1"/>
          <p:nvPr/>
        </p:nvSpPr>
        <p:spPr>
          <a:xfrm>
            <a:off x="8957002" y="1627963"/>
            <a:ext cx="70533" cy="153888"/>
          </a:xfrm>
          <a:prstGeom prst="rect">
            <a:avLst/>
          </a:prstGeom>
          <a:noFill/>
        </p:spPr>
        <p:txBody>
          <a:bodyPr wrap="none" lIns="0" tIns="0" rIns="0" bIns="0" rtlCol="0">
            <a:spAutoFit/>
          </a:bodyPr>
          <a:lstStyle/>
          <a:p>
            <a:pPr algn="ctr"/>
            <a:r>
              <a:rPr lang="en-NO" sz="1000"/>
              <a:t>  </a:t>
            </a:r>
          </a:p>
        </p:txBody>
      </p:sp>
      <p:cxnSp>
        <p:nvCxnSpPr>
          <p:cNvPr id="30" name="Straight Arrow Connector 29">
            <a:extLst>
              <a:ext uri="{FF2B5EF4-FFF2-40B4-BE49-F238E27FC236}">
                <a16:creationId xmlns:a16="http://schemas.microsoft.com/office/drawing/2014/main" id="{ADF832C7-9FBF-0538-82A6-D547E04ECDC0}"/>
              </a:ext>
            </a:extLst>
          </p:cNvPr>
          <p:cNvCxnSpPr>
            <a:cxnSpLocks/>
            <a:stCxn id="22" idx="3"/>
            <a:endCxn id="23" idx="1"/>
          </p:cNvCxnSpPr>
          <p:nvPr/>
        </p:nvCxnSpPr>
        <p:spPr>
          <a:xfrm>
            <a:off x="3065375" y="3428206"/>
            <a:ext cx="209494"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11B359-0EC0-D6E1-41FB-63875B7BC3C3}"/>
              </a:ext>
            </a:extLst>
          </p:cNvPr>
          <p:cNvCxnSpPr>
            <a:cxnSpLocks/>
            <a:stCxn id="23" idx="3"/>
            <a:endCxn id="24" idx="1"/>
          </p:cNvCxnSpPr>
          <p:nvPr/>
        </p:nvCxnSpPr>
        <p:spPr>
          <a:xfrm>
            <a:off x="4937038" y="3428206"/>
            <a:ext cx="211081"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43CE1FE-2699-B894-5BBF-372AD59E389D}"/>
              </a:ext>
            </a:extLst>
          </p:cNvPr>
          <p:cNvCxnSpPr>
            <a:cxnSpLocks/>
            <a:stCxn id="24" idx="3"/>
            <a:endCxn id="27" idx="1"/>
          </p:cNvCxnSpPr>
          <p:nvPr/>
        </p:nvCxnSpPr>
        <p:spPr>
          <a:xfrm>
            <a:off x="6810288" y="3428206"/>
            <a:ext cx="435827"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ACE9881-0A75-AC6F-5F88-401E1E2E7219}"/>
              </a:ext>
            </a:extLst>
          </p:cNvPr>
          <p:cNvCxnSpPr>
            <a:cxnSpLocks/>
            <a:stCxn id="27" idx="3"/>
            <a:endCxn id="28" idx="1"/>
          </p:cNvCxnSpPr>
          <p:nvPr/>
        </p:nvCxnSpPr>
        <p:spPr>
          <a:xfrm>
            <a:off x="8908284" y="3428206"/>
            <a:ext cx="209494" cy="0"/>
          </a:xfrm>
          <a:prstGeom prst="straightConnector1">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D03688B8-D198-99CF-5D8C-3A9E0C27C19C}"/>
              </a:ext>
            </a:extLst>
          </p:cNvPr>
          <p:cNvCxnSpPr>
            <a:cxnSpLocks/>
            <a:stCxn id="23" idx="2"/>
            <a:endCxn id="26" idx="1"/>
          </p:cNvCxnSpPr>
          <p:nvPr/>
        </p:nvCxnSpPr>
        <p:spPr>
          <a:xfrm rot="16200000" flipH="1">
            <a:off x="4242594" y="3724159"/>
            <a:ext cx="768885" cy="1042165"/>
          </a:xfrm>
          <a:prstGeom prst="bentConnector2">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7B958BD7-3C61-D08C-A859-57DB31636C05}"/>
              </a:ext>
            </a:extLst>
          </p:cNvPr>
          <p:cNvCxnSpPr>
            <a:cxnSpLocks/>
            <a:stCxn id="23" idx="0"/>
            <a:endCxn id="25" idx="1"/>
          </p:cNvCxnSpPr>
          <p:nvPr/>
        </p:nvCxnSpPr>
        <p:spPr>
          <a:xfrm rot="5400000" flipH="1" flipV="1">
            <a:off x="4244707" y="2098607"/>
            <a:ext cx="758253" cy="1035758"/>
          </a:xfrm>
          <a:prstGeom prst="bentConnector2">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F7E08903-0C35-6345-7E36-79CFB862ECBE}"/>
              </a:ext>
            </a:extLst>
          </p:cNvPr>
          <p:cNvCxnSpPr>
            <a:cxnSpLocks/>
          </p:cNvCxnSpPr>
          <p:nvPr/>
        </p:nvCxnSpPr>
        <p:spPr>
          <a:xfrm>
            <a:off x="6803881" y="2214566"/>
            <a:ext cx="6407" cy="2392326"/>
          </a:xfrm>
          <a:prstGeom prst="bentConnector3">
            <a:avLst>
              <a:gd name="adj1" fmla="val 3667973"/>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631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BED89B39-8C9A-10CB-424E-2CD745DCC51E}"/>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5" name="Rounded Rectangle 4">
            <a:extLst>
              <a:ext uri="{FF2B5EF4-FFF2-40B4-BE49-F238E27FC236}">
                <a16:creationId xmlns:a16="http://schemas.microsoft.com/office/drawing/2014/main" id="{31CE7B35-9BAF-4C3F-B313-A866B3FDA2D3}"/>
              </a:ext>
            </a:extLst>
          </p:cNvPr>
          <p:cNvSpPr/>
          <p:nvPr/>
        </p:nvSpPr>
        <p:spPr>
          <a:xfrm>
            <a:off x="4079443" y="1489939"/>
            <a:ext cx="4033114" cy="1859636"/>
          </a:xfrm>
          <a:prstGeom prst="roundRect">
            <a:avLst>
              <a:gd name="adj" fmla="val 142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Bookman Old Style" panose="02050604050505020204" pitchFamily="18" charset="0"/>
              </a:rPr>
              <a:t>Dummy </a:t>
            </a:r>
            <a:r>
              <a:rPr lang="en-GB" sz="2400" b="1" dirty="0">
                <a:solidFill>
                  <a:schemeClr val="bg1"/>
                </a:solidFill>
                <a:latin typeface="Franklin Gothic Demi" panose="020B0603020102020204" pitchFamily="34" charset="0"/>
              </a:rPr>
              <a:t>headline </a:t>
            </a:r>
          </a:p>
          <a:p>
            <a:pPr algn="ctr"/>
            <a:r>
              <a:rPr lang="en-GB" sz="2400" dirty="0">
                <a:solidFill>
                  <a:schemeClr val="bg1"/>
                </a:solidFill>
                <a:latin typeface="Bookman Old Style" panose="02050604050505020204" pitchFamily="18" charset="0"/>
              </a:rPr>
              <a:t>l</a:t>
            </a:r>
            <a:r>
              <a:rPr lang="en-GB" sz="2400" dirty="0">
                <a:solidFill>
                  <a:schemeClr val="bg1"/>
                </a:solidFill>
                <a:effectLst/>
                <a:latin typeface="Bookman Old Style" panose="02050604050505020204" pitchFamily="18" charset="0"/>
              </a:rPr>
              <a:t>orem ipsum</a:t>
            </a:r>
          </a:p>
          <a:p>
            <a:pPr algn="ctr"/>
            <a:endParaRPr lang="en-GB" sz="1200" dirty="0">
              <a:solidFill>
                <a:schemeClr val="bg1"/>
              </a:solidFill>
            </a:endParaRPr>
          </a:p>
          <a:p>
            <a:pPr algn="ctr"/>
            <a:r>
              <a:rPr lang="en-GB" sz="1200" dirty="0">
                <a:solidFill>
                  <a:schemeClr val="bg1"/>
                </a:solidFill>
                <a:effectLst/>
              </a:rPr>
              <a:t>Dummy text </a:t>
            </a:r>
            <a:r>
              <a:rPr lang="en-GB" sz="1200" dirty="0" err="1">
                <a:solidFill>
                  <a:schemeClr val="bg1"/>
                </a:solidFill>
                <a:effectLst/>
              </a:rPr>
              <a:t>dapibus</a:t>
            </a:r>
            <a:r>
              <a:rPr lang="en-GB" sz="1200" dirty="0">
                <a:solidFill>
                  <a:schemeClr val="bg1"/>
                </a:solidFill>
                <a:effectLst/>
              </a:rPr>
              <a:t>, </a:t>
            </a:r>
            <a:r>
              <a:rPr lang="en-GB" sz="1200" dirty="0" err="1">
                <a:solidFill>
                  <a:schemeClr val="bg1"/>
                </a:solidFill>
                <a:effectLst/>
              </a:rPr>
              <a:t>neque</a:t>
            </a:r>
            <a:r>
              <a:rPr lang="en-GB" sz="1200" dirty="0">
                <a:solidFill>
                  <a:schemeClr val="bg1"/>
                </a:solidFill>
                <a:effectLst/>
              </a:rPr>
              <a:t> id cursus </a:t>
            </a:r>
            <a:r>
              <a:rPr lang="en-GB" sz="1200" dirty="0" err="1">
                <a:solidFill>
                  <a:schemeClr val="bg1"/>
                </a:solidFill>
                <a:effectLst/>
              </a:rPr>
              <a:t>faucibus</a:t>
            </a:r>
            <a:r>
              <a:rPr lang="en-GB" sz="1200" dirty="0">
                <a:solidFill>
                  <a:schemeClr val="bg1"/>
                </a:solidFill>
                <a:effectLst/>
              </a:rPr>
              <a:t>, </a:t>
            </a:r>
            <a:r>
              <a:rPr lang="en-GB" sz="1200" dirty="0" err="1">
                <a:solidFill>
                  <a:schemeClr val="bg1"/>
                </a:solidFill>
                <a:effectLst/>
              </a:rPr>
              <a:t>tortor</a:t>
            </a:r>
            <a:r>
              <a:rPr lang="en-GB" sz="1200" dirty="0">
                <a:solidFill>
                  <a:schemeClr val="bg1"/>
                </a:solidFill>
                <a:effectLst/>
              </a:rPr>
              <a:t> </a:t>
            </a:r>
            <a:r>
              <a:rPr lang="en-GB" sz="1200" dirty="0" err="1">
                <a:solidFill>
                  <a:schemeClr val="bg1"/>
                </a:solidFill>
                <a:effectLst/>
              </a:rPr>
              <a:t>neque</a:t>
            </a:r>
            <a:r>
              <a:rPr lang="en-GB" sz="1200" dirty="0">
                <a:solidFill>
                  <a:schemeClr val="bg1"/>
                </a:solidFill>
                <a:effectLst/>
              </a:rPr>
              <a:t> </a:t>
            </a:r>
            <a:r>
              <a:rPr lang="en-GB" sz="1200" dirty="0" err="1">
                <a:solidFill>
                  <a:schemeClr val="bg1"/>
                </a:solidFill>
                <a:effectLst/>
              </a:rPr>
              <a:t>egestas</a:t>
            </a:r>
            <a:r>
              <a:rPr lang="en-GB" sz="1200" dirty="0">
                <a:solidFill>
                  <a:schemeClr val="bg1"/>
                </a:solidFill>
                <a:effectLst/>
              </a:rPr>
              <a:t> </a:t>
            </a:r>
            <a:r>
              <a:rPr lang="en-GB" sz="1200" dirty="0" err="1">
                <a:solidFill>
                  <a:schemeClr val="bg1"/>
                </a:solidFill>
                <a:effectLst/>
              </a:rPr>
              <a:t>auguae</a:t>
            </a:r>
            <a:r>
              <a:rPr lang="en-GB" sz="1200" dirty="0">
                <a:solidFill>
                  <a:schemeClr val="bg1"/>
                </a:solidFill>
                <a:effectLst/>
              </a:rPr>
              <a:t>, </a:t>
            </a:r>
            <a:r>
              <a:rPr lang="en-GB" sz="1200" dirty="0" err="1">
                <a:solidFill>
                  <a:schemeClr val="bg1"/>
                </a:solidFill>
                <a:effectLst/>
              </a:rPr>
              <a:t>eu</a:t>
            </a:r>
            <a:r>
              <a:rPr lang="en-GB" sz="1200" dirty="0">
                <a:solidFill>
                  <a:schemeClr val="bg1"/>
                </a:solidFill>
                <a:effectLst/>
              </a:rPr>
              <a:t> </a:t>
            </a:r>
            <a:r>
              <a:rPr lang="en-GB" sz="1200" dirty="0" err="1">
                <a:solidFill>
                  <a:schemeClr val="bg1"/>
                </a:solidFill>
                <a:effectLst/>
              </a:rPr>
              <a:t>vulputate</a:t>
            </a:r>
            <a:r>
              <a:rPr lang="en-GB" sz="1200" dirty="0">
                <a:solidFill>
                  <a:schemeClr val="bg1"/>
                </a:solidFill>
                <a:effectLst/>
              </a:rPr>
              <a:t> magna eros </a:t>
            </a:r>
            <a:r>
              <a:rPr lang="en-GB" sz="1200" dirty="0" err="1">
                <a:solidFill>
                  <a:schemeClr val="bg1"/>
                </a:solidFill>
                <a:effectLst/>
              </a:rPr>
              <a:t>eu</a:t>
            </a:r>
            <a:r>
              <a:rPr lang="en-GB" sz="1200" dirty="0">
                <a:solidFill>
                  <a:schemeClr val="bg1"/>
                </a:solidFill>
                <a:effectLst/>
              </a:rPr>
              <a:t> </a:t>
            </a:r>
            <a:r>
              <a:rPr lang="en-GB" sz="1200" dirty="0" err="1">
                <a:solidFill>
                  <a:schemeClr val="bg1"/>
                </a:solidFill>
                <a:effectLst/>
              </a:rPr>
              <a:t>erat</a:t>
            </a:r>
            <a:endParaRPr lang="en-GB" sz="1200" dirty="0">
              <a:solidFill>
                <a:schemeClr val="bg1"/>
              </a:solidFill>
              <a:effectLst/>
            </a:endParaRPr>
          </a:p>
        </p:txBody>
      </p:sp>
      <p:sp>
        <p:nvSpPr>
          <p:cNvPr id="6" name="Rounded Rectangle 5">
            <a:extLst>
              <a:ext uri="{FF2B5EF4-FFF2-40B4-BE49-F238E27FC236}">
                <a16:creationId xmlns:a16="http://schemas.microsoft.com/office/drawing/2014/main" id="{29CF85D0-BFC2-00BC-23C3-4BF9E9C0BD0C}"/>
              </a:ext>
            </a:extLst>
          </p:cNvPr>
          <p:cNvSpPr/>
          <p:nvPr/>
        </p:nvSpPr>
        <p:spPr>
          <a:xfrm>
            <a:off x="1529267" y="4005388"/>
            <a:ext cx="2587121" cy="13626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Franklin Gothic Demi" panose="020B0603020102020204" pitchFamily="34" charset="0"/>
              </a:rPr>
              <a:t>Dummy text 1 </a:t>
            </a:r>
          </a:p>
          <a:p>
            <a:pPr algn="ctr"/>
            <a:r>
              <a:rPr lang="en-GB" sz="1800" b="1" dirty="0" err="1">
                <a:solidFill>
                  <a:schemeClr val="tx1"/>
                </a:solidFill>
                <a:effectLst/>
                <a:latin typeface="Franklin Gothic Demi" panose="020B0603020102020204" pitchFamily="34" charset="0"/>
              </a:rPr>
              <a:t>liquam</a:t>
            </a:r>
            <a:r>
              <a:rPr lang="en-GB" sz="1800" b="1" dirty="0">
                <a:solidFill>
                  <a:schemeClr val="tx1"/>
                </a:solidFill>
                <a:effectLst/>
                <a:latin typeface="Franklin Gothic Demi" panose="020B0603020102020204" pitchFamily="34" charset="0"/>
              </a:rPr>
              <a:t> </a:t>
            </a:r>
            <a:r>
              <a:rPr lang="en-GB" sz="1800" b="1" dirty="0" err="1">
                <a:solidFill>
                  <a:schemeClr val="tx1"/>
                </a:solidFill>
                <a:effectLst/>
                <a:latin typeface="Franklin Gothic Demi" panose="020B0603020102020204" pitchFamily="34" charset="0"/>
              </a:rPr>
              <a:t>erat</a:t>
            </a:r>
            <a:endParaRPr lang="en-GB" sz="1800" b="1" dirty="0">
              <a:solidFill>
                <a:schemeClr val="tx1"/>
              </a:solidFill>
              <a:effectLst/>
              <a:latin typeface="Franklin Gothic Demi" panose="020B0603020102020204" pitchFamily="34" charset="0"/>
            </a:endParaRPr>
          </a:p>
        </p:txBody>
      </p:sp>
      <p:sp>
        <p:nvSpPr>
          <p:cNvPr id="7" name="Rounded Rectangle 6">
            <a:extLst>
              <a:ext uri="{FF2B5EF4-FFF2-40B4-BE49-F238E27FC236}">
                <a16:creationId xmlns:a16="http://schemas.microsoft.com/office/drawing/2014/main" id="{640D4521-41A9-216C-5F89-1AFA47CD4B42}"/>
              </a:ext>
            </a:extLst>
          </p:cNvPr>
          <p:cNvSpPr/>
          <p:nvPr/>
        </p:nvSpPr>
        <p:spPr>
          <a:xfrm>
            <a:off x="4805073" y="4005388"/>
            <a:ext cx="2587121" cy="13626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Franklin Gothic Demi" panose="020B0603020102020204" pitchFamily="34" charset="0"/>
              </a:rPr>
              <a:t>Dummy text 2</a:t>
            </a:r>
            <a:endParaRPr lang="en-GB" sz="1800" b="1" dirty="0">
              <a:solidFill>
                <a:schemeClr val="tx1"/>
              </a:solidFill>
              <a:effectLst/>
              <a:latin typeface="Franklin Gothic Demi" panose="020B0603020102020204" pitchFamily="34" charset="0"/>
            </a:endParaRPr>
          </a:p>
          <a:p>
            <a:pPr algn="ctr"/>
            <a:r>
              <a:rPr lang="en-GB" sz="1800" b="1" dirty="0" err="1">
                <a:solidFill>
                  <a:schemeClr val="tx1"/>
                </a:solidFill>
                <a:effectLst/>
                <a:latin typeface="Franklin Gothic Demi" panose="020B0603020102020204" pitchFamily="34" charset="0"/>
              </a:rPr>
              <a:t>cras</a:t>
            </a:r>
            <a:r>
              <a:rPr lang="en-GB" sz="1800" b="1" dirty="0">
                <a:solidFill>
                  <a:schemeClr val="tx1"/>
                </a:solidFill>
                <a:effectLst/>
                <a:latin typeface="Franklin Gothic Demi" panose="020B0603020102020204" pitchFamily="34" charset="0"/>
              </a:rPr>
              <a:t> </a:t>
            </a:r>
            <a:r>
              <a:rPr lang="en-GB" sz="1800" b="1" dirty="0" err="1">
                <a:solidFill>
                  <a:schemeClr val="tx1"/>
                </a:solidFill>
                <a:effectLst/>
                <a:latin typeface="Franklin Gothic Demi" panose="020B0603020102020204" pitchFamily="34" charset="0"/>
              </a:rPr>
              <a:t>consequat</a:t>
            </a:r>
            <a:endParaRPr lang="en-GB" sz="1800" b="1" dirty="0">
              <a:solidFill>
                <a:schemeClr val="tx1"/>
              </a:solidFill>
              <a:effectLst/>
              <a:latin typeface="Franklin Gothic Demi" panose="020B0603020102020204" pitchFamily="34" charset="0"/>
            </a:endParaRPr>
          </a:p>
        </p:txBody>
      </p:sp>
      <p:sp>
        <p:nvSpPr>
          <p:cNvPr id="8" name="Rounded Rectangle 7">
            <a:extLst>
              <a:ext uri="{FF2B5EF4-FFF2-40B4-BE49-F238E27FC236}">
                <a16:creationId xmlns:a16="http://schemas.microsoft.com/office/drawing/2014/main" id="{5E8021E7-4116-73A7-0954-1206F746D191}"/>
              </a:ext>
            </a:extLst>
          </p:cNvPr>
          <p:cNvSpPr/>
          <p:nvPr/>
        </p:nvSpPr>
        <p:spPr>
          <a:xfrm>
            <a:off x="8178850" y="4011015"/>
            <a:ext cx="2587121" cy="13626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Franklin Gothic Demi" panose="020B0603020102020204" pitchFamily="34" charset="0"/>
              </a:rPr>
              <a:t>Dummy text 3</a:t>
            </a:r>
          </a:p>
          <a:p>
            <a:pPr algn="ctr"/>
            <a:r>
              <a:rPr lang="en-GB" sz="1800" b="1" dirty="0" err="1">
                <a:solidFill>
                  <a:schemeClr val="tx1"/>
                </a:solidFill>
                <a:effectLst/>
                <a:latin typeface="Franklin Gothic Demi" panose="020B0603020102020204" pitchFamily="34" charset="0"/>
              </a:rPr>
              <a:t>quisque</a:t>
            </a:r>
            <a:r>
              <a:rPr lang="en-GB" sz="1800" b="1" dirty="0">
                <a:solidFill>
                  <a:schemeClr val="tx1"/>
                </a:solidFill>
                <a:effectLst/>
                <a:latin typeface="Franklin Gothic Demi" panose="020B0603020102020204" pitchFamily="34" charset="0"/>
              </a:rPr>
              <a:t> a </a:t>
            </a:r>
            <a:r>
              <a:rPr lang="en-GB" sz="1800" b="1" dirty="0" err="1">
                <a:solidFill>
                  <a:schemeClr val="tx1"/>
                </a:solidFill>
                <a:effectLst/>
                <a:latin typeface="Franklin Gothic Demi" panose="020B0603020102020204" pitchFamily="34" charset="0"/>
              </a:rPr>
              <a:t>lectus</a:t>
            </a:r>
            <a:endParaRPr lang="en-GB" sz="1800" b="1" dirty="0">
              <a:solidFill>
                <a:schemeClr val="tx1"/>
              </a:solidFill>
              <a:effectLst/>
              <a:latin typeface="Franklin Gothic Demi" panose="020B0603020102020204" pitchFamily="34" charset="0"/>
            </a:endParaRPr>
          </a:p>
        </p:txBody>
      </p:sp>
      <p:cxnSp>
        <p:nvCxnSpPr>
          <p:cNvPr id="9" name="Elbow Connector 8">
            <a:extLst>
              <a:ext uri="{FF2B5EF4-FFF2-40B4-BE49-F238E27FC236}">
                <a16:creationId xmlns:a16="http://schemas.microsoft.com/office/drawing/2014/main" id="{689C9B56-4252-DA89-0B35-2B57A060A921}"/>
              </a:ext>
            </a:extLst>
          </p:cNvPr>
          <p:cNvCxnSpPr>
            <a:cxnSpLocks/>
            <a:stCxn id="6" idx="0"/>
            <a:endCxn id="5" idx="2"/>
          </p:cNvCxnSpPr>
          <p:nvPr/>
        </p:nvCxnSpPr>
        <p:spPr>
          <a:xfrm rot="5400000" flipH="1" flipV="1">
            <a:off x="4131508" y="2040896"/>
            <a:ext cx="655813" cy="3273172"/>
          </a:xfrm>
          <a:prstGeom prst="bentConnector3">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Elbow Connector 9">
            <a:extLst>
              <a:ext uri="{FF2B5EF4-FFF2-40B4-BE49-F238E27FC236}">
                <a16:creationId xmlns:a16="http://schemas.microsoft.com/office/drawing/2014/main" id="{87B630E1-35E7-D79F-1C0D-05DDE8CBB98C}"/>
              </a:ext>
            </a:extLst>
          </p:cNvPr>
          <p:cNvCxnSpPr>
            <a:cxnSpLocks/>
            <a:stCxn id="7" idx="0"/>
            <a:endCxn id="5" idx="2"/>
          </p:cNvCxnSpPr>
          <p:nvPr/>
        </p:nvCxnSpPr>
        <p:spPr>
          <a:xfrm rot="16200000" flipV="1">
            <a:off x="5769411" y="3676165"/>
            <a:ext cx="655813" cy="2634"/>
          </a:xfrm>
          <a:prstGeom prst="bentConnector3">
            <a:avLst>
              <a:gd name="adj1" fmla="val 50000"/>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945D7D47-6855-7605-2158-559F4E6E1E3B}"/>
              </a:ext>
            </a:extLst>
          </p:cNvPr>
          <p:cNvCxnSpPr>
            <a:cxnSpLocks/>
            <a:stCxn id="5" idx="2"/>
            <a:endCxn id="8" idx="0"/>
          </p:cNvCxnSpPr>
          <p:nvPr/>
        </p:nvCxnSpPr>
        <p:spPr>
          <a:xfrm rot="16200000" flipH="1">
            <a:off x="7453485" y="1992089"/>
            <a:ext cx="661440" cy="3376411"/>
          </a:xfrm>
          <a:prstGeom prst="bentConnector3">
            <a:avLst>
              <a:gd name="adj1" fmla="val 50000"/>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12" name="Title 14">
            <a:extLst>
              <a:ext uri="{FF2B5EF4-FFF2-40B4-BE49-F238E27FC236}">
                <a16:creationId xmlns:a16="http://schemas.microsoft.com/office/drawing/2014/main" id="{48B8DC68-77D1-FAC1-783F-F46907B08336}"/>
              </a:ext>
            </a:extLst>
          </p:cNvPr>
          <p:cNvSpPr>
            <a:spLocks noGrp="1"/>
          </p:cNvSpPr>
          <p:nvPr>
            <p:ph type="title"/>
          </p:nvPr>
        </p:nvSpPr>
        <p:spPr>
          <a:xfrm>
            <a:off x="587375" y="476250"/>
            <a:ext cx="11017250" cy="865188"/>
          </a:xfrm>
        </p:spPr>
        <p:txBody>
          <a:bodyPr/>
          <a:lstStyle/>
          <a:p>
            <a:r>
              <a:rPr lang="en-NO" dirty="0"/>
              <a:t>Flow chart</a:t>
            </a:r>
          </a:p>
        </p:txBody>
      </p:sp>
    </p:spTree>
    <p:extLst>
      <p:ext uri="{BB962C8B-B14F-4D97-AF65-F5344CB8AC3E}">
        <p14:creationId xmlns:p14="http://schemas.microsoft.com/office/powerpoint/2010/main" val="673743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a:extLst>
              <a:ext uri="{FF2B5EF4-FFF2-40B4-BE49-F238E27FC236}">
                <a16:creationId xmlns:a16="http://schemas.microsoft.com/office/drawing/2014/main" id="{B3AB7E95-9BD4-81AD-6560-AB5455564C2D}"/>
              </a:ext>
            </a:extLst>
          </p:cNvPr>
          <p:cNvSpPr/>
          <p:nvPr/>
        </p:nvSpPr>
        <p:spPr>
          <a:xfrm>
            <a:off x="7673419" y="2488676"/>
            <a:ext cx="3978111" cy="1149227"/>
          </a:xfrm>
          <a:prstGeom prst="homePlate">
            <a:avLst/>
          </a:prstGeom>
          <a:solidFill>
            <a:schemeClr val="accent2">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 name="Pentagon 4">
            <a:extLst>
              <a:ext uri="{FF2B5EF4-FFF2-40B4-BE49-F238E27FC236}">
                <a16:creationId xmlns:a16="http://schemas.microsoft.com/office/drawing/2014/main" id="{A65E85EE-3558-616F-F7CD-6089277F060F}"/>
              </a:ext>
            </a:extLst>
          </p:cNvPr>
          <p:cNvSpPr/>
          <p:nvPr/>
        </p:nvSpPr>
        <p:spPr>
          <a:xfrm>
            <a:off x="5005633" y="2488676"/>
            <a:ext cx="4005801" cy="1149227"/>
          </a:xfrm>
          <a:prstGeom prst="homePlat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6" name="Pentagon 5">
            <a:extLst>
              <a:ext uri="{FF2B5EF4-FFF2-40B4-BE49-F238E27FC236}">
                <a16:creationId xmlns:a16="http://schemas.microsoft.com/office/drawing/2014/main" id="{14ED5104-3808-C70B-F5E2-F50DF2098BAD}"/>
              </a:ext>
            </a:extLst>
          </p:cNvPr>
          <p:cNvSpPr/>
          <p:nvPr/>
        </p:nvSpPr>
        <p:spPr>
          <a:xfrm>
            <a:off x="2366128" y="2488676"/>
            <a:ext cx="3978111" cy="1149227"/>
          </a:xfrm>
          <a:prstGeom prst="homePlate">
            <a:avLst/>
          </a:prstGeom>
          <a:solidFill>
            <a:schemeClr val="accent2">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 name="Pentagon 6">
            <a:extLst>
              <a:ext uri="{FF2B5EF4-FFF2-40B4-BE49-F238E27FC236}">
                <a16:creationId xmlns:a16="http://schemas.microsoft.com/office/drawing/2014/main" id="{B1F0AA6E-66E3-AA57-F554-DE5051C78ED5}"/>
              </a:ext>
            </a:extLst>
          </p:cNvPr>
          <p:cNvSpPr/>
          <p:nvPr/>
        </p:nvSpPr>
        <p:spPr>
          <a:xfrm>
            <a:off x="587375" y="2488676"/>
            <a:ext cx="3107643" cy="1149227"/>
          </a:xfrm>
          <a:prstGeom prst="homePlate">
            <a:avLst/>
          </a:prstGeom>
          <a:solidFill>
            <a:schemeClr val="accent2">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8" name="TextBox 7">
            <a:extLst>
              <a:ext uri="{FF2B5EF4-FFF2-40B4-BE49-F238E27FC236}">
                <a16:creationId xmlns:a16="http://schemas.microsoft.com/office/drawing/2014/main" id="{DA0E31B3-8D5E-0D21-5C9B-71DE9B120F4F}"/>
              </a:ext>
            </a:extLst>
          </p:cNvPr>
          <p:cNvSpPr txBox="1"/>
          <p:nvPr/>
        </p:nvSpPr>
        <p:spPr>
          <a:xfrm>
            <a:off x="1003979" y="2924923"/>
            <a:ext cx="1764522" cy="307777"/>
          </a:xfrm>
          <a:prstGeom prst="rect">
            <a:avLst/>
          </a:prstGeom>
          <a:noFill/>
        </p:spPr>
        <p:txBody>
          <a:bodyPr wrap="none" lIns="0" tIns="0" rIns="0" bIns="0" rtlCol="0">
            <a:spAutoFit/>
          </a:bodyPr>
          <a:lstStyle/>
          <a:p>
            <a:pPr algn="ctr"/>
            <a:r>
              <a:rPr lang="en-NO" sz="2000" dirty="0">
                <a:latin typeface="Bookman Old Style" panose="02050604050505020204" pitchFamily="18" charset="0"/>
              </a:rPr>
              <a:t>Dummy</a:t>
            </a:r>
            <a:r>
              <a:rPr lang="en-NO" sz="2000" b="1" dirty="0">
                <a:latin typeface="Franklin Gothic Demi" panose="020B0603020102020204" pitchFamily="34" charset="0"/>
              </a:rPr>
              <a:t> text A</a:t>
            </a:r>
          </a:p>
        </p:txBody>
      </p:sp>
      <p:sp>
        <p:nvSpPr>
          <p:cNvPr id="9" name="TextBox 8">
            <a:extLst>
              <a:ext uri="{FF2B5EF4-FFF2-40B4-BE49-F238E27FC236}">
                <a16:creationId xmlns:a16="http://schemas.microsoft.com/office/drawing/2014/main" id="{696874B7-F026-9DB6-06A6-733696C05815}"/>
              </a:ext>
            </a:extLst>
          </p:cNvPr>
          <p:cNvSpPr txBox="1"/>
          <p:nvPr/>
        </p:nvSpPr>
        <p:spPr>
          <a:xfrm>
            <a:off x="3872693" y="2924923"/>
            <a:ext cx="1775744" cy="307777"/>
          </a:xfrm>
          <a:prstGeom prst="rect">
            <a:avLst/>
          </a:prstGeom>
          <a:noFill/>
        </p:spPr>
        <p:txBody>
          <a:bodyPr wrap="none" lIns="0" tIns="0" rIns="0" bIns="0" rtlCol="0">
            <a:spAutoFit/>
          </a:bodyPr>
          <a:lstStyle/>
          <a:p>
            <a:pPr algn="ctr"/>
            <a:r>
              <a:rPr lang="en-NO" sz="2000" dirty="0">
                <a:latin typeface="Bookman Old Style" panose="02050604050505020204" pitchFamily="18" charset="0"/>
              </a:rPr>
              <a:t>Dummy</a:t>
            </a:r>
            <a:r>
              <a:rPr lang="en-NO" sz="2000" b="1" dirty="0">
                <a:latin typeface="Franklin Gothic Demi" panose="020B0603020102020204" pitchFamily="34" charset="0"/>
              </a:rPr>
              <a:t> text B</a:t>
            </a:r>
          </a:p>
        </p:txBody>
      </p:sp>
      <p:sp>
        <p:nvSpPr>
          <p:cNvPr id="10" name="TextBox 9">
            <a:extLst>
              <a:ext uri="{FF2B5EF4-FFF2-40B4-BE49-F238E27FC236}">
                <a16:creationId xmlns:a16="http://schemas.microsoft.com/office/drawing/2014/main" id="{AE59EAE3-1871-E908-234D-09D1330AC52C}"/>
              </a:ext>
            </a:extLst>
          </p:cNvPr>
          <p:cNvSpPr txBox="1"/>
          <p:nvPr/>
        </p:nvSpPr>
        <p:spPr>
          <a:xfrm>
            <a:off x="6652015" y="2924923"/>
            <a:ext cx="1791773" cy="307777"/>
          </a:xfrm>
          <a:prstGeom prst="rect">
            <a:avLst/>
          </a:prstGeom>
          <a:noFill/>
        </p:spPr>
        <p:txBody>
          <a:bodyPr wrap="none" lIns="0" tIns="0" rIns="0" bIns="0" rtlCol="0">
            <a:spAutoFit/>
          </a:bodyPr>
          <a:lstStyle/>
          <a:p>
            <a:pPr algn="ctr"/>
            <a:r>
              <a:rPr lang="en-NO" sz="2000" dirty="0">
                <a:solidFill>
                  <a:schemeClr val="bg1"/>
                </a:solidFill>
                <a:latin typeface="Bookman Old Style" panose="02050604050505020204" pitchFamily="18" charset="0"/>
              </a:rPr>
              <a:t>Dummy </a:t>
            </a:r>
            <a:r>
              <a:rPr lang="en-NO" sz="2000" b="1" dirty="0">
                <a:solidFill>
                  <a:schemeClr val="bg1"/>
                </a:solidFill>
                <a:latin typeface="Franklin Gothic Demi" panose="020B0603020102020204" pitchFamily="34" charset="0"/>
              </a:rPr>
              <a:t>text C</a:t>
            </a:r>
          </a:p>
        </p:txBody>
      </p:sp>
      <p:sp>
        <p:nvSpPr>
          <p:cNvPr id="11" name="TextBox 10">
            <a:extLst>
              <a:ext uri="{FF2B5EF4-FFF2-40B4-BE49-F238E27FC236}">
                <a16:creationId xmlns:a16="http://schemas.microsoft.com/office/drawing/2014/main" id="{B9F87572-EDE6-2FA0-8DCF-0963E98F4852}"/>
              </a:ext>
            </a:extLst>
          </p:cNvPr>
          <p:cNvSpPr txBox="1"/>
          <p:nvPr/>
        </p:nvSpPr>
        <p:spPr>
          <a:xfrm>
            <a:off x="9184619" y="2924923"/>
            <a:ext cx="1798185" cy="307777"/>
          </a:xfrm>
          <a:prstGeom prst="rect">
            <a:avLst/>
          </a:prstGeom>
          <a:noFill/>
        </p:spPr>
        <p:txBody>
          <a:bodyPr wrap="none" lIns="0" tIns="0" rIns="0" bIns="0" rtlCol="0">
            <a:spAutoFit/>
          </a:bodyPr>
          <a:lstStyle/>
          <a:p>
            <a:pPr algn="ctr"/>
            <a:r>
              <a:rPr lang="en-NO" sz="2000" dirty="0">
                <a:solidFill>
                  <a:schemeClr val="bg1"/>
                </a:solidFill>
                <a:latin typeface="Bookman Old Style" panose="02050604050505020204" pitchFamily="18" charset="0"/>
              </a:rPr>
              <a:t>Dummy </a:t>
            </a:r>
            <a:r>
              <a:rPr lang="en-NO" sz="2000" b="1" dirty="0">
                <a:solidFill>
                  <a:schemeClr val="bg1"/>
                </a:solidFill>
                <a:latin typeface="Franklin Gothic Demi" panose="020B0603020102020204" pitchFamily="34" charset="0"/>
              </a:rPr>
              <a:t>text D</a:t>
            </a:r>
          </a:p>
        </p:txBody>
      </p:sp>
      <p:sp>
        <p:nvSpPr>
          <p:cNvPr id="12" name="TextBox 11">
            <a:extLst>
              <a:ext uri="{FF2B5EF4-FFF2-40B4-BE49-F238E27FC236}">
                <a16:creationId xmlns:a16="http://schemas.microsoft.com/office/drawing/2014/main" id="{02756F18-0312-C9F4-42A7-B951C93E3D58}"/>
              </a:ext>
            </a:extLst>
          </p:cNvPr>
          <p:cNvSpPr txBox="1"/>
          <p:nvPr/>
        </p:nvSpPr>
        <p:spPr>
          <a:xfrm>
            <a:off x="979798" y="3740086"/>
            <a:ext cx="2052130"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3" name="TextBox 12">
            <a:extLst>
              <a:ext uri="{FF2B5EF4-FFF2-40B4-BE49-F238E27FC236}">
                <a16:creationId xmlns:a16="http://schemas.microsoft.com/office/drawing/2014/main" id="{F8ECCB57-FB2D-6FBC-3340-02EFCC6B3CE7}"/>
              </a:ext>
            </a:extLst>
          </p:cNvPr>
          <p:cNvSpPr txBox="1"/>
          <p:nvPr/>
        </p:nvSpPr>
        <p:spPr>
          <a:xfrm>
            <a:off x="3657010" y="3740086"/>
            <a:ext cx="2052129"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4" name="TextBox 13">
            <a:extLst>
              <a:ext uri="{FF2B5EF4-FFF2-40B4-BE49-F238E27FC236}">
                <a16:creationId xmlns:a16="http://schemas.microsoft.com/office/drawing/2014/main" id="{C8FEC84A-5C04-60E1-2067-3C93E1C0A66D}"/>
              </a:ext>
            </a:extLst>
          </p:cNvPr>
          <p:cNvSpPr txBox="1"/>
          <p:nvPr/>
        </p:nvSpPr>
        <p:spPr>
          <a:xfrm>
            <a:off x="6334221" y="3740086"/>
            <a:ext cx="1891875"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5" name="TextBox 14">
            <a:extLst>
              <a:ext uri="{FF2B5EF4-FFF2-40B4-BE49-F238E27FC236}">
                <a16:creationId xmlns:a16="http://schemas.microsoft.com/office/drawing/2014/main" id="{B370CBA7-35E3-5F1E-312B-7E625990F146}"/>
              </a:ext>
            </a:extLst>
          </p:cNvPr>
          <p:cNvSpPr txBox="1"/>
          <p:nvPr/>
        </p:nvSpPr>
        <p:spPr>
          <a:xfrm>
            <a:off x="9011434" y="3740086"/>
            <a:ext cx="1887438" cy="1015663"/>
          </a:xfrm>
          <a:prstGeom prst="rect">
            <a:avLst/>
          </a:prstGeom>
          <a:noFill/>
        </p:spPr>
        <p:txBody>
          <a:bodyPr wrap="square" rtlCol="0">
            <a:spAutoFit/>
          </a:bodyPr>
          <a:lstStyle/>
          <a:p>
            <a:r>
              <a:rPr lang="en-GB" sz="1200" b="0" i="0" dirty="0">
                <a:solidFill>
                  <a:srgbClr val="000000"/>
                </a:solidFill>
                <a:effectLst/>
                <a:latin typeface="Franklin Gothic Book" panose="020B0503020102020204" pitchFamily="34" charset="0"/>
              </a:rPr>
              <a:t>Dummy text </a:t>
            </a:r>
            <a:r>
              <a:rPr lang="en-GB" sz="1200" b="0" i="0" dirty="0" err="1">
                <a:solidFill>
                  <a:srgbClr val="000000"/>
                </a:solidFill>
                <a:effectLst/>
                <a:latin typeface="Franklin Gothic Book" panose="020B0503020102020204" pitchFamily="34" charset="0"/>
              </a:rPr>
              <a:t>morbi</a:t>
            </a:r>
            <a:r>
              <a:rPr lang="en-GB" sz="1200" b="0" i="0" dirty="0">
                <a:solidFill>
                  <a:srgbClr val="000000"/>
                </a:solidFill>
                <a:effectLst/>
                <a:latin typeface="Franklin Gothic Book" panose="020B0503020102020204" pitchFamily="34" charset="0"/>
              </a:rPr>
              <a:t>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sp>
        <p:nvSpPr>
          <p:cNvPr id="16" name="Text Placeholder 4">
            <a:extLst>
              <a:ext uri="{FF2B5EF4-FFF2-40B4-BE49-F238E27FC236}">
                <a16:creationId xmlns:a16="http://schemas.microsoft.com/office/drawing/2014/main" id="{67563CBA-CBA0-C9D5-3B80-B237F18DE577}"/>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17" name="Title 14">
            <a:extLst>
              <a:ext uri="{FF2B5EF4-FFF2-40B4-BE49-F238E27FC236}">
                <a16:creationId xmlns:a16="http://schemas.microsoft.com/office/drawing/2014/main" id="{85D01DFF-3202-4843-876F-AD3A7C5F2E90}"/>
              </a:ext>
            </a:extLst>
          </p:cNvPr>
          <p:cNvSpPr>
            <a:spLocks noGrp="1"/>
          </p:cNvSpPr>
          <p:nvPr>
            <p:ph type="title"/>
          </p:nvPr>
        </p:nvSpPr>
        <p:spPr>
          <a:xfrm>
            <a:off x="587375" y="476250"/>
            <a:ext cx="11017250" cy="865188"/>
          </a:xfrm>
        </p:spPr>
        <p:txBody>
          <a:bodyPr/>
          <a:lstStyle/>
          <a:p>
            <a:r>
              <a:rPr lang="en-NO" dirty="0"/>
              <a:t>Flow chart</a:t>
            </a:r>
          </a:p>
        </p:txBody>
      </p:sp>
    </p:spTree>
    <p:extLst>
      <p:ext uri="{BB962C8B-B14F-4D97-AF65-F5344CB8AC3E}">
        <p14:creationId xmlns:p14="http://schemas.microsoft.com/office/powerpoint/2010/main" val="1238397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Extract 12">
            <a:extLst>
              <a:ext uri="{FF2B5EF4-FFF2-40B4-BE49-F238E27FC236}">
                <a16:creationId xmlns:a16="http://schemas.microsoft.com/office/drawing/2014/main" id="{587A144F-2FAF-3C06-AE41-D58E1E3F7CBF}"/>
              </a:ext>
            </a:extLst>
          </p:cNvPr>
          <p:cNvSpPr/>
          <p:nvPr/>
        </p:nvSpPr>
        <p:spPr>
          <a:xfrm rot="10800000">
            <a:off x="3309484" y="1484450"/>
            <a:ext cx="5582805" cy="4902203"/>
          </a:xfrm>
          <a:prstGeom prst="flowChartExtra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4" name="Extract 13">
            <a:extLst>
              <a:ext uri="{FF2B5EF4-FFF2-40B4-BE49-F238E27FC236}">
                <a16:creationId xmlns:a16="http://schemas.microsoft.com/office/drawing/2014/main" id="{60F02A9E-4672-E42D-5CC0-0BAB02D33BA2}"/>
              </a:ext>
            </a:extLst>
          </p:cNvPr>
          <p:cNvSpPr/>
          <p:nvPr/>
        </p:nvSpPr>
        <p:spPr>
          <a:xfrm rot="10800000">
            <a:off x="4099982" y="2881451"/>
            <a:ext cx="3992033" cy="3505200"/>
          </a:xfrm>
          <a:prstGeom prst="flowChartExtra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7" name="TextBox 16">
            <a:extLst>
              <a:ext uri="{FF2B5EF4-FFF2-40B4-BE49-F238E27FC236}">
                <a16:creationId xmlns:a16="http://schemas.microsoft.com/office/drawing/2014/main" id="{E6133FC1-B483-5FAC-0927-DB3B2C751AF5}"/>
              </a:ext>
            </a:extLst>
          </p:cNvPr>
          <p:cNvSpPr txBox="1"/>
          <p:nvPr/>
        </p:nvSpPr>
        <p:spPr>
          <a:xfrm>
            <a:off x="8809057" y="1883172"/>
            <a:ext cx="70533" cy="153888"/>
          </a:xfrm>
          <a:prstGeom prst="rect">
            <a:avLst/>
          </a:prstGeom>
          <a:noFill/>
        </p:spPr>
        <p:txBody>
          <a:bodyPr wrap="none" lIns="0" tIns="0" rIns="0" bIns="0" rtlCol="0">
            <a:spAutoFit/>
          </a:bodyPr>
          <a:lstStyle/>
          <a:p>
            <a:pPr algn="ctr"/>
            <a:r>
              <a:rPr lang="en-NO" sz="1000"/>
              <a:t>  </a:t>
            </a:r>
          </a:p>
        </p:txBody>
      </p:sp>
      <p:sp>
        <p:nvSpPr>
          <p:cNvPr id="18" name="Extract 17">
            <a:extLst>
              <a:ext uri="{FF2B5EF4-FFF2-40B4-BE49-F238E27FC236}">
                <a16:creationId xmlns:a16="http://schemas.microsoft.com/office/drawing/2014/main" id="{4D4D735E-E7D8-6CEB-3C50-3D52288BC746}"/>
              </a:ext>
            </a:extLst>
          </p:cNvPr>
          <p:cNvSpPr/>
          <p:nvPr/>
        </p:nvSpPr>
        <p:spPr>
          <a:xfrm rot="10800000">
            <a:off x="4873801" y="4253053"/>
            <a:ext cx="2444397" cy="2146300"/>
          </a:xfrm>
          <a:prstGeom prst="flowChartExtra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9" name="TextBox 18">
            <a:extLst>
              <a:ext uri="{FF2B5EF4-FFF2-40B4-BE49-F238E27FC236}">
                <a16:creationId xmlns:a16="http://schemas.microsoft.com/office/drawing/2014/main" id="{3267E443-2808-6FFC-FC7F-291CCA8F03F5}"/>
              </a:ext>
            </a:extLst>
          </p:cNvPr>
          <p:cNvSpPr txBox="1"/>
          <p:nvPr/>
        </p:nvSpPr>
        <p:spPr>
          <a:xfrm>
            <a:off x="5520903" y="2060582"/>
            <a:ext cx="1150187" cy="246221"/>
          </a:xfrm>
          <a:prstGeom prst="rect">
            <a:avLst/>
          </a:prstGeom>
          <a:noFill/>
        </p:spPr>
        <p:txBody>
          <a:bodyPr wrap="none" lIns="0" tIns="0" rIns="0" bIns="0" rtlCol="0">
            <a:spAutoFit/>
          </a:bodyPr>
          <a:lstStyle/>
          <a:p>
            <a:pPr algn="ctr"/>
            <a:r>
              <a:rPr lang="en-NO" sz="1600" b="1" dirty="0">
                <a:latin typeface="Franklin Gothic Demi" panose="020B0603020102020204" pitchFamily="34" charset="0"/>
              </a:rPr>
              <a:t>Upper funnel</a:t>
            </a:r>
          </a:p>
        </p:txBody>
      </p:sp>
      <p:sp>
        <p:nvSpPr>
          <p:cNvPr id="20" name="TextBox 19">
            <a:extLst>
              <a:ext uri="{FF2B5EF4-FFF2-40B4-BE49-F238E27FC236}">
                <a16:creationId xmlns:a16="http://schemas.microsoft.com/office/drawing/2014/main" id="{3DCC4090-80F3-9E76-EFF4-25CDA780BD62}"/>
              </a:ext>
            </a:extLst>
          </p:cNvPr>
          <p:cNvSpPr txBox="1"/>
          <p:nvPr/>
        </p:nvSpPr>
        <p:spPr>
          <a:xfrm>
            <a:off x="5617500" y="3431442"/>
            <a:ext cx="956992" cy="246221"/>
          </a:xfrm>
          <a:prstGeom prst="rect">
            <a:avLst/>
          </a:prstGeom>
          <a:noFill/>
        </p:spPr>
        <p:txBody>
          <a:bodyPr wrap="none" lIns="0" tIns="0" rIns="0" bIns="0" rtlCol="0">
            <a:spAutoFit/>
          </a:bodyPr>
          <a:lstStyle/>
          <a:p>
            <a:pPr algn="ctr"/>
            <a:r>
              <a:rPr lang="en-NO" sz="1600" b="1" dirty="0">
                <a:latin typeface="Franklin Gothic Demi" panose="020B0603020102020204" pitchFamily="34" charset="0"/>
              </a:rPr>
              <a:t>Mid funnel</a:t>
            </a:r>
          </a:p>
        </p:txBody>
      </p:sp>
      <p:sp>
        <p:nvSpPr>
          <p:cNvPr id="21" name="TextBox 20">
            <a:extLst>
              <a:ext uri="{FF2B5EF4-FFF2-40B4-BE49-F238E27FC236}">
                <a16:creationId xmlns:a16="http://schemas.microsoft.com/office/drawing/2014/main" id="{4255AFE2-806D-9EED-2945-8EBEEEA2B710}"/>
              </a:ext>
            </a:extLst>
          </p:cNvPr>
          <p:cNvSpPr txBox="1"/>
          <p:nvPr/>
        </p:nvSpPr>
        <p:spPr>
          <a:xfrm>
            <a:off x="5828396" y="4722662"/>
            <a:ext cx="587725" cy="492443"/>
          </a:xfrm>
          <a:prstGeom prst="rect">
            <a:avLst/>
          </a:prstGeom>
          <a:noFill/>
        </p:spPr>
        <p:txBody>
          <a:bodyPr wrap="none" lIns="0" tIns="0" rIns="0" bIns="0" rtlCol="0">
            <a:spAutoFit/>
          </a:bodyPr>
          <a:lstStyle/>
          <a:p>
            <a:pPr algn="ctr"/>
            <a:r>
              <a:rPr lang="en-NO" sz="1600" b="1" dirty="0">
                <a:latin typeface="Franklin Gothic Demi" panose="020B0603020102020204" pitchFamily="34" charset="0"/>
              </a:rPr>
              <a:t>Lower </a:t>
            </a:r>
          </a:p>
          <a:p>
            <a:pPr algn="ctr"/>
            <a:r>
              <a:rPr lang="en-NO" sz="1600" b="1" dirty="0">
                <a:latin typeface="Franklin Gothic Demi" panose="020B0603020102020204" pitchFamily="34" charset="0"/>
              </a:rPr>
              <a:t>funnel</a:t>
            </a:r>
          </a:p>
        </p:txBody>
      </p:sp>
      <p:sp>
        <p:nvSpPr>
          <p:cNvPr id="22" name="TextBox 21">
            <a:extLst>
              <a:ext uri="{FF2B5EF4-FFF2-40B4-BE49-F238E27FC236}">
                <a16:creationId xmlns:a16="http://schemas.microsoft.com/office/drawing/2014/main" id="{C84C78BF-7436-C140-4BC3-DB13A63EA557}"/>
              </a:ext>
            </a:extLst>
          </p:cNvPr>
          <p:cNvSpPr txBox="1"/>
          <p:nvPr/>
        </p:nvSpPr>
        <p:spPr>
          <a:xfrm>
            <a:off x="8805182" y="2692404"/>
            <a:ext cx="2799443" cy="1384995"/>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endParaRPr lang="en-GB" sz="1200" b="0" i="0" dirty="0">
              <a:solidFill>
                <a:srgbClr val="000000"/>
              </a:solidFill>
              <a:effectLst/>
              <a:latin typeface="Franklin Gothic Book" panose="020B0503020102020204" pitchFamily="34" charset="0"/>
            </a:endParaRPr>
          </a:p>
          <a:p>
            <a:r>
              <a:rPr lang="en-GB" sz="1200" b="0" i="0" dirty="0" err="1">
                <a:solidFill>
                  <a:srgbClr val="000000"/>
                </a:solidFill>
                <a:effectLst/>
                <a:latin typeface="Franklin Gothic Book" panose="020B0503020102020204" pitchFamily="34" charset="0"/>
              </a:rPr>
              <a:t>Praesent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dapibus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neque</a:t>
            </a:r>
            <a:r>
              <a:rPr lang="en-GB" sz="1200" b="0" i="0" dirty="0">
                <a:solidFill>
                  <a:srgbClr val="000000"/>
                </a:solidFill>
                <a:effectLst/>
                <a:latin typeface="Franklin Gothic Book" panose="020B0503020102020204" pitchFamily="34" charset="0"/>
              </a:rPr>
              <a:t> id cursus </a:t>
            </a:r>
            <a:r>
              <a:rPr lang="en-GB" sz="1200" b="0" i="0" dirty="0" err="1">
                <a:solidFill>
                  <a:srgbClr val="000000"/>
                </a:solidFill>
                <a:effectLst/>
                <a:latin typeface="Franklin Gothic Book" panose="020B0503020102020204" pitchFamily="34" charset="0"/>
              </a:rPr>
              <a:t>faucibus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tortor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neque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egestas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auguae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eu</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magna eros </a:t>
            </a:r>
            <a:r>
              <a:rPr lang="en-GB" sz="1200" b="0" i="0" dirty="0" err="1">
                <a:solidFill>
                  <a:srgbClr val="000000"/>
                </a:solidFill>
                <a:effectLst/>
                <a:latin typeface="Franklin Gothic Book" panose="020B0503020102020204" pitchFamily="34" charset="0"/>
              </a:rPr>
              <a:t>eu</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volutpat</a:t>
            </a:r>
            <a:r>
              <a:rPr lang="en-GB" sz="1200" b="0" i="0" dirty="0">
                <a:solidFill>
                  <a:srgbClr val="000000"/>
                </a:solidFill>
                <a:effectLst/>
                <a:latin typeface="Franklin Gothic Book" panose="020B0503020102020204" pitchFamily="34" charset="0"/>
              </a:rPr>
              <a:t>. Nam dui mi,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accumsan</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porttitor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facilisis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luctus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b="0" i="0" dirty="0">
                <a:solidFill>
                  <a:srgbClr val="000000"/>
                </a:solidFill>
                <a:effectLst/>
                <a:latin typeface="Franklin Gothic Book" panose="020B0503020102020204" pitchFamily="34" charset="0"/>
              </a:rPr>
              <a:t>.</a:t>
            </a:r>
            <a:endParaRPr lang="en-NO" sz="1200" dirty="0">
              <a:latin typeface="Franklin Gothic Book" panose="020B0503020102020204" pitchFamily="34" charset="0"/>
            </a:endParaRPr>
          </a:p>
        </p:txBody>
      </p:sp>
      <p:cxnSp>
        <p:nvCxnSpPr>
          <p:cNvPr id="23" name="Straight Connector 22">
            <a:extLst>
              <a:ext uri="{FF2B5EF4-FFF2-40B4-BE49-F238E27FC236}">
                <a16:creationId xmlns:a16="http://schemas.microsoft.com/office/drawing/2014/main" id="{1B7BE492-FAF1-5448-17D8-7FC61240B249}"/>
              </a:ext>
            </a:extLst>
          </p:cNvPr>
          <p:cNvCxnSpPr>
            <a:cxnSpLocks/>
          </p:cNvCxnSpPr>
          <p:nvPr/>
        </p:nvCxnSpPr>
        <p:spPr>
          <a:xfrm flipH="1">
            <a:off x="7112000" y="3546484"/>
            <a:ext cx="1499565"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9057F10-9FEC-45BF-8412-CC76B9FA735C}"/>
              </a:ext>
            </a:extLst>
          </p:cNvPr>
          <p:cNvSpPr txBox="1"/>
          <p:nvPr/>
        </p:nvSpPr>
        <p:spPr>
          <a:xfrm>
            <a:off x="361550" y="1895990"/>
            <a:ext cx="2650952" cy="1384995"/>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tristique</a:t>
            </a:r>
            <a:r>
              <a:rPr lang="en-GB" sz="1200" b="0" i="0" dirty="0">
                <a:solidFill>
                  <a:srgbClr val="000000"/>
                </a:solidFill>
                <a:effectLst/>
                <a:latin typeface="Franklin Gothic Book" panose="020B0503020102020204" pitchFamily="34" charset="0"/>
              </a:rPr>
              <a:t> cursus. </a:t>
            </a:r>
          </a:p>
          <a:p>
            <a:endParaRPr lang="en-GB" sz="1200" dirty="0">
              <a:solidFill>
                <a:srgbClr val="000000"/>
              </a:solidFill>
              <a:latin typeface="Franklin Gothic Book" panose="020B0503020102020204" pitchFamily="34" charset="0"/>
            </a:endParaRPr>
          </a:p>
          <a:p>
            <a:r>
              <a:rPr lang="en-GB" sz="1200" b="0" i="0" dirty="0">
                <a:solidFill>
                  <a:srgbClr val="000000"/>
                </a:solidFill>
                <a:effectLst/>
                <a:latin typeface="Franklin Gothic Book" panose="020B0503020102020204" pitchFamily="34" charset="0"/>
              </a:rPr>
              <a:t>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r>
              <a:rPr lang="en-GB" sz="1200" b="0" i="0" dirty="0">
                <a:solidFill>
                  <a:srgbClr val="000000"/>
                </a:solidFill>
                <a:effectLst/>
                <a:latin typeface="Franklin Gothic Book" panose="020B0503020102020204" pitchFamily="34" charset="0"/>
              </a:rPr>
              <a:t>, gravida non,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sodales</a:t>
            </a:r>
            <a:r>
              <a:rPr lang="en-GB" sz="1200" b="0" i="0" dirty="0">
                <a:solidFill>
                  <a:srgbClr val="000000"/>
                </a:solidFill>
                <a:effectLst/>
                <a:latin typeface="Franklin Gothic Book" panose="020B0503020102020204" pitchFamily="34" charset="0"/>
              </a:rPr>
              <a:t> sit </a:t>
            </a:r>
            <a:r>
              <a:rPr lang="en-GB" sz="1200" b="0" i="0" dirty="0" err="1">
                <a:solidFill>
                  <a:srgbClr val="000000"/>
                </a:solidFill>
                <a:effectLst/>
                <a:latin typeface="Franklin Gothic Book" panose="020B0503020102020204" pitchFamily="34" charset="0"/>
              </a:rPr>
              <a:t>amet</a:t>
            </a:r>
            <a:r>
              <a:rPr lang="en-GB" sz="1200" b="0" i="0" dirty="0">
                <a:solidFill>
                  <a:srgbClr val="000000"/>
                </a:solidFill>
                <a:effectLst/>
                <a:latin typeface="Franklin Gothic Book" panose="020B0503020102020204" pitchFamily="34" charset="0"/>
              </a:rPr>
              <a:t>, nisi.</a:t>
            </a:r>
            <a:endParaRPr lang="en-NO" sz="1200" dirty="0">
              <a:latin typeface="Franklin Gothic Book" panose="020B0503020102020204" pitchFamily="34" charset="0"/>
            </a:endParaRPr>
          </a:p>
        </p:txBody>
      </p:sp>
      <p:sp>
        <p:nvSpPr>
          <p:cNvPr id="25" name="TextBox 24">
            <a:extLst>
              <a:ext uri="{FF2B5EF4-FFF2-40B4-BE49-F238E27FC236}">
                <a16:creationId xmlns:a16="http://schemas.microsoft.com/office/drawing/2014/main" id="{7CD0D6A7-787D-129B-D432-427915FCA6AD}"/>
              </a:ext>
            </a:extLst>
          </p:cNvPr>
          <p:cNvSpPr txBox="1"/>
          <p:nvPr/>
        </p:nvSpPr>
        <p:spPr>
          <a:xfrm>
            <a:off x="1114969" y="4615172"/>
            <a:ext cx="2799442"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endParaRPr lang="en-GB" sz="1200" b="0" i="0" dirty="0">
              <a:solidFill>
                <a:srgbClr val="000000"/>
              </a:solidFill>
              <a:effectLst/>
              <a:latin typeface="Franklin Gothic Book" panose="020B0503020102020204" pitchFamily="34" charset="0"/>
            </a:endParaRPr>
          </a:p>
          <a:p>
            <a:r>
              <a:rPr lang="en-GB" sz="1200" b="0" i="0" dirty="0">
                <a:solidFill>
                  <a:srgbClr val="000000"/>
                </a:solidFill>
                <a:effectLst/>
                <a:latin typeface="Franklin Gothic Book" panose="020B0503020102020204" pitchFamily="34" charset="0"/>
              </a:rPr>
              <a:t>Morbi in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placerat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ornare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Pellentesque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odio</a:t>
            </a:r>
            <a:r>
              <a:rPr lang="en-GB" sz="1200" b="0" i="0" dirty="0">
                <a:solidFill>
                  <a:srgbClr val="000000"/>
                </a:solidFill>
                <a:effectLst/>
                <a:latin typeface="Franklin Gothic Book" panose="020B0503020102020204" pitchFamily="34" charset="0"/>
              </a:rPr>
              <a:t> nisi, </a:t>
            </a:r>
            <a:r>
              <a:rPr lang="en-GB" sz="1200" b="0" i="0" dirty="0" err="1">
                <a:solidFill>
                  <a:srgbClr val="000000"/>
                </a:solidFill>
                <a:effectLst/>
                <a:latin typeface="Franklin Gothic Book" panose="020B0503020102020204" pitchFamily="34" charset="0"/>
              </a:rPr>
              <a:t>euismod</a:t>
            </a:r>
            <a:r>
              <a:rPr lang="en-GB" sz="1200" b="0" i="0" dirty="0">
                <a:solidFill>
                  <a:srgbClr val="000000"/>
                </a:solidFill>
                <a:effectLst/>
                <a:latin typeface="Franklin Gothic Book" panose="020B0503020102020204" pitchFamily="34" charset="0"/>
              </a:rPr>
              <a:t> in, pharetra a, </a:t>
            </a:r>
            <a:r>
              <a:rPr lang="en-GB" sz="1200" b="0" i="0" dirty="0" err="1">
                <a:solidFill>
                  <a:srgbClr val="000000"/>
                </a:solidFill>
                <a:effectLst/>
                <a:latin typeface="Franklin Gothic Book" panose="020B0503020102020204" pitchFamily="34" charset="0"/>
              </a:rPr>
              <a:t>ultricies</a:t>
            </a:r>
            <a:r>
              <a:rPr lang="en-GB" sz="1200" b="0" i="0" dirty="0">
                <a:solidFill>
                  <a:srgbClr val="000000"/>
                </a:solidFill>
                <a:effectLst/>
                <a:latin typeface="Franklin Gothic Book" panose="020B0503020102020204" pitchFamily="34" charset="0"/>
              </a:rPr>
              <a:t> in, diam.</a:t>
            </a:r>
            <a:endParaRPr lang="en-NO" sz="1200" dirty="0">
              <a:latin typeface="Franklin Gothic Book" panose="020B0503020102020204" pitchFamily="34" charset="0"/>
            </a:endParaRPr>
          </a:p>
        </p:txBody>
      </p:sp>
      <p:cxnSp>
        <p:nvCxnSpPr>
          <p:cNvPr id="26" name="Straight Connector 25">
            <a:extLst>
              <a:ext uri="{FF2B5EF4-FFF2-40B4-BE49-F238E27FC236}">
                <a16:creationId xmlns:a16="http://schemas.microsoft.com/office/drawing/2014/main" id="{912D7F2F-1ACF-E824-AF6E-BF341BFD0255}"/>
              </a:ext>
            </a:extLst>
          </p:cNvPr>
          <p:cNvCxnSpPr>
            <a:cxnSpLocks/>
          </p:cNvCxnSpPr>
          <p:nvPr/>
        </p:nvCxnSpPr>
        <p:spPr>
          <a:xfrm flipH="1">
            <a:off x="4062950" y="4968884"/>
            <a:ext cx="1430953"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998E15-EDE7-0933-A42C-D9CF9E38CFF7}"/>
              </a:ext>
            </a:extLst>
          </p:cNvPr>
          <p:cNvCxnSpPr>
            <a:cxnSpLocks/>
          </p:cNvCxnSpPr>
          <p:nvPr/>
        </p:nvCxnSpPr>
        <p:spPr>
          <a:xfrm flipH="1">
            <a:off x="3048000" y="2301884"/>
            <a:ext cx="1112403"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0" name="Text Placeholder 4">
            <a:extLst>
              <a:ext uri="{FF2B5EF4-FFF2-40B4-BE49-F238E27FC236}">
                <a16:creationId xmlns:a16="http://schemas.microsoft.com/office/drawing/2014/main" id="{AD37D5AC-115D-2A9A-F7C4-FE66CAFFC706}"/>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32" name="Title 31">
            <a:extLst>
              <a:ext uri="{FF2B5EF4-FFF2-40B4-BE49-F238E27FC236}">
                <a16:creationId xmlns:a16="http://schemas.microsoft.com/office/drawing/2014/main" id="{64E5E432-65B3-5059-E190-F7BC00184506}"/>
              </a:ext>
            </a:extLst>
          </p:cNvPr>
          <p:cNvSpPr>
            <a:spLocks noGrp="1"/>
          </p:cNvSpPr>
          <p:nvPr>
            <p:ph type="title"/>
          </p:nvPr>
        </p:nvSpPr>
        <p:spPr/>
        <p:txBody>
          <a:bodyPr/>
          <a:lstStyle/>
          <a:p>
            <a:r>
              <a:rPr lang="en-NO" dirty="0"/>
              <a:t>Funnel</a:t>
            </a:r>
          </a:p>
        </p:txBody>
      </p:sp>
    </p:spTree>
    <p:extLst>
      <p:ext uri="{BB962C8B-B14F-4D97-AF65-F5344CB8AC3E}">
        <p14:creationId xmlns:p14="http://schemas.microsoft.com/office/powerpoint/2010/main" val="2375032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tract 1">
            <a:extLst>
              <a:ext uri="{FF2B5EF4-FFF2-40B4-BE49-F238E27FC236}">
                <a16:creationId xmlns:a16="http://schemas.microsoft.com/office/drawing/2014/main" id="{AF3C8874-87C0-89F5-C3DD-797D4BA911F9}"/>
              </a:ext>
            </a:extLst>
          </p:cNvPr>
          <p:cNvSpPr/>
          <p:nvPr/>
        </p:nvSpPr>
        <p:spPr>
          <a:xfrm rot="10800000">
            <a:off x="4486127" y="991986"/>
            <a:ext cx="7315199" cy="5412912"/>
          </a:xfrm>
          <a:prstGeom prst="flowChartExtra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3" name="Extract 12">
            <a:extLst>
              <a:ext uri="{FF2B5EF4-FFF2-40B4-BE49-F238E27FC236}">
                <a16:creationId xmlns:a16="http://schemas.microsoft.com/office/drawing/2014/main" id="{587A144F-2FAF-3C06-AE41-D58E1E3F7CBF}"/>
              </a:ext>
            </a:extLst>
          </p:cNvPr>
          <p:cNvSpPr/>
          <p:nvPr/>
        </p:nvSpPr>
        <p:spPr>
          <a:xfrm rot="10800000">
            <a:off x="5345639" y="2263410"/>
            <a:ext cx="5582805" cy="4181115"/>
          </a:xfrm>
          <a:prstGeom prst="flowChartExtra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4" name="Extract 13">
            <a:extLst>
              <a:ext uri="{FF2B5EF4-FFF2-40B4-BE49-F238E27FC236}">
                <a16:creationId xmlns:a16="http://schemas.microsoft.com/office/drawing/2014/main" id="{60F02A9E-4672-E42D-5CC0-0BAB02D33BA2}"/>
              </a:ext>
            </a:extLst>
          </p:cNvPr>
          <p:cNvSpPr/>
          <p:nvPr/>
        </p:nvSpPr>
        <p:spPr>
          <a:xfrm rot="10800000">
            <a:off x="6136137" y="3454920"/>
            <a:ext cx="3992033" cy="2989604"/>
          </a:xfrm>
          <a:prstGeom prst="flowChartExtra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7" name="TextBox 16">
            <a:extLst>
              <a:ext uri="{FF2B5EF4-FFF2-40B4-BE49-F238E27FC236}">
                <a16:creationId xmlns:a16="http://schemas.microsoft.com/office/drawing/2014/main" id="{E6133FC1-B483-5FAC-0927-DB3B2C751AF5}"/>
              </a:ext>
            </a:extLst>
          </p:cNvPr>
          <p:cNvSpPr txBox="1"/>
          <p:nvPr/>
        </p:nvSpPr>
        <p:spPr>
          <a:xfrm>
            <a:off x="8809057" y="1998921"/>
            <a:ext cx="70533" cy="153888"/>
          </a:xfrm>
          <a:prstGeom prst="rect">
            <a:avLst/>
          </a:prstGeom>
          <a:noFill/>
        </p:spPr>
        <p:txBody>
          <a:bodyPr wrap="none" lIns="0" tIns="0" rIns="0" bIns="0" rtlCol="0">
            <a:spAutoFit/>
          </a:bodyPr>
          <a:lstStyle/>
          <a:p>
            <a:pPr algn="ctr"/>
            <a:r>
              <a:rPr lang="en-NO" sz="1000"/>
              <a:t>  </a:t>
            </a:r>
          </a:p>
        </p:txBody>
      </p:sp>
      <p:sp>
        <p:nvSpPr>
          <p:cNvPr id="18" name="Extract 17">
            <a:extLst>
              <a:ext uri="{FF2B5EF4-FFF2-40B4-BE49-F238E27FC236}">
                <a16:creationId xmlns:a16="http://schemas.microsoft.com/office/drawing/2014/main" id="{4D4D735E-E7D8-6CEB-3C50-3D52288BC746}"/>
              </a:ext>
            </a:extLst>
          </p:cNvPr>
          <p:cNvSpPr/>
          <p:nvPr/>
        </p:nvSpPr>
        <p:spPr>
          <a:xfrm rot="10800000">
            <a:off x="6909956" y="4626636"/>
            <a:ext cx="2444397" cy="1830590"/>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6" name="Straight Connector 25">
            <a:extLst>
              <a:ext uri="{FF2B5EF4-FFF2-40B4-BE49-F238E27FC236}">
                <a16:creationId xmlns:a16="http://schemas.microsoft.com/office/drawing/2014/main" id="{912D7F2F-1ACF-E824-AF6E-BF341BFD0255}"/>
              </a:ext>
            </a:extLst>
          </p:cNvPr>
          <p:cNvCxnSpPr>
            <a:cxnSpLocks/>
          </p:cNvCxnSpPr>
          <p:nvPr/>
        </p:nvCxnSpPr>
        <p:spPr>
          <a:xfrm flipH="1" flipV="1">
            <a:off x="587375" y="4626636"/>
            <a:ext cx="8766978" cy="3591"/>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D998E15-EDE7-0933-A42C-D9CF9E38CFF7}"/>
              </a:ext>
            </a:extLst>
          </p:cNvPr>
          <p:cNvCxnSpPr>
            <a:cxnSpLocks/>
          </p:cNvCxnSpPr>
          <p:nvPr/>
        </p:nvCxnSpPr>
        <p:spPr>
          <a:xfrm flipH="1">
            <a:off x="587375" y="2261934"/>
            <a:ext cx="10341069" cy="147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0" name="Text Placeholder 4">
            <a:extLst>
              <a:ext uri="{FF2B5EF4-FFF2-40B4-BE49-F238E27FC236}">
                <a16:creationId xmlns:a16="http://schemas.microsoft.com/office/drawing/2014/main" id="{AD37D5AC-115D-2A9A-F7C4-FE66CAFFC706}"/>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6" name="Title 5">
            <a:extLst>
              <a:ext uri="{FF2B5EF4-FFF2-40B4-BE49-F238E27FC236}">
                <a16:creationId xmlns:a16="http://schemas.microsoft.com/office/drawing/2014/main" id="{434ECB8B-BA58-B539-2A0A-F748A19B78BA}"/>
              </a:ext>
            </a:extLst>
          </p:cNvPr>
          <p:cNvSpPr>
            <a:spLocks noGrp="1"/>
          </p:cNvSpPr>
          <p:nvPr>
            <p:ph type="title"/>
          </p:nvPr>
        </p:nvSpPr>
        <p:spPr/>
        <p:txBody>
          <a:bodyPr/>
          <a:lstStyle/>
          <a:p>
            <a:r>
              <a:rPr lang="en-NO" dirty="0"/>
              <a:t>Funnel</a:t>
            </a:r>
          </a:p>
        </p:txBody>
      </p:sp>
      <p:cxnSp>
        <p:nvCxnSpPr>
          <p:cNvPr id="7" name="Straight Connector 6">
            <a:extLst>
              <a:ext uri="{FF2B5EF4-FFF2-40B4-BE49-F238E27FC236}">
                <a16:creationId xmlns:a16="http://schemas.microsoft.com/office/drawing/2014/main" id="{96B1FB61-65DB-9E39-1D63-4EF017E0EB5F}"/>
              </a:ext>
            </a:extLst>
          </p:cNvPr>
          <p:cNvCxnSpPr>
            <a:cxnSpLocks/>
          </p:cNvCxnSpPr>
          <p:nvPr/>
        </p:nvCxnSpPr>
        <p:spPr>
          <a:xfrm flipH="1">
            <a:off x="587375" y="3465701"/>
            <a:ext cx="9540795"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1" name="Afrundet rektangel 4">
            <a:extLst>
              <a:ext uri="{FF2B5EF4-FFF2-40B4-BE49-F238E27FC236}">
                <a16:creationId xmlns:a16="http://schemas.microsoft.com/office/drawing/2014/main" id="{ED64AE0D-F0EE-BBB9-35D7-93593CAC85B7}"/>
              </a:ext>
            </a:extLst>
          </p:cNvPr>
          <p:cNvSpPr/>
          <p:nvPr/>
        </p:nvSpPr>
        <p:spPr>
          <a:xfrm>
            <a:off x="5899613" y="1435306"/>
            <a:ext cx="1352435"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12" name="Afrundet rektangel 4">
            <a:extLst>
              <a:ext uri="{FF2B5EF4-FFF2-40B4-BE49-F238E27FC236}">
                <a16:creationId xmlns:a16="http://schemas.microsoft.com/office/drawing/2014/main" id="{179C7AD1-115E-5A4F-5462-4ADCDD2E350E}"/>
              </a:ext>
            </a:extLst>
          </p:cNvPr>
          <p:cNvSpPr/>
          <p:nvPr/>
        </p:nvSpPr>
        <p:spPr>
          <a:xfrm>
            <a:off x="7456622" y="1435306"/>
            <a:ext cx="1352435"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16" name="Afrundet rektangel 4">
            <a:extLst>
              <a:ext uri="{FF2B5EF4-FFF2-40B4-BE49-F238E27FC236}">
                <a16:creationId xmlns:a16="http://schemas.microsoft.com/office/drawing/2014/main" id="{444D92F4-9465-AC1E-2A38-63DB4565261E}"/>
              </a:ext>
            </a:extLst>
          </p:cNvPr>
          <p:cNvSpPr/>
          <p:nvPr/>
        </p:nvSpPr>
        <p:spPr>
          <a:xfrm>
            <a:off x="9022747" y="1435306"/>
            <a:ext cx="1352435"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3" name="Afrundet rektangel 4">
            <a:extLst>
              <a:ext uri="{FF2B5EF4-FFF2-40B4-BE49-F238E27FC236}">
                <a16:creationId xmlns:a16="http://schemas.microsoft.com/office/drawing/2014/main" id="{04C5B1EE-52B3-19C1-CA8F-F7A13705CD2B}"/>
              </a:ext>
            </a:extLst>
          </p:cNvPr>
          <p:cNvSpPr/>
          <p:nvPr/>
        </p:nvSpPr>
        <p:spPr>
          <a:xfrm>
            <a:off x="6603388" y="2592775"/>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4" name="Afrundet rektangel 4">
            <a:extLst>
              <a:ext uri="{FF2B5EF4-FFF2-40B4-BE49-F238E27FC236}">
                <a16:creationId xmlns:a16="http://schemas.microsoft.com/office/drawing/2014/main" id="{21EC5B12-FF6C-7232-B60E-97787C530566}"/>
              </a:ext>
            </a:extLst>
          </p:cNvPr>
          <p:cNvSpPr/>
          <p:nvPr/>
        </p:nvSpPr>
        <p:spPr>
          <a:xfrm>
            <a:off x="7704928" y="2592775"/>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5" name="Afrundet rektangel 4">
            <a:extLst>
              <a:ext uri="{FF2B5EF4-FFF2-40B4-BE49-F238E27FC236}">
                <a16:creationId xmlns:a16="http://schemas.microsoft.com/office/drawing/2014/main" id="{76056BBB-F930-E71B-2763-570F38E09B0C}"/>
              </a:ext>
            </a:extLst>
          </p:cNvPr>
          <p:cNvSpPr/>
          <p:nvPr/>
        </p:nvSpPr>
        <p:spPr>
          <a:xfrm>
            <a:off x="8806466" y="2592775"/>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6" name="Afrundet rektangel 4">
            <a:extLst>
              <a:ext uri="{FF2B5EF4-FFF2-40B4-BE49-F238E27FC236}">
                <a16:creationId xmlns:a16="http://schemas.microsoft.com/office/drawing/2014/main" id="{4DD67624-8290-944F-52BF-D0C7D74F0927}"/>
              </a:ext>
            </a:extLst>
          </p:cNvPr>
          <p:cNvSpPr/>
          <p:nvPr/>
        </p:nvSpPr>
        <p:spPr>
          <a:xfrm>
            <a:off x="7254702" y="3761818"/>
            <a:ext cx="873607"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7" name="Afrundet rektangel 4">
            <a:extLst>
              <a:ext uri="{FF2B5EF4-FFF2-40B4-BE49-F238E27FC236}">
                <a16:creationId xmlns:a16="http://schemas.microsoft.com/office/drawing/2014/main" id="{B13BFBFD-2B53-78DE-AC13-5D054E72C298}"/>
              </a:ext>
            </a:extLst>
          </p:cNvPr>
          <p:cNvSpPr/>
          <p:nvPr/>
        </p:nvSpPr>
        <p:spPr>
          <a:xfrm>
            <a:off x="8356242" y="3761818"/>
            <a:ext cx="873607" cy="563615"/>
          </a:xfrm>
          <a:prstGeom prst="roundRect">
            <a:avLst>
              <a:gd name="adj" fmla="val 377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39" name="Afrundet rektangel 4">
            <a:extLst>
              <a:ext uri="{FF2B5EF4-FFF2-40B4-BE49-F238E27FC236}">
                <a16:creationId xmlns:a16="http://schemas.microsoft.com/office/drawing/2014/main" id="{E5525F7D-E89E-C960-693C-276A2997A3C4}"/>
              </a:ext>
            </a:extLst>
          </p:cNvPr>
          <p:cNvSpPr/>
          <p:nvPr/>
        </p:nvSpPr>
        <p:spPr>
          <a:xfrm>
            <a:off x="7254702" y="5185504"/>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40" name="Afrundet rektangel 4">
            <a:extLst>
              <a:ext uri="{FF2B5EF4-FFF2-40B4-BE49-F238E27FC236}">
                <a16:creationId xmlns:a16="http://schemas.microsoft.com/office/drawing/2014/main" id="{7FE0A71C-3256-2C56-68C4-0BC99C1A4AED}"/>
              </a:ext>
            </a:extLst>
          </p:cNvPr>
          <p:cNvSpPr/>
          <p:nvPr/>
        </p:nvSpPr>
        <p:spPr>
          <a:xfrm>
            <a:off x="8356242" y="5185504"/>
            <a:ext cx="873607" cy="563615"/>
          </a:xfrm>
          <a:prstGeom prst="roundRect">
            <a:avLst>
              <a:gd name="adj" fmla="val 3772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200" b="1" dirty="0">
                <a:solidFill>
                  <a:schemeClr val="tx1"/>
                </a:solidFill>
                <a:latin typeface="Franklin Gothic Demi" panose="020B0603020102020204" pitchFamily="34" charset="0"/>
              </a:rPr>
              <a:t>Dummy label</a:t>
            </a:r>
          </a:p>
        </p:txBody>
      </p:sp>
      <p:sp>
        <p:nvSpPr>
          <p:cNvPr id="41" name="TextBox 40">
            <a:extLst>
              <a:ext uri="{FF2B5EF4-FFF2-40B4-BE49-F238E27FC236}">
                <a16:creationId xmlns:a16="http://schemas.microsoft.com/office/drawing/2014/main" id="{FFAEAC7D-31B5-49B8-F4AA-AB8532C485E7}"/>
              </a:ext>
            </a:extLst>
          </p:cNvPr>
          <p:cNvSpPr txBox="1"/>
          <p:nvPr/>
        </p:nvSpPr>
        <p:spPr>
          <a:xfrm>
            <a:off x="517925" y="1245290"/>
            <a:ext cx="4449778"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endParaRPr lang="en-GB" sz="1200" b="0" i="0" dirty="0">
              <a:solidFill>
                <a:srgbClr val="000000"/>
              </a:solidFill>
              <a:effectLst/>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a:t>
            </a:r>
          </a:p>
        </p:txBody>
      </p:sp>
      <p:sp>
        <p:nvSpPr>
          <p:cNvPr id="49" name="TextBox 48">
            <a:extLst>
              <a:ext uri="{FF2B5EF4-FFF2-40B4-BE49-F238E27FC236}">
                <a16:creationId xmlns:a16="http://schemas.microsoft.com/office/drawing/2014/main" id="{25BDDA28-795D-FCCB-0FED-AB5C78D43624}"/>
              </a:ext>
            </a:extLst>
          </p:cNvPr>
          <p:cNvSpPr txBox="1"/>
          <p:nvPr/>
        </p:nvSpPr>
        <p:spPr>
          <a:xfrm>
            <a:off x="517924" y="2436466"/>
            <a:ext cx="4690683"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tristique</a:t>
            </a:r>
            <a:r>
              <a:rPr lang="en-GB" sz="1200" b="0" i="0" dirty="0">
                <a:solidFill>
                  <a:srgbClr val="000000"/>
                </a:solidFill>
                <a:effectLst/>
                <a:latin typeface="Franklin Gothic Book" panose="020B0503020102020204" pitchFamily="34" charset="0"/>
              </a:rPr>
              <a:t> cursus. </a:t>
            </a:r>
            <a:endParaRPr lang="en-GB" sz="1200" dirty="0">
              <a:solidFill>
                <a:srgbClr val="000000"/>
              </a:solidFill>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r>
              <a:rPr lang="en-GB" sz="1200" b="0" i="0" dirty="0">
                <a:solidFill>
                  <a:srgbClr val="000000"/>
                </a:solidFill>
                <a:effectLst/>
                <a:latin typeface="Franklin Gothic Book" panose="020B0503020102020204" pitchFamily="34" charset="0"/>
              </a:rPr>
              <a:t>, gravida non,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sodales</a:t>
            </a:r>
            <a:r>
              <a:rPr lang="en-GB" sz="1200" b="0" i="0" dirty="0">
                <a:solidFill>
                  <a:srgbClr val="000000"/>
                </a:solidFill>
                <a:effectLst/>
                <a:latin typeface="Franklin Gothic Book" panose="020B0503020102020204" pitchFamily="34" charset="0"/>
              </a:rPr>
              <a:t> sit </a:t>
            </a:r>
            <a:r>
              <a:rPr lang="en-GB" sz="1200" b="0" i="0" dirty="0" err="1">
                <a:solidFill>
                  <a:srgbClr val="000000"/>
                </a:solidFill>
                <a:effectLst/>
                <a:latin typeface="Franklin Gothic Book" panose="020B0503020102020204" pitchFamily="34" charset="0"/>
              </a:rPr>
              <a:t>amet</a:t>
            </a:r>
            <a:r>
              <a:rPr lang="en-GB" sz="1200" b="0" i="0" dirty="0">
                <a:solidFill>
                  <a:srgbClr val="000000"/>
                </a:solidFill>
                <a:effectLst/>
                <a:latin typeface="Franklin Gothic Book" panose="020B0503020102020204" pitchFamily="34" charset="0"/>
              </a:rPr>
              <a:t>, nisi.</a:t>
            </a:r>
            <a:endParaRPr lang="en-NO" sz="1200" dirty="0">
              <a:latin typeface="Franklin Gothic Book" panose="020B0503020102020204" pitchFamily="34" charset="0"/>
            </a:endParaRPr>
          </a:p>
        </p:txBody>
      </p:sp>
      <p:sp>
        <p:nvSpPr>
          <p:cNvPr id="50" name="TextBox 49">
            <a:extLst>
              <a:ext uri="{FF2B5EF4-FFF2-40B4-BE49-F238E27FC236}">
                <a16:creationId xmlns:a16="http://schemas.microsoft.com/office/drawing/2014/main" id="{8959BD77-9B87-F41E-2A4A-7DA1BCABE931}"/>
              </a:ext>
            </a:extLst>
          </p:cNvPr>
          <p:cNvSpPr txBox="1"/>
          <p:nvPr/>
        </p:nvSpPr>
        <p:spPr>
          <a:xfrm>
            <a:off x="517924" y="3604316"/>
            <a:ext cx="5199969"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endParaRPr lang="en-GB" sz="1200" b="0" i="0" dirty="0">
              <a:solidFill>
                <a:srgbClr val="000000"/>
              </a:solidFill>
              <a:effectLst/>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a:t>
            </a:r>
          </a:p>
        </p:txBody>
      </p:sp>
      <p:sp>
        <p:nvSpPr>
          <p:cNvPr id="51" name="TextBox 50">
            <a:extLst>
              <a:ext uri="{FF2B5EF4-FFF2-40B4-BE49-F238E27FC236}">
                <a16:creationId xmlns:a16="http://schemas.microsoft.com/office/drawing/2014/main" id="{CAAEFDF5-6E3E-6DFB-CBD9-0924D53BB7F1}"/>
              </a:ext>
            </a:extLst>
          </p:cNvPr>
          <p:cNvSpPr txBox="1"/>
          <p:nvPr/>
        </p:nvSpPr>
        <p:spPr>
          <a:xfrm>
            <a:off x="517924" y="4761785"/>
            <a:ext cx="5863896" cy="830997"/>
          </a:xfrm>
          <a:prstGeom prst="rect">
            <a:avLst/>
          </a:prstGeom>
          <a:noFill/>
        </p:spPr>
        <p:txBody>
          <a:bodyPr wrap="square" rtlCol="0">
            <a:spAutoFit/>
          </a:bodyPr>
          <a:lstStyle/>
          <a:p>
            <a:r>
              <a:rPr lang="en-GB" sz="1200" b="1" dirty="0">
                <a:solidFill>
                  <a:srgbClr val="000000"/>
                </a:solidFill>
                <a:effectLst/>
                <a:latin typeface="Franklin Gothic Demi" panose="020B0603020102020204" pitchFamily="34" charset="0"/>
              </a:rPr>
              <a:t>Dummy headline</a:t>
            </a:r>
          </a:p>
          <a:p>
            <a:pPr marL="171450" indent="-171450">
              <a:buFont typeface="Arial" panose="020B0604020202020204" pitchFamily="34" charset="0"/>
              <a:buChar char="•"/>
            </a:pPr>
            <a:r>
              <a:rPr lang="en-GB" sz="1200" b="0" i="0" dirty="0" err="1">
                <a:solidFill>
                  <a:srgbClr val="000000"/>
                </a:solidFill>
                <a:effectLst/>
                <a:latin typeface="Franklin Gothic Book" panose="020B0503020102020204" pitchFamily="34" charset="0"/>
              </a:rPr>
              <a:t>Phasellus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ultrices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nibh</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Quisque</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a:t>
            </a: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consectetuer</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vulputate</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tristique</a:t>
            </a:r>
            <a:r>
              <a:rPr lang="en-GB" sz="1200" b="0" i="0" dirty="0">
                <a:solidFill>
                  <a:srgbClr val="000000"/>
                </a:solidFill>
                <a:effectLst/>
                <a:latin typeface="Franklin Gothic Book" panose="020B0503020102020204" pitchFamily="34" charset="0"/>
              </a:rPr>
              <a:t> cursus. </a:t>
            </a:r>
            <a:endParaRPr lang="en-GB" sz="1200" dirty="0">
              <a:solidFill>
                <a:srgbClr val="000000"/>
              </a:solidFill>
              <a:latin typeface="Franklin Gothic Book" panose="020B0503020102020204" pitchFamily="34" charset="0"/>
            </a:endParaRPr>
          </a:p>
          <a:p>
            <a:pPr marL="171450" indent="-171450">
              <a:buFont typeface="Arial" panose="020B0604020202020204" pitchFamily="34" charset="0"/>
              <a:buChar char="•"/>
            </a:pPr>
            <a:r>
              <a:rPr lang="en-GB" sz="1200" b="0" i="0" dirty="0">
                <a:solidFill>
                  <a:srgbClr val="000000"/>
                </a:solidFill>
                <a:effectLst/>
                <a:latin typeface="Franklin Gothic Book" panose="020B0503020102020204" pitchFamily="34" charset="0"/>
              </a:rPr>
              <a:t>Nam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quam</a:t>
            </a:r>
            <a:r>
              <a:rPr lang="en-GB" sz="1200" b="0" i="0" dirty="0">
                <a:solidFill>
                  <a:srgbClr val="000000"/>
                </a:solidFill>
                <a:effectLst/>
                <a:latin typeface="Franklin Gothic Book" panose="020B0503020102020204" pitchFamily="34" charset="0"/>
              </a:rPr>
              <a:t>, gravida non, </a:t>
            </a:r>
            <a:r>
              <a:rPr lang="en-GB" sz="1200" b="0" i="0" dirty="0" err="1">
                <a:solidFill>
                  <a:srgbClr val="000000"/>
                </a:solidFill>
                <a:effectLst/>
                <a:latin typeface="Franklin Gothic Book" panose="020B0503020102020204" pitchFamily="34" charset="0"/>
              </a:rPr>
              <a:t>commodo</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sodales</a:t>
            </a:r>
            <a:r>
              <a:rPr lang="en-GB" sz="1200" b="0" i="0" dirty="0">
                <a:solidFill>
                  <a:srgbClr val="000000"/>
                </a:solidFill>
                <a:effectLst/>
                <a:latin typeface="Franklin Gothic Book" panose="020B0503020102020204" pitchFamily="34" charset="0"/>
              </a:rPr>
              <a:t> sit </a:t>
            </a:r>
            <a:r>
              <a:rPr lang="en-GB" sz="1200" b="0" i="0" dirty="0" err="1">
                <a:solidFill>
                  <a:srgbClr val="000000"/>
                </a:solidFill>
                <a:effectLst/>
                <a:latin typeface="Franklin Gothic Book" panose="020B0503020102020204" pitchFamily="34" charset="0"/>
              </a:rPr>
              <a:t>amet</a:t>
            </a:r>
            <a:r>
              <a:rPr lang="en-GB" sz="1200" b="0" i="0" dirty="0">
                <a:solidFill>
                  <a:srgbClr val="000000"/>
                </a:solidFill>
                <a:effectLst/>
                <a:latin typeface="Franklin Gothic Book" panose="020B0503020102020204" pitchFamily="34" charset="0"/>
              </a:rPr>
              <a:t>, nisi.</a:t>
            </a:r>
            <a:endParaRPr lang="en-NO" sz="1200" dirty="0">
              <a:latin typeface="Franklin Gothic Book" panose="020B0503020102020204" pitchFamily="34" charset="0"/>
            </a:endParaRPr>
          </a:p>
        </p:txBody>
      </p:sp>
    </p:spTree>
    <p:extLst>
      <p:ext uri="{BB962C8B-B14F-4D97-AF65-F5344CB8AC3E}">
        <p14:creationId xmlns:p14="http://schemas.microsoft.com/office/powerpoint/2010/main" val="3615033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a:extLst>
              <a:ext uri="{FF2B5EF4-FFF2-40B4-BE49-F238E27FC236}">
                <a16:creationId xmlns:a16="http://schemas.microsoft.com/office/drawing/2014/main" id="{20026DC1-5DBE-A67D-7B61-0737854956A0}"/>
              </a:ext>
            </a:extLst>
          </p:cNvPr>
          <p:cNvSpPr>
            <a:spLocks noGrp="1"/>
          </p:cNvSpPr>
          <p:nvPr>
            <p:ph type="title"/>
          </p:nvPr>
        </p:nvSpPr>
        <p:spPr>
          <a:xfrm>
            <a:off x="587375" y="476250"/>
            <a:ext cx="11017250" cy="865188"/>
          </a:xfrm>
        </p:spPr>
        <p:txBody>
          <a:bodyPr/>
          <a:lstStyle/>
          <a:p>
            <a:r>
              <a:rPr lang="en-NO" dirty="0"/>
              <a:t>Timeline</a:t>
            </a:r>
          </a:p>
        </p:txBody>
      </p:sp>
      <p:sp>
        <p:nvSpPr>
          <p:cNvPr id="70" name="Text Placeholder 2">
            <a:extLst>
              <a:ext uri="{FF2B5EF4-FFF2-40B4-BE49-F238E27FC236}">
                <a16:creationId xmlns:a16="http://schemas.microsoft.com/office/drawing/2014/main" id="{E7953186-4388-DD72-4B94-FF91B1FDAB72}"/>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71" name="Text Placeholder 4">
            <a:extLst>
              <a:ext uri="{FF2B5EF4-FFF2-40B4-BE49-F238E27FC236}">
                <a16:creationId xmlns:a16="http://schemas.microsoft.com/office/drawing/2014/main" id="{D2B20219-4DC8-C1F0-5190-867EC017E98B}"/>
              </a:ext>
            </a:extLst>
          </p:cNvPr>
          <p:cNvSpPr txBox="1">
            <a:spLocks/>
          </p:cNvSpPr>
          <p:nvPr/>
        </p:nvSpPr>
        <p:spPr>
          <a:xfrm>
            <a:off x="493619"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tx1"/>
                </a:solidFill>
                <a:latin typeface="Franklin Gothic Demi" panose="020B0603020102020204" pitchFamily="34" charset="0"/>
              </a:rPr>
              <a:t>Heading 1</a:t>
            </a:r>
            <a:endParaRPr lang="en-NO" sz="1400" b="1" dirty="0">
              <a:solidFill>
                <a:schemeClr val="tx1"/>
              </a:solidFill>
              <a:latin typeface="Franklin Gothic Demi" panose="020B0603020102020204" pitchFamily="34" charset="0"/>
            </a:endParaRPr>
          </a:p>
        </p:txBody>
      </p:sp>
      <p:sp>
        <p:nvSpPr>
          <p:cNvPr id="72" name="Text Placeholder 5">
            <a:extLst>
              <a:ext uri="{FF2B5EF4-FFF2-40B4-BE49-F238E27FC236}">
                <a16:creationId xmlns:a16="http://schemas.microsoft.com/office/drawing/2014/main" id="{3376A75F-F449-76FF-4F72-88791DF8E751}"/>
              </a:ext>
            </a:extLst>
          </p:cNvPr>
          <p:cNvSpPr txBox="1">
            <a:spLocks/>
          </p:cNvSpPr>
          <p:nvPr/>
        </p:nvSpPr>
        <p:spPr>
          <a:xfrm>
            <a:off x="485684" y="3789417"/>
            <a:ext cx="145861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solidFill>
              </a:rPr>
              <a:t>Dummy text 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endParaRPr lang="en-GB" sz="1200" dirty="0">
              <a:solidFill>
                <a:schemeClr val="tx1"/>
              </a:solidFill>
            </a:endParaRPr>
          </a:p>
        </p:txBody>
      </p:sp>
      <p:sp>
        <p:nvSpPr>
          <p:cNvPr id="73" name="Text Placeholder 5">
            <a:extLst>
              <a:ext uri="{FF2B5EF4-FFF2-40B4-BE49-F238E27FC236}">
                <a16:creationId xmlns:a16="http://schemas.microsoft.com/office/drawing/2014/main" id="{CC501C3C-2B6B-BAF0-11F7-CE779B9E3CFC}"/>
              </a:ext>
            </a:extLst>
          </p:cNvPr>
          <p:cNvSpPr txBox="1">
            <a:spLocks/>
          </p:cNvSpPr>
          <p:nvPr/>
        </p:nvSpPr>
        <p:spPr>
          <a:xfrm>
            <a:off x="2373276" y="3794660"/>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vestibulum </a:t>
            </a:r>
            <a:r>
              <a:rPr lang="en-GB" sz="1200" dirty="0" err="1">
                <a:solidFill>
                  <a:schemeClr val="tx1"/>
                </a:solidFill>
              </a:rPr>
              <a:t>mattis</a:t>
            </a:r>
            <a:r>
              <a:rPr lang="en-GB" sz="1200" dirty="0">
                <a:solidFill>
                  <a:schemeClr val="tx1"/>
                </a:solidFill>
              </a:rPr>
              <a: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endParaRPr lang="en-NO" sz="1200" dirty="0">
              <a:solidFill>
                <a:schemeClr val="tx1"/>
              </a:solidFill>
            </a:endParaRPr>
          </a:p>
        </p:txBody>
      </p:sp>
      <p:sp>
        <p:nvSpPr>
          <p:cNvPr id="74" name="Text Placeholder 4">
            <a:extLst>
              <a:ext uri="{FF2B5EF4-FFF2-40B4-BE49-F238E27FC236}">
                <a16:creationId xmlns:a16="http://schemas.microsoft.com/office/drawing/2014/main" id="{7A7BAC0F-6A9C-1FF8-6AC5-E0D681AF8BA3}"/>
              </a:ext>
            </a:extLst>
          </p:cNvPr>
          <p:cNvSpPr txBox="1">
            <a:spLocks/>
          </p:cNvSpPr>
          <p:nvPr/>
        </p:nvSpPr>
        <p:spPr>
          <a:xfrm>
            <a:off x="2370579" y="3534239"/>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tx1"/>
                </a:solidFill>
                <a:latin typeface="Franklin Gothic Demi" panose="020B0603020102020204" pitchFamily="34" charset="0"/>
              </a:rPr>
              <a:t>Heading 2 *</a:t>
            </a:r>
            <a:endParaRPr lang="en-NO" sz="1400" b="1" dirty="0">
              <a:solidFill>
                <a:schemeClr val="tx1"/>
              </a:solidFill>
              <a:latin typeface="Franklin Gothic Demi" panose="020B0603020102020204" pitchFamily="34" charset="0"/>
            </a:endParaRPr>
          </a:p>
        </p:txBody>
      </p:sp>
      <p:sp>
        <p:nvSpPr>
          <p:cNvPr id="75" name="Text Placeholder 4">
            <a:extLst>
              <a:ext uri="{FF2B5EF4-FFF2-40B4-BE49-F238E27FC236}">
                <a16:creationId xmlns:a16="http://schemas.microsoft.com/office/drawing/2014/main" id="{48807679-1CC2-0C1A-BBE5-D1686E1EE2D3}"/>
              </a:ext>
            </a:extLst>
          </p:cNvPr>
          <p:cNvSpPr txBox="1">
            <a:spLocks/>
          </p:cNvSpPr>
          <p:nvPr/>
        </p:nvSpPr>
        <p:spPr>
          <a:xfrm>
            <a:off x="4249263" y="3529032"/>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tx1"/>
                </a:solidFill>
                <a:latin typeface="Franklin Gothic Demi" panose="020B0603020102020204" pitchFamily="34" charset="0"/>
              </a:rPr>
              <a:t>Heading 3</a:t>
            </a:r>
            <a:endParaRPr lang="en-NO" sz="1400" b="1" dirty="0">
              <a:solidFill>
                <a:schemeClr val="tx1"/>
              </a:solidFill>
              <a:latin typeface="Franklin Gothic Demi" panose="020B0603020102020204" pitchFamily="34" charset="0"/>
            </a:endParaRPr>
          </a:p>
        </p:txBody>
      </p:sp>
      <p:sp>
        <p:nvSpPr>
          <p:cNvPr id="76" name="Text Placeholder 5">
            <a:extLst>
              <a:ext uri="{FF2B5EF4-FFF2-40B4-BE49-F238E27FC236}">
                <a16:creationId xmlns:a16="http://schemas.microsoft.com/office/drawing/2014/main" id="{E765E5E7-9F9E-6409-4280-755C34E1D492}"/>
              </a:ext>
            </a:extLst>
          </p:cNvPr>
          <p:cNvSpPr txBox="1">
            <a:spLocks/>
          </p:cNvSpPr>
          <p:nvPr/>
        </p:nvSpPr>
        <p:spPr>
          <a:xfrm>
            <a:off x="4241328" y="3789453"/>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solidFill>
              </a:rPr>
              <a:t>Dummy text 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r>
              <a:rPr lang="en-GB" sz="1200" dirty="0">
                <a:solidFill>
                  <a:schemeClr val="tx1"/>
                </a:solidFill>
              </a:rPr>
              <a:t>. </a:t>
            </a:r>
            <a:r>
              <a:rPr lang="en-GB" sz="1200" dirty="0" err="1">
                <a:solidFill>
                  <a:schemeClr val="tx1"/>
                </a:solidFill>
              </a:rPr>
              <a:t>Aliquam</a:t>
            </a:r>
            <a:r>
              <a:rPr lang="en-GB" sz="1200" dirty="0">
                <a:solidFill>
                  <a:schemeClr val="tx1"/>
                </a:solidFill>
              </a:rPr>
              <a:t> </a:t>
            </a:r>
            <a:r>
              <a:rPr lang="en-GB" sz="1200" dirty="0" err="1">
                <a:solidFill>
                  <a:schemeClr val="tx1"/>
                </a:solidFill>
              </a:rPr>
              <a:t>efficitur</a:t>
            </a:r>
            <a:r>
              <a:rPr lang="en-GB" sz="1200" dirty="0">
                <a:solidFill>
                  <a:schemeClr val="tx1"/>
                </a:solidFill>
              </a:rPr>
              <a:t> </a:t>
            </a:r>
            <a:r>
              <a:rPr lang="en-GB" sz="1200" dirty="0" err="1">
                <a:solidFill>
                  <a:schemeClr val="tx1"/>
                </a:solidFill>
              </a:rPr>
              <a:t>neque</a:t>
            </a:r>
            <a:r>
              <a:rPr lang="en-GB" sz="1200" dirty="0">
                <a:solidFill>
                  <a:schemeClr val="tx1"/>
                </a:solidFill>
              </a:rPr>
              <a:t> </a:t>
            </a:r>
            <a:r>
              <a:rPr lang="en-GB" sz="1200" dirty="0" err="1">
                <a:solidFill>
                  <a:schemeClr val="tx1"/>
                </a:solidFill>
              </a:rPr>
              <a:t>lacus</a:t>
            </a:r>
            <a:r>
              <a:rPr lang="en-GB" sz="1200" dirty="0">
                <a:solidFill>
                  <a:schemeClr val="tx1"/>
                </a:solidFill>
              </a:rPr>
              <a:t>, </a:t>
            </a:r>
            <a:r>
              <a:rPr lang="en-GB" sz="1200" dirty="0" err="1">
                <a:solidFill>
                  <a:schemeClr val="tx1"/>
                </a:solidFill>
              </a:rPr>
              <a:t>eu</a:t>
            </a:r>
            <a:r>
              <a:rPr lang="en-GB" sz="1200" dirty="0">
                <a:solidFill>
                  <a:schemeClr val="tx1"/>
                </a:solidFill>
              </a:rPr>
              <a:t> </a:t>
            </a:r>
            <a:r>
              <a:rPr lang="en-GB" sz="1200" dirty="0" err="1">
                <a:solidFill>
                  <a:schemeClr val="tx1"/>
                </a:solidFill>
              </a:rPr>
              <a:t>placerat</a:t>
            </a:r>
            <a:r>
              <a:rPr lang="en-GB" sz="1200" dirty="0">
                <a:solidFill>
                  <a:schemeClr val="tx1"/>
                </a:solidFill>
              </a:rPr>
              <a:t> </a:t>
            </a:r>
            <a:r>
              <a:rPr lang="en-GB" sz="1200" dirty="0" err="1">
                <a:solidFill>
                  <a:schemeClr val="tx1"/>
                </a:solidFill>
              </a:rPr>
              <a:t>nibh</a:t>
            </a:r>
            <a:r>
              <a:rPr lang="en-GB" sz="1200" dirty="0">
                <a:solidFill>
                  <a:schemeClr val="tx1"/>
                </a:solidFill>
              </a:rPr>
              <a:t> </a:t>
            </a:r>
            <a:r>
              <a:rPr lang="en-GB" sz="1200" dirty="0" err="1">
                <a:solidFill>
                  <a:schemeClr val="tx1"/>
                </a:solidFill>
              </a:rPr>
              <a:t>vehicula</a:t>
            </a:r>
            <a:r>
              <a:rPr lang="en-GB" sz="1200" dirty="0">
                <a:solidFill>
                  <a:schemeClr val="tx1"/>
                </a:solidFill>
              </a:rPr>
              <a:t> </a:t>
            </a:r>
            <a:r>
              <a:rPr lang="en-GB" sz="1200" dirty="0" err="1">
                <a:solidFill>
                  <a:schemeClr val="tx1"/>
                </a:solidFill>
              </a:rPr>
              <a:t>eget</a:t>
            </a:r>
            <a:r>
              <a:rPr lang="en-GB" sz="1200" dirty="0">
                <a:solidFill>
                  <a:schemeClr val="tx1"/>
                </a:solidFill>
              </a:rPr>
              <a:t>. </a:t>
            </a:r>
          </a:p>
        </p:txBody>
      </p:sp>
      <p:sp>
        <p:nvSpPr>
          <p:cNvPr id="77" name="Text Placeholder 4">
            <a:extLst>
              <a:ext uri="{FF2B5EF4-FFF2-40B4-BE49-F238E27FC236}">
                <a16:creationId xmlns:a16="http://schemas.microsoft.com/office/drawing/2014/main" id="{BA0E4B57-90D8-AC26-ECA7-95FDA7D2207A}"/>
              </a:ext>
            </a:extLst>
          </p:cNvPr>
          <p:cNvSpPr txBox="1">
            <a:spLocks/>
          </p:cNvSpPr>
          <p:nvPr/>
        </p:nvSpPr>
        <p:spPr>
          <a:xfrm>
            <a:off x="6120013"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tx1"/>
                </a:solidFill>
                <a:latin typeface="Franklin Gothic Demi" panose="020B0603020102020204" pitchFamily="34" charset="0"/>
              </a:rPr>
              <a:t>Heading 4</a:t>
            </a:r>
            <a:endParaRPr lang="en-NO" sz="1400" b="1" dirty="0">
              <a:solidFill>
                <a:schemeClr val="tx1"/>
              </a:solidFill>
              <a:latin typeface="Franklin Gothic Demi" panose="020B0603020102020204" pitchFamily="34" charset="0"/>
            </a:endParaRPr>
          </a:p>
        </p:txBody>
      </p:sp>
      <p:sp>
        <p:nvSpPr>
          <p:cNvPr id="78" name="Text Placeholder 5">
            <a:extLst>
              <a:ext uri="{FF2B5EF4-FFF2-40B4-BE49-F238E27FC236}">
                <a16:creationId xmlns:a16="http://schemas.microsoft.com/office/drawing/2014/main" id="{2BDA002C-8F75-1399-ADDC-633924433E79}"/>
              </a:ext>
            </a:extLst>
          </p:cNvPr>
          <p:cNvSpPr txBox="1">
            <a:spLocks/>
          </p:cNvSpPr>
          <p:nvPr/>
        </p:nvSpPr>
        <p:spPr>
          <a:xfrm>
            <a:off x="6112078" y="3789417"/>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vestibulum </a:t>
            </a:r>
            <a:r>
              <a:rPr lang="en-GB" sz="1200" dirty="0" err="1">
                <a:solidFill>
                  <a:schemeClr val="tx1"/>
                </a:solidFill>
              </a:rPr>
              <a:t>mattis</a:t>
            </a:r>
            <a:r>
              <a:rPr lang="en-GB" sz="1200" dirty="0">
                <a:solidFill>
                  <a:schemeClr val="tx1"/>
                </a:solidFill>
              </a:rPr>
              <a: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endParaRPr lang="en-NO" sz="1200" dirty="0">
              <a:solidFill>
                <a:schemeClr val="tx1"/>
              </a:solidFill>
            </a:endParaRPr>
          </a:p>
        </p:txBody>
      </p:sp>
      <p:sp>
        <p:nvSpPr>
          <p:cNvPr id="79" name="Text Placeholder 4">
            <a:extLst>
              <a:ext uri="{FF2B5EF4-FFF2-40B4-BE49-F238E27FC236}">
                <a16:creationId xmlns:a16="http://schemas.microsoft.com/office/drawing/2014/main" id="{FA7AD3BA-DDB4-DED9-A7EC-23ECD363B1F7}"/>
              </a:ext>
            </a:extLst>
          </p:cNvPr>
          <p:cNvSpPr txBox="1">
            <a:spLocks/>
          </p:cNvSpPr>
          <p:nvPr/>
        </p:nvSpPr>
        <p:spPr>
          <a:xfrm>
            <a:off x="8016252" y="3528996"/>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tx1"/>
                </a:solidFill>
                <a:latin typeface="Franklin Gothic Demi" panose="020B0603020102020204" pitchFamily="34" charset="0"/>
              </a:rPr>
              <a:t>Heading 5</a:t>
            </a:r>
            <a:endParaRPr lang="en-NO" sz="1400" b="1" dirty="0">
              <a:solidFill>
                <a:schemeClr val="tx1"/>
              </a:solidFill>
              <a:latin typeface="Franklin Gothic Demi" panose="020B0603020102020204" pitchFamily="34" charset="0"/>
            </a:endParaRPr>
          </a:p>
        </p:txBody>
      </p:sp>
      <p:sp>
        <p:nvSpPr>
          <p:cNvPr id="80" name="Text Placeholder 5">
            <a:extLst>
              <a:ext uri="{FF2B5EF4-FFF2-40B4-BE49-F238E27FC236}">
                <a16:creationId xmlns:a16="http://schemas.microsoft.com/office/drawing/2014/main" id="{2F99C322-C014-22D7-1F88-7ACF603EE113}"/>
              </a:ext>
            </a:extLst>
          </p:cNvPr>
          <p:cNvSpPr txBox="1">
            <a:spLocks/>
          </p:cNvSpPr>
          <p:nvPr/>
        </p:nvSpPr>
        <p:spPr>
          <a:xfrm>
            <a:off x="8008318" y="3789417"/>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vestibulum </a:t>
            </a:r>
            <a:r>
              <a:rPr lang="en-GB" sz="1200" dirty="0" err="1">
                <a:solidFill>
                  <a:schemeClr val="tx1"/>
                </a:solidFill>
              </a:rPr>
              <a:t>mattis</a:t>
            </a:r>
            <a:r>
              <a:rPr lang="en-GB" sz="1200" dirty="0">
                <a:solidFill>
                  <a:schemeClr val="tx1"/>
                </a:solidFill>
              </a:rPr>
              <a: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endParaRPr lang="en-NO" sz="1200" dirty="0">
              <a:solidFill>
                <a:schemeClr val="tx1"/>
              </a:solidFill>
            </a:endParaRPr>
          </a:p>
        </p:txBody>
      </p:sp>
      <p:sp>
        <p:nvSpPr>
          <p:cNvPr id="81" name="Text Placeholder 4">
            <a:extLst>
              <a:ext uri="{FF2B5EF4-FFF2-40B4-BE49-F238E27FC236}">
                <a16:creationId xmlns:a16="http://schemas.microsoft.com/office/drawing/2014/main" id="{022359F1-8B21-5131-922F-3CCDFD12B51E}"/>
              </a:ext>
            </a:extLst>
          </p:cNvPr>
          <p:cNvSpPr txBox="1">
            <a:spLocks/>
          </p:cNvSpPr>
          <p:nvPr/>
        </p:nvSpPr>
        <p:spPr>
          <a:xfrm>
            <a:off x="9890735" y="3528996"/>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solidFill>
                  <a:schemeClr val="tx1"/>
                </a:solidFill>
                <a:latin typeface="Franklin Gothic Demi" panose="020B0603020102020204" pitchFamily="34" charset="0"/>
              </a:rPr>
              <a:t>Heading 6</a:t>
            </a:r>
            <a:endParaRPr lang="en-NO" sz="1400" b="1" dirty="0">
              <a:solidFill>
                <a:schemeClr val="tx1"/>
              </a:solidFill>
              <a:latin typeface="Franklin Gothic Demi" panose="020B0603020102020204" pitchFamily="34" charset="0"/>
            </a:endParaRPr>
          </a:p>
        </p:txBody>
      </p:sp>
      <p:sp>
        <p:nvSpPr>
          <p:cNvPr id="82" name="Text Placeholder 5">
            <a:extLst>
              <a:ext uri="{FF2B5EF4-FFF2-40B4-BE49-F238E27FC236}">
                <a16:creationId xmlns:a16="http://schemas.microsoft.com/office/drawing/2014/main" id="{A00C74C9-6530-B448-3BD6-D8CB01F7F7BC}"/>
              </a:ext>
            </a:extLst>
          </p:cNvPr>
          <p:cNvSpPr txBox="1">
            <a:spLocks/>
          </p:cNvSpPr>
          <p:nvPr/>
        </p:nvSpPr>
        <p:spPr>
          <a:xfrm>
            <a:off x="9882800" y="3789417"/>
            <a:ext cx="172182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solidFill>
              </a:rPr>
              <a:t>Dummy text 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r>
              <a:rPr lang="en-GB" sz="1200" dirty="0">
                <a:solidFill>
                  <a:schemeClr val="tx1"/>
                </a:solidFill>
              </a:rPr>
              <a:t>. </a:t>
            </a:r>
            <a:r>
              <a:rPr lang="en-GB" sz="1200" dirty="0" err="1">
                <a:solidFill>
                  <a:schemeClr val="tx1"/>
                </a:solidFill>
              </a:rPr>
              <a:t>Aliquam</a:t>
            </a:r>
            <a:r>
              <a:rPr lang="en-GB" sz="1200" dirty="0">
                <a:solidFill>
                  <a:schemeClr val="tx1"/>
                </a:solidFill>
              </a:rPr>
              <a:t> </a:t>
            </a:r>
            <a:r>
              <a:rPr lang="en-GB" sz="1200" dirty="0" err="1">
                <a:solidFill>
                  <a:schemeClr val="tx1"/>
                </a:solidFill>
              </a:rPr>
              <a:t>efficitur</a:t>
            </a:r>
            <a:r>
              <a:rPr lang="en-GB" sz="1200" dirty="0">
                <a:solidFill>
                  <a:schemeClr val="tx1"/>
                </a:solidFill>
              </a:rPr>
              <a:t> </a:t>
            </a:r>
            <a:r>
              <a:rPr lang="en-GB" sz="1200" dirty="0" err="1">
                <a:solidFill>
                  <a:schemeClr val="tx1"/>
                </a:solidFill>
              </a:rPr>
              <a:t>neque</a:t>
            </a:r>
            <a:r>
              <a:rPr lang="en-GB" sz="1200" dirty="0">
                <a:solidFill>
                  <a:schemeClr val="tx1"/>
                </a:solidFill>
              </a:rPr>
              <a:t> </a:t>
            </a:r>
            <a:r>
              <a:rPr lang="en-GB" sz="1200" dirty="0" err="1">
                <a:solidFill>
                  <a:schemeClr val="tx1"/>
                </a:solidFill>
              </a:rPr>
              <a:t>lacus</a:t>
            </a:r>
            <a:r>
              <a:rPr lang="en-GB" sz="1200" dirty="0">
                <a:solidFill>
                  <a:schemeClr val="tx1"/>
                </a:solidFill>
              </a:rPr>
              <a:t>, </a:t>
            </a:r>
            <a:r>
              <a:rPr lang="en-GB" sz="1200" dirty="0" err="1">
                <a:solidFill>
                  <a:schemeClr val="tx1"/>
                </a:solidFill>
              </a:rPr>
              <a:t>eu</a:t>
            </a:r>
            <a:r>
              <a:rPr lang="en-GB" sz="1200" dirty="0">
                <a:solidFill>
                  <a:schemeClr val="tx1"/>
                </a:solidFill>
              </a:rPr>
              <a:t> </a:t>
            </a:r>
            <a:r>
              <a:rPr lang="en-GB" sz="1200" dirty="0" err="1">
                <a:solidFill>
                  <a:schemeClr val="tx1"/>
                </a:solidFill>
              </a:rPr>
              <a:t>placerat</a:t>
            </a:r>
            <a:r>
              <a:rPr lang="en-GB" sz="1200" dirty="0">
                <a:solidFill>
                  <a:schemeClr val="tx1"/>
                </a:solidFill>
              </a:rPr>
              <a:t> </a:t>
            </a:r>
            <a:r>
              <a:rPr lang="en-GB" sz="1200" dirty="0" err="1">
                <a:solidFill>
                  <a:schemeClr val="tx1"/>
                </a:solidFill>
              </a:rPr>
              <a:t>nibh</a:t>
            </a:r>
            <a:r>
              <a:rPr lang="en-GB" sz="1200" dirty="0">
                <a:solidFill>
                  <a:schemeClr val="tx1"/>
                </a:solidFill>
              </a:rPr>
              <a:t> </a:t>
            </a:r>
            <a:r>
              <a:rPr lang="en-GB" sz="1200" dirty="0" err="1">
                <a:solidFill>
                  <a:schemeClr val="tx1"/>
                </a:solidFill>
              </a:rPr>
              <a:t>vehicula</a:t>
            </a:r>
            <a:r>
              <a:rPr lang="en-GB" sz="1200" dirty="0">
                <a:solidFill>
                  <a:schemeClr val="tx1"/>
                </a:solidFill>
              </a:rPr>
              <a:t> </a:t>
            </a:r>
            <a:r>
              <a:rPr lang="en-GB" sz="1200" dirty="0" err="1">
                <a:solidFill>
                  <a:schemeClr val="tx1"/>
                </a:solidFill>
              </a:rPr>
              <a:t>eget</a:t>
            </a:r>
            <a:r>
              <a:rPr lang="en-GB" sz="1200" dirty="0">
                <a:solidFill>
                  <a:schemeClr val="tx1"/>
                </a:solidFill>
              </a:rPr>
              <a:t>. </a:t>
            </a:r>
          </a:p>
        </p:txBody>
      </p:sp>
      <p:sp>
        <p:nvSpPr>
          <p:cNvPr id="83" name="Text Placeholder 4">
            <a:extLst>
              <a:ext uri="{FF2B5EF4-FFF2-40B4-BE49-F238E27FC236}">
                <a16:creationId xmlns:a16="http://schemas.microsoft.com/office/drawing/2014/main" id="{9FED10C1-0D48-9D74-04FD-93ED325BD76E}"/>
              </a:ext>
            </a:extLst>
          </p:cNvPr>
          <p:cNvSpPr txBox="1">
            <a:spLocks/>
          </p:cNvSpPr>
          <p:nvPr/>
        </p:nvSpPr>
        <p:spPr>
          <a:xfrm>
            <a:off x="493619"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Bookman Old Style" panose="02050604050505020204" pitchFamily="18" charset="0"/>
              </a:rPr>
              <a:t>2023</a:t>
            </a:r>
            <a:endParaRPr lang="en-NO" sz="2400" dirty="0">
              <a:solidFill>
                <a:schemeClr val="tx1"/>
              </a:solidFill>
              <a:latin typeface="Bookman Old Style" panose="02050604050505020204" pitchFamily="18" charset="0"/>
            </a:endParaRPr>
          </a:p>
        </p:txBody>
      </p:sp>
      <p:cxnSp>
        <p:nvCxnSpPr>
          <p:cNvPr id="89" name="Straight Connector 88">
            <a:extLst>
              <a:ext uri="{FF2B5EF4-FFF2-40B4-BE49-F238E27FC236}">
                <a16:creationId xmlns:a16="http://schemas.microsoft.com/office/drawing/2014/main" id="{078CF88B-A3F7-053A-7673-3896295E9AD8}"/>
              </a:ext>
            </a:extLst>
          </p:cNvPr>
          <p:cNvCxnSpPr>
            <a:cxnSpLocks/>
          </p:cNvCxnSpPr>
          <p:nvPr/>
        </p:nvCxnSpPr>
        <p:spPr>
          <a:xfrm>
            <a:off x="587375" y="3220397"/>
            <a:ext cx="11017250" cy="0"/>
          </a:xfrm>
          <a:prstGeom prst="line">
            <a:avLst/>
          </a:prstGeom>
          <a:ln w="127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E2F608A7-D62E-197F-C935-08308749B796}"/>
              </a:ext>
            </a:extLst>
          </p:cNvPr>
          <p:cNvSpPr/>
          <p:nvPr/>
        </p:nvSpPr>
        <p:spPr>
          <a:xfrm>
            <a:off x="55259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1" name="Oval 90">
            <a:extLst>
              <a:ext uri="{FF2B5EF4-FFF2-40B4-BE49-F238E27FC236}">
                <a16:creationId xmlns:a16="http://schemas.microsoft.com/office/drawing/2014/main" id="{770DCBBE-E47B-54EA-0117-4A8F5E8B9DE4}"/>
              </a:ext>
            </a:extLst>
          </p:cNvPr>
          <p:cNvSpPr/>
          <p:nvPr/>
        </p:nvSpPr>
        <p:spPr>
          <a:xfrm>
            <a:off x="4296699"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2" name="Oval 91">
            <a:extLst>
              <a:ext uri="{FF2B5EF4-FFF2-40B4-BE49-F238E27FC236}">
                <a16:creationId xmlns:a16="http://schemas.microsoft.com/office/drawing/2014/main" id="{5920C0F5-B4A9-50CE-B307-9739C30E86F4}"/>
              </a:ext>
            </a:extLst>
          </p:cNvPr>
          <p:cNvSpPr/>
          <p:nvPr/>
        </p:nvSpPr>
        <p:spPr>
          <a:xfrm>
            <a:off x="8066901"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3" name="Oval 92">
            <a:extLst>
              <a:ext uri="{FF2B5EF4-FFF2-40B4-BE49-F238E27FC236}">
                <a16:creationId xmlns:a16="http://schemas.microsoft.com/office/drawing/2014/main" id="{91EAD98A-4113-A8A5-B7A8-D62025CB3A04}"/>
              </a:ext>
            </a:extLst>
          </p:cNvPr>
          <p:cNvSpPr/>
          <p:nvPr/>
        </p:nvSpPr>
        <p:spPr>
          <a:xfrm>
            <a:off x="619523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4" name="Oval 93">
            <a:extLst>
              <a:ext uri="{FF2B5EF4-FFF2-40B4-BE49-F238E27FC236}">
                <a16:creationId xmlns:a16="http://schemas.microsoft.com/office/drawing/2014/main" id="{86011195-CBDE-4159-021D-125C70DAE286}"/>
              </a:ext>
            </a:extLst>
          </p:cNvPr>
          <p:cNvSpPr/>
          <p:nvPr/>
        </p:nvSpPr>
        <p:spPr>
          <a:xfrm>
            <a:off x="2420385"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5" name="Oval 94">
            <a:extLst>
              <a:ext uri="{FF2B5EF4-FFF2-40B4-BE49-F238E27FC236}">
                <a16:creationId xmlns:a16="http://schemas.microsoft.com/office/drawing/2014/main" id="{F9D45F92-FE9A-02A8-CF5C-77A4D203C647}"/>
              </a:ext>
            </a:extLst>
          </p:cNvPr>
          <p:cNvSpPr/>
          <p:nvPr/>
        </p:nvSpPr>
        <p:spPr>
          <a:xfrm>
            <a:off x="9948863"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96" name="Text Placeholder 4">
            <a:extLst>
              <a:ext uri="{FF2B5EF4-FFF2-40B4-BE49-F238E27FC236}">
                <a16:creationId xmlns:a16="http://schemas.microsoft.com/office/drawing/2014/main" id="{7A363988-8698-48AE-3713-E10F5A2B3C21}"/>
              </a:ext>
            </a:extLst>
          </p:cNvPr>
          <p:cNvSpPr txBox="1">
            <a:spLocks/>
          </p:cNvSpPr>
          <p:nvPr/>
        </p:nvSpPr>
        <p:spPr>
          <a:xfrm>
            <a:off x="2360920"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Bookman Old Style" panose="02050604050505020204" pitchFamily="18" charset="0"/>
              </a:rPr>
              <a:t>2024</a:t>
            </a:r>
            <a:endParaRPr lang="en-NO" sz="2400" dirty="0">
              <a:solidFill>
                <a:schemeClr val="tx1"/>
              </a:solidFill>
              <a:latin typeface="Bookman Old Style" panose="02050604050505020204" pitchFamily="18" charset="0"/>
            </a:endParaRPr>
          </a:p>
        </p:txBody>
      </p:sp>
      <p:sp>
        <p:nvSpPr>
          <p:cNvPr id="97" name="Text Placeholder 4">
            <a:extLst>
              <a:ext uri="{FF2B5EF4-FFF2-40B4-BE49-F238E27FC236}">
                <a16:creationId xmlns:a16="http://schemas.microsoft.com/office/drawing/2014/main" id="{F26013D2-93CF-6BB5-72A4-FE90E6FD0678}"/>
              </a:ext>
            </a:extLst>
          </p:cNvPr>
          <p:cNvSpPr txBox="1">
            <a:spLocks/>
          </p:cNvSpPr>
          <p:nvPr/>
        </p:nvSpPr>
        <p:spPr>
          <a:xfrm>
            <a:off x="4228221"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Bookman Old Style" panose="02050604050505020204" pitchFamily="18" charset="0"/>
              </a:rPr>
              <a:t>2025</a:t>
            </a:r>
            <a:endParaRPr lang="en-NO" sz="2400" dirty="0">
              <a:solidFill>
                <a:schemeClr val="tx1"/>
              </a:solidFill>
              <a:latin typeface="Bookman Old Style" panose="02050604050505020204" pitchFamily="18" charset="0"/>
            </a:endParaRPr>
          </a:p>
        </p:txBody>
      </p:sp>
      <p:sp>
        <p:nvSpPr>
          <p:cNvPr id="98" name="Text Placeholder 4">
            <a:extLst>
              <a:ext uri="{FF2B5EF4-FFF2-40B4-BE49-F238E27FC236}">
                <a16:creationId xmlns:a16="http://schemas.microsoft.com/office/drawing/2014/main" id="{F4C7E554-2A05-F4F7-F54A-F5275F0406B1}"/>
              </a:ext>
            </a:extLst>
          </p:cNvPr>
          <p:cNvSpPr txBox="1">
            <a:spLocks/>
          </p:cNvSpPr>
          <p:nvPr/>
        </p:nvSpPr>
        <p:spPr>
          <a:xfrm>
            <a:off x="6130124"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Bookman Old Style" panose="02050604050505020204" pitchFamily="18" charset="0"/>
              </a:rPr>
              <a:t>2026</a:t>
            </a:r>
            <a:endParaRPr lang="en-NO" sz="2400" dirty="0">
              <a:solidFill>
                <a:schemeClr val="tx1"/>
              </a:solidFill>
              <a:latin typeface="Bookman Old Style" panose="02050604050505020204" pitchFamily="18" charset="0"/>
            </a:endParaRPr>
          </a:p>
        </p:txBody>
      </p:sp>
      <p:sp>
        <p:nvSpPr>
          <p:cNvPr id="99" name="Text Placeholder 4">
            <a:extLst>
              <a:ext uri="{FF2B5EF4-FFF2-40B4-BE49-F238E27FC236}">
                <a16:creationId xmlns:a16="http://schemas.microsoft.com/office/drawing/2014/main" id="{3B3BABB2-6613-9582-10E8-1675A7966E58}"/>
              </a:ext>
            </a:extLst>
          </p:cNvPr>
          <p:cNvSpPr txBox="1">
            <a:spLocks/>
          </p:cNvSpPr>
          <p:nvPr/>
        </p:nvSpPr>
        <p:spPr>
          <a:xfrm>
            <a:off x="8010950"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Bookman Old Style" panose="02050604050505020204" pitchFamily="18" charset="0"/>
              </a:rPr>
              <a:t>2027</a:t>
            </a:r>
            <a:endParaRPr lang="en-NO" sz="2400" dirty="0">
              <a:solidFill>
                <a:schemeClr val="tx1"/>
              </a:solidFill>
              <a:latin typeface="Bookman Old Style" panose="02050604050505020204" pitchFamily="18" charset="0"/>
            </a:endParaRPr>
          </a:p>
        </p:txBody>
      </p:sp>
      <p:sp>
        <p:nvSpPr>
          <p:cNvPr id="100" name="Text Placeholder 4">
            <a:extLst>
              <a:ext uri="{FF2B5EF4-FFF2-40B4-BE49-F238E27FC236}">
                <a16:creationId xmlns:a16="http://schemas.microsoft.com/office/drawing/2014/main" id="{3A1AD701-CA60-FD6A-FBFC-E9D6586751EB}"/>
              </a:ext>
            </a:extLst>
          </p:cNvPr>
          <p:cNvSpPr txBox="1">
            <a:spLocks/>
          </p:cNvSpPr>
          <p:nvPr/>
        </p:nvSpPr>
        <p:spPr>
          <a:xfrm>
            <a:off x="9897501" y="2497791"/>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tx1"/>
                </a:solidFill>
                <a:latin typeface="Bookman Old Style" panose="02050604050505020204" pitchFamily="18" charset="0"/>
              </a:rPr>
              <a:t>2028</a:t>
            </a:r>
            <a:endParaRPr lang="en-NO" sz="2400" dirty="0">
              <a:solidFill>
                <a:schemeClr val="tx1"/>
              </a:solidFill>
              <a:latin typeface="Bookman Old Style" panose="02050604050505020204" pitchFamily="18" charset="0"/>
            </a:endParaRPr>
          </a:p>
        </p:txBody>
      </p:sp>
      <p:sp>
        <p:nvSpPr>
          <p:cNvPr id="101" name="Text Placeholder 5">
            <a:extLst>
              <a:ext uri="{FF2B5EF4-FFF2-40B4-BE49-F238E27FC236}">
                <a16:creationId xmlns:a16="http://schemas.microsoft.com/office/drawing/2014/main" id="{54D1B5B2-99A7-EFC6-251D-61836EDE6D3A}"/>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Tree>
    <p:extLst>
      <p:ext uri="{BB962C8B-B14F-4D97-AF65-F5344CB8AC3E}">
        <p14:creationId xmlns:p14="http://schemas.microsoft.com/office/powerpoint/2010/main" val="1832100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Timeline</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cxnSp>
        <p:nvCxnSpPr>
          <p:cNvPr id="15" name="Straight Connector 14">
            <a:extLst>
              <a:ext uri="{FF2B5EF4-FFF2-40B4-BE49-F238E27FC236}">
                <a16:creationId xmlns:a16="http://schemas.microsoft.com/office/drawing/2014/main" id="{CE6B23D9-AAB9-C036-5133-0603DB050E60}"/>
              </a:ext>
            </a:extLst>
          </p:cNvPr>
          <p:cNvCxnSpPr>
            <a:cxnSpLocks/>
          </p:cNvCxnSpPr>
          <p:nvPr/>
        </p:nvCxnSpPr>
        <p:spPr>
          <a:xfrm>
            <a:off x="587375" y="4785466"/>
            <a:ext cx="11017250"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F84233A-2BC3-E58E-2C58-DFDF4606FF17}"/>
              </a:ext>
            </a:extLst>
          </p:cNvPr>
          <p:cNvSpPr/>
          <p:nvPr/>
        </p:nvSpPr>
        <p:spPr>
          <a:xfrm>
            <a:off x="82483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7" name="Oval 16">
            <a:extLst>
              <a:ext uri="{FF2B5EF4-FFF2-40B4-BE49-F238E27FC236}">
                <a16:creationId xmlns:a16="http://schemas.microsoft.com/office/drawing/2014/main" id="{6516E7E0-8C52-19DD-D1F5-B52C8D2BC693}"/>
              </a:ext>
            </a:extLst>
          </p:cNvPr>
          <p:cNvSpPr/>
          <p:nvPr/>
        </p:nvSpPr>
        <p:spPr>
          <a:xfrm>
            <a:off x="4568936"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8" name="Oval 17">
            <a:extLst>
              <a:ext uri="{FF2B5EF4-FFF2-40B4-BE49-F238E27FC236}">
                <a16:creationId xmlns:a16="http://schemas.microsoft.com/office/drawing/2014/main" id="{8BD767E3-B3E1-330F-7B66-3AA12380197F}"/>
              </a:ext>
            </a:extLst>
          </p:cNvPr>
          <p:cNvSpPr/>
          <p:nvPr/>
        </p:nvSpPr>
        <p:spPr>
          <a:xfrm>
            <a:off x="8339138"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9" name="Oval 18">
            <a:extLst>
              <a:ext uri="{FF2B5EF4-FFF2-40B4-BE49-F238E27FC236}">
                <a16:creationId xmlns:a16="http://schemas.microsoft.com/office/drawing/2014/main" id="{2792AF1F-3335-FC3B-7DD5-969973FC06B7}"/>
              </a:ext>
            </a:extLst>
          </p:cNvPr>
          <p:cNvSpPr/>
          <p:nvPr/>
        </p:nvSpPr>
        <p:spPr>
          <a:xfrm>
            <a:off x="646747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0" name="Oval 19">
            <a:extLst>
              <a:ext uri="{FF2B5EF4-FFF2-40B4-BE49-F238E27FC236}">
                <a16:creationId xmlns:a16="http://schemas.microsoft.com/office/drawing/2014/main" id="{284B759E-01FE-4C01-ABC6-9232C5C25CED}"/>
              </a:ext>
            </a:extLst>
          </p:cNvPr>
          <p:cNvSpPr/>
          <p:nvPr/>
        </p:nvSpPr>
        <p:spPr>
          <a:xfrm>
            <a:off x="2692622"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1" name="Straight Connector 20">
            <a:extLst>
              <a:ext uri="{FF2B5EF4-FFF2-40B4-BE49-F238E27FC236}">
                <a16:creationId xmlns:a16="http://schemas.microsoft.com/office/drawing/2014/main" id="{81F15C4F-057A-D003-88C0-B398EA5F5B09}"/>
              </a:ext>
            </a:extLst>
          </p:cNvPr>
          <p:cNvCxnSpPr>
            <a:cxnSpLocks/>
            <a:stCxn id="16" idx="0"/>
          </p:cNvCxnSpPr>
          <p:nvPr/>
        </p:nvCxnSpPr>
        <p:spPr>
          <a:xfrm flipV="1">
            <a:off x="945818" y="3975691"/>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2" name="Text Placeholder 4">
            <a:extLst>
              <a:ext uri="{FF2B5EF4-FFF2-40B4-BE49-F238E27FC236}">
                <a16:creationId xmlns:a16="http://schemas.microsoft.com/office/drawing/2014/main" id="{CA26CC7B-0CE8-0D14-26C6-3AAE0D338DA7}"/>
              </a:ext>
            </a:extLst>
          </p:cNvPr>
          <p:cNvSpPr txBox="1">
            <a:spLocks/>
          </p:cNvSpPr>
          <p:nvPr/>
        </p:nvSpPr>
        <p:spPr>
          <a:xfrm>
            <a:off x="49361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err="1">
                <a:latin typeface="Franklin Gothic Demi" panose="020B0603020102020204" pitchFamily="34" charset="0"/>
              </a:rPr>
              <a:t>Before</a:t>
            </a:r>
            <a:r>
              <a:rPr lang="nb-NO" sz="1400" b="1" dirty="0">
                <a:latin typeface="Franklin Gothic Demi" panose="020B0603020102020204" pitchFamily="34" charset="0"/>
              </a:rPr>
              <a:t> first </a:t>
            </a:r>
            <a:r>
              <a:rPr lang="nb-NO" sz="1400" b="1" dirty="0" err="1">
                <a:latin typeface="Franklin Gothic Demi" panose="020B0603020102020204" pitchFamily="34" charset="0"/>
              </a:rPr>
              <a:t>day</a:t>
            </a:r>
            <a:endParaRPr lang="en-NO" sz="1400" b="1" dirty="0">
              <a:latin typeface="Franklin Gothic Demi" panose="020B0603020102020204" pitchFamily="34" charset="0"/>
            </a:endParaRPr>
          </a:p>
        </p:txBody>
      </p:sp>
      <p:sp>
        <p:nvSpPr>
          <p:cNvPr id="23" name="Text Placeholder 5">
            <a:extLst>
              <a:ext uri="{FF2B5EF4-FFF2-40B4-BE49-F238E27FC236}">
                <a16:creationId xmlns:a16="http://schemas.microsoft.com/office/drawing/2014/main" id="{F0AB66EC-FAAD-2823-1132-6644AFE06C32}"/>
              </a:ext>
            </a:extLst>
          </p:cNvPr>
          <p:cNvSpPr txBox="1">
            <a:spLocks/>
          </p:cNvSpPr>
          <p:nvPr/>
        </p:nvSpPr>
        <p:spPr>
          <a:xfrm>
            <a:off x="485684" y="2249559"/>
            <a:ext cx="167381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receive the onboarding app. An interactive wav to learn more about the company and to get enthusiastic about their new job.</a:t>
            </a:r>
            <a:endParaRPr lang="en-NO" sz="1200" dirty="0"/>
          </a:p>
        </p:txBody>
      </p:sp>
      <p:sp>
        <p:nvSpPr>
          <p:cNvPr id="24" name="Oval 23">
            <a:extLst>
              <a:ext uri="{FF2B5EF4-FFF2-40B4-BE49-F238E27FC236}">
                <a16:creationId xmlns:a16="http://schemas.microsoft.com/office/drawing/2014/main" id="{957EB9A9-CABC-A6DB-CB2E-C81AB890E008}"/>
              </a:ext>
            </a:extLst>
          </p:cNvPr>
          <p:cNvSpPr/>
          <p:nvPr/>
        </p:nvSpPr>
        <p:spPr>
          <a:xfrm>
            <a:off x="10221100"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5" name="Straight Connector 24">
            <a:extLst>
              <a:ext uri="{FF2B5EF4-FFF2-40B4-BE49-F238E27FC236}">
                <a16:creationId xmlns:a16="http://schemas.microsoft.com/office/drawing/2014/main" id="{5285F837-CCB9-1578-413A-3ED1DE69123F}"/>
              </a:ext>
            </a:extLst>
          </p:cNvPr>
          <p:cNvCxnSpPr>
            <a:cxnSpLocks/>
            <a:stCxn id="20" idx="0"/>
          </p:cNvCxnSpPr>
          <p:nvPr/>
        </p:nvCxnSpPr>
        <p:spPr>
          <a:xfrm flipH="1" flipV="1">
            <a:off x="2806515" y="3624816"/>
            <a:ext cx="7090" cy="1041217"/>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07F84F-371E-DD5F-2CD4-12B9E25BBF66}"/>
              </a:ext>
            </a:extLst>
          </p:cNvPr>
          <p:cNvCxnSpPr>
            <a:cxnSpLocks/>
            <a:stCxn id="17" idx="0"/>
          </p:cNvCxnSpPr>
          <p:nvPr/>
        </p:nvCxnSpPr>
        <p:spPr>
          <a:xfrm flipH="1" flipV="1">
            <a:off x="4677846" y="3337737"/>
            <a:ext cx="12073" cy="132829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CDCEDE8-DF9A-9D08-AEBE-549D853BEF21}"/>
              </a:ext>
            </a:extLst>
          </p:cNvPr>
          <p:cNvCxnSpPr>
            <a:cxnSpLocks/>
            <a:stCxn id="19" idx="0"/>
          </p:cNvCxnSpPr>
          <p:nvPr/>
        </p:nvCxnSpPr>
        <p:spPr>
          <a:xfrm flipH="1" flipV="1">
            <a:off x="6581074" y="3752407"/>
            <a:ext cx="7384"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9F5338-A927-0A5D-AF96-DFF61433C0D4}"/>
              </a:ext>
            </a:extLst>
          </p:cNvPr>
          <p:cNvCxnSpPr>
            <a:cxnSpLocks/>
            <a:stCxn id="18" idx="0"/>
          </p:cNvCxnSpPr>
          <p:nvPr/>
        </p:nvCxnSpPr>
        <p:spPr>
          <a:xfrm flipH="1" flipV="1">
            <a:off x="8452404" y="3752407"/>
            <a:ext cx="7717"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AD612A-4CB4-DBBE-A0A5-3FA56F951490}"/>
              </a:ext>
            </a:extLst>
          </p:cNvPr>
          <p:cNvCxnSpPr>
            <a:cxnSpLocks/>
            <a:stCxn id="24" idx="0"/>
          </p:cNvCxnSpPr>
          <p:nvPr/>
        </p:nvCxnSpPr>
        <p:spPr>
          <a:xfrm flipH="1" flipV="1">
            <a:off x="10323735" y="3146041"/>
            <a:ext cx="18348" cy="151999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0" name="Text Placeholder 5">
            <a:extLst>
              <a:ext uri="{FF2B5EF4-FFF2-40B4-BE49-F238E27FC236}">
                <a16:creationId xmlns:a16="http://schemas.microsoft.com/office/drawing/2014/main" id="{2B22B6B9-3CC5-09C9-1EBC-0816E9BCFEC0}"/>
              </a:ext>
            </a:extLst>
          </p:cNvPr>
          <p:cNvSpPr txBox="1">
            <a:spLocks/>
          </p:cNvSpPr>
          <p:nvPr/>
        </p:nvSpPr>
        <p:spPr>
          <a:xfrm>
            <a:off x="2373276" y="2249559"/>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are invited to the onboarding experience. A fun way to learn more about the work environment.</a:t>
            </a:r>
          </a:p>
        </p:txBody>
      </p:sp>
      <p:sp>
        <p:nvSpPr>
          <p:cNvPr id="31" name="Text Placeholder 4">
            <a:extLst>
              <a:ext uri="{FF2B5EF4-FFF2-40B4-BE49-F238E27FC236}">
                <a16:creationId xmlns:a16="http://schemas.microsoft.com/office/drawing/2014/main" id="{1A86D268-C32C-734E-5F60-DB81DC93E753}"/>
              </a:ext>
            </a:extLst>
          </p:cNvPr>
          <p:cNvSpPr txBox="1">
            <a:spLocks/>
          </p:cNvSpPr>
          <p:nvPr/>
        </p:nvSpPr>
        <p:spPr>
          <a:xfrm>
            <a:off x="237057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day</a:t>
            </a:r>
            <a:endParaRPr lang="en-NO" sz="1400" b="1" dirty="0">
              <a:latin typeface="Franklin Gothic Demi" panose="020B0603020102020204" pitchFamily="34" charset="0"/>
            </a:endParaRPr>
          </a:p>
        </p:txBody>
      </p:sp>
      <p:sp>
        <p:nvSpPr>
          <p:cNvPr id="32" name="Text Placeholder 4">
            <a:extLst>
              <a:ext uri="{FF2B5EF4-FFF2-40B4-BE49-F238E27FC236}">
                <a16:creationId xmlns:a16="http://schemas.microsoft.com/office/drawing/2014/main" id="{5BD1D1E6-6A3D-F99E-5E3E-25ABE669D7EE}"/>
              </a:ext>
            </a:extLst>
          </p:cNvPr>
          <p:cNvSpPr txBox="1">
            <a:spLocks/>
          </p:cNvSpPr>
          <p:nvPr/>
        </p:nvSpPr>
        <p:spPr>
          <a:xfrm>
            <a:off x="424926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week</a:t>
            </a:r>
            <a:endParaRPr lang="en-NO" sz="1400" b="1" dirty="0">
              <a:latin typeface="Franklin Gothic Demi" panose="020B0603020102020204" pitchFamily="34" charset="0"/>
            </a:endParaRPr>
          </a:p>
        </p:txBody>
      </p:sp>
      <p:sp>
        <p:nvSpPr>
          <p:cNvPr id="33" name="Text Placeholder 5">
            <a:extLst>
              <a:ext uri="{FF2B5EF4-FFF2-40B4-BE49-F238E27FC236}">
                <a16:creationId xmlns:a16="http://schemas.microsoft.com/office/drawing/2014/main" id="{419C4AA7-E419-DA4D-341E-6F7FADB4B20F}"/>
              </a:ext>
            </a:extLst>
          </p:cNvPr>
          <p:cNvSpPr txBox="1">
            <a:spLocks/>
          </p:cNvSpPr>
          <p:nvPr/>
        </p:nvSpPr>
        <p:spPr>
          <a:xfrm>
            <a:off x="4241328" y="2249559"/>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all necessary information (handbook) and service standards</a:t>
            </a:r>
            <a:endParaRPr lang="en-NO" sz="1200" dirty="0"/>
          </a:p>
        </p:txBody>
      </p:sp>
      <p:sp>
        <p:nvSpPr>
          <p:cNvPr id="34" name="Text Placeholder 4">
            <a:extLst>
              <a:ext uri="{FF2B5EF4-FFF2-40B4-BE49-F238E27FC236}">
                <a16:creationId xmlns:a16="http://schemas.microsoft.com/office/drawing/2014/main" id="{9D711351-7D5E-E917-AB41-5EAD08EECE93}"/>
              </a:ext>
            </a:extLst>
          </p:cNvPr>
          <p:cNvSpPr txBox="1">
            <a:spLocks/>
          </p:cNvSpPr>
          <p:nvPr/>
        </p:nvSpPr>
        <p:spPr>
          <a:xfrm>
            <a:off x="612001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month</a:t>
            </a:r>
            <a:endParaRPr lang="en-NO" sz="1400" b="1" dirty="0">
              <a:latin typeface="Franklin Gothic Demi" panose="020B0603020102020204" pitchFamily="34" charset="0"/>
            </a:endParaRPr>
          </a:p>
        </p:txBody>
      </p:sp>
      <p:sp>
        <p:nvSpPr>
          <p:cNvPr id="35" name="Text Placeholder 5">
            <a:extLst>
              <a:ext uri="{FF2B5EF4-FFF2-40B4-BE49-F238E27FC236}">
                <a16:creationId xmlns:a16="http://schemas.microsoft.com/office/drawing/2014/main" id="{908B2470-E93B-BFB5-9FC1-2A0A22B6306D}"/>
              </a:ext>
            </a:extLst>
          </p:cNvPr>
          <p:cNvSpPr txBox="1">
            <a:spLocks/>
          </p:cNvSpPr>
          <p:nvPr/>
        </p:nvSpPr>
        <p:spPr>
          <a:xfrm>
            <a:off x="6112078" y="2249559"/>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Welcome day at HQ organised to give new hires a chance to meet the relevant colleagues and to learn the latest.</a:t>
            </a:r>
          </a:p>
          <a:p>
            <a:pPr marL="0" indent="0">
              <a:buFont typeface="Arial" panose="020B0604020202020204" pitchFamily="34" charset="0"/>
              <a:buNone/>
            </a:pPr>
            <a:r>
              <a:rPr lang="en-GB" sz="1200" dirty="0"/>
              <a:t>Connect in </a:t>
            </a:r>
            <a:r>
              <a:rPr lang="en-GB" sz="1200" dirty="0" err="1"/>
              <a:t>perion</a:t>
            </a:r>
            <a:r>
              <a:rPr lang="en-GB" sz="1200" dirty="0"/>
              <a:t>.</a:t>
            </a:r>
            <a:endParaRPr lang="en-NO" sz="1200" dirty="0"/>
          </a:p>
        </p:txBody>
      </p:sp>
      <p:sp>
        <p:nvSpPr>
          <p:cNvPr id="36" name="Text Placeholder 4">
            <a:extLst>
              <a:ext uri="{FF2B5EF4-FFF2-40B4-BE49-F238E27FC236}">
                <a16:creationId xmlns:a16="http://schemas.microsoft.com/office/drawing/2014/main" id="{249A28B7-F33B-4041-5417-56652BBED5A0}"/>
              </a:ext>
            </a:extLst>
          </p:cNvPr>
          <p:cNvSpPr txBox="1">
            <a:spLocks/>
          </p:cNvSpPr>
          <p:nvPr/>
        </p:nvSpPr>
        <p:spPr>
          <a:xfrm>
            <a:off x="8016252" y="1989138"/>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three</a:t>
            </a:r>
            <a:r>
              <a:rPr lang="nb-NO" sz="1400" b="1" dirty="0">
                <a:latin typeface="Franklin Gothic Demi" panose="020B0603020102020204" pitchFamily="34" charset="0"/>
              </a:rPr>
              <a:t> </a:t>
            </a:r>
            <a:r>
              <a:rPr lang="nb-NO" sz="1400" b="1" dirty="0" err="1">
                <a:latin typeface="Franklin Gothic Demi" panose="020B0603020102020204" pitchFamily="34" charset="0"/>
              </a:rPr>
              <a:t>months</a:t>
            </a:r>
            <a:endParaRPr lang="en-NO" sz="1400" b="1" dirty="0">
              <a:latin typeface="Franklin Gothic Demi" panose="020B0603020102020204" pitchFamily="34" charset="0"/>
            </a:endParaRPr>
          </a:p>
        </p:txBody>
      </p:sp>
      <p:sp>
        <p:nvSpPr>
          <p:cNvPr id="37" name="Text Placeholder 5">
            <a:extLst>
              <a:ext uri="{FF2B5EF4-FFF2-40B4-BE49-F238E27FC236}">
                <a16:creationId xmlns:a16="http://schemas.microsoft.com/office/drawing/2014/main" id="{99777179-2AF6-5566-5609-59FE02CF12B2}"/>
              </a:ext>
            </a:extLst>
          </p:cNvPr>
          <p:cNvSpPr txBox="1">
            <a:spLocks/>
          </p:cNvSpPr>
          <p:nvPr/>
        </p:nvSpPr>
        <p:spPr>
          <a:xfrm>
            <a:off x="8008318" y="2249559"/>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Before the end of the probation period the new hire gets an opportunity to check in with their buddy and manager.</a:t>
            </a:r>
            <a:endParaRPr lang="en-NO" sz="1200" dirty="0"/>
          </a:p>
        </p:txBody>
      </p:sp>
      <p:sp>
        <p:nvSpPr>
          <p:cNvPr id="38" name="Text Placeholder 4">
            <a:extLst>
              <a:ext uri="{FF2B5EF4-FFF2-40B4-BE49-F238E27FC236}">
                <a16:creationId xmlns:a16="http://schemas.microsoft.com/office/drawing/2014/main" id="{76E6A0C8-EFB5-F609-FED7-3E52AB52B24B}"/>
              </a:ext>
            </a:extLst>
          </p:cNvPr>
          <p:cNvSpPr txBox="1">
            <a:spLocks/>
          </p:cNvSpPr>
          <p:nvPr/>
        </p:nvSpPr>
        <p:spPr>
          <a:xfrm>
            <a:off x="9890735" y="1989138"/>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b="1" dirty="0">
                <a:latin typeface="Franklin Gothic Demi" panose="020B0603020102020204" pitchFamily="34" charset="0"/>
              </a:rPr>
              <a:t>First </a:t>
            </a:r>
            <a:r>
              <a:rPr lang="nb-NO" sz="1400" b="1" dirty="0" err="1">
                <a:latin typeface="Franklin Gothic Demi" panose="020B0603020102020204" pitchFamily="34" charset="0"/>
              </a:rPr>
              <a:t>year</a:t>
            </a:r>
            <a:endParaRPr lang="en-NO" sz="1400" b="1" dirty="0">
              <a:latin typeface="Franklin Gothic Demi" panose="020B0603020102020204" pitchFamily="34" charset="0"/>
            </a:endParaRPr>
          </a:p>
        </p:txBody>
      </p:sp>
      <p:sp>
        <p:nvSpPr>
          <p:cNvPr id="39" name="Text Placeholder 5">
            <a:extLst>
              <a:ext uri="{FF2B5EF4-FFF2-40B4-BE49-F238E27FC236}">
                <a16:creationId xmlns:a16="http://schemas.microsoft.com/office/drawing/2014/main" id="{2E4118D9-AA25-B3FC-B741-D97F8B949C44}"/>
              </a:ext>
            </a:extLst>
          </p:cNvPr>
          <p:cNvSpPr txBox="1">
            <a:spLocks/>
          </p:cNvSpPr>
          <p:nvPr/>
        </p:nvSpPr>
        <p:spPr>
          <a:xfrm>
            <a:off x="9882799" y="2249559"/>
            <a:ext cx="200694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new learning programs for professional development.</a:t>
            </a:r>
            <a:endParaRPr lang="en-NO" sz="1200" dirty="0"/>
          </a:p>
        </p:txBody>
      </p:sp>
    </p:spTree>
    <p:extLst>
      <p:ext uri="{BB962C8B-B14F-4D97-AF65-F5344CB8AC3E}">
        <p14:creationId xmlns:p14="http://schemas.microsoft.com/office/powerpoint/2010/main" val="3203517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a:extLst>
              <a:ext uri="{FF2B5EF4-FFF2-40B4-BE49-F238E27FC236}">
                <a16:creationId xmlns:a16="http://schemas.microsoft.com/office/drawing/2014/main" id="{C396BD75-5212-BF7F-9A90-A7DB01EC0A35}"/>
              </a:ext>
            </a:extLst>
          </p:cNvPr>
          <p:cNvSpPr/>
          <p:nvPr/>
        </p:nvSpPr>
        <p:spPr>
          <a:xfrm>
            <a:off x="6009009" y="1495373"/>
            <a:ext cx="3887150" cy="133807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8" name="Rounded Rectangle 57">
            <a:extLst>
              <a:ext uri="{FF2B5EF4-FFF2-40B4-BE49-F238E27FC236}">
                <a16:creationId xmlns:a16="http://schemas.microsoft.com/office/drawing/2014/main" id="{2A62CDBB-9681-3569-EB00-AA1A8206390E}"/>
              </a:ext>
            </a:extLst>
          </p:cNvPr>
          <p:cNvSpPr/>
          <p:nvPr/>
        </p:nvSpPr>
        <p:spPr>
          <a:xfrm>
            <a:off x="314266" y="1495375"/>
            <a:ext cx="3783172" cy="133807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Timeline</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cxnSp>
        <p:nvCxnSpPr>
          <p:cNvPr id="15" name="Straight Connector 14">
            <a:extLst>
              <a:ext uri="{FF2B5EF4-FFF2-40B4-BE49-F238E27FC236}">
                <a16:creationId xmlns:a16="http://schemas.microsoft.com/office/drawing/2014/main" id="{CE6B23D9-AAB9-C036-5133-0603DB050E60}"/>
              </a:ext>
            </a:extLst>
          </p:cNvPr>
          <p:cNvCxnSpPr>
            <a:cxnSpLocks/>
          </p:cNvCxnSpPr>
          <p:nvPr/>
        </p:nvCxnSpPr>
        <p:spPr>
          <a:xfrm>
            <a:off x="587375" y="2423727"/>
            <a:ext cx="11017250"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F84233A-2BC3-E58E-2C58-DFDF4606FF17}"/>
              </a:ext>
            </a:extLst>
          </p:cNvPr>
          <p:cNvSpPr/>
          <p:nvPr/>
        </p:nvSpPr>
        <p:spPr>
          <a:xfrm>
            <a:off x="579831"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7" name="Oval 16">
            <a:extLst>
              <a:ext uri="{FF2B5EF4-FFF2-40B4-BE49-F238E27FC236}">
                <a16:creationId xmlns:a16="http://schemas.microsoft.com/office/drawing/2014/main" id="{6516E7E0-8C52-19DD-D1F5-B52C8D2BC693}"/>
              </a:ext>
            </a:extLst>
          </p:cNvPr>
          <p:cNvSpPr/>
          <p:nvPr/>
        </p:nvSpPr>
        <p:spPr>
          <a:xfrm>
            <a:off x="6262336"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9" name="Oval 18">
            <a:extLst>
              <a:ext uri="{FF2B5EF4-FFF2-40B4-BE49-F238E27FC236}">
                <a16:creationId xmlns:a16="http://schemas.microsoft.com/office/drawing/2014/main" id="{2792AF1F-3335-FC3B-7DD5-969973FC06B7}"/>
              </a:ext>
            </a:extLst>
          </p:cNvPr>
          <p:cNvSpPr/>
          <p:nvPr/>
        </p:nvSpPr>
        <p:spPr>
          <a:xfrm>
            <a:off x="9205873"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0" name="Oval 19">
            <a:extLst>
              <a:ext uri="{FF2B5EF4-FFF2-40B4-BE49-F238E27FC236}">
                <a16:creationId xmlns:a16="http://schemas.microsoft.com/office/drawing/2014/main" id="{284B759E-01FE-4C01-ABC6-9232C5C25CED}"/>
              </a:ext>
            </a:extLst>
          </p:cNvPr>
          <p:cNvSpPr/>
          <p:nvPr/>
        </p:nvSpPr>
        <p:spPr>
          <a:xfrm>
            <a:off x="3384681" y="2304294"/>
            <a:ext cx="241965" cy="2419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21" name="Straight Connector 20">
            <a:extLst>
              <a:ext uri="{FF2B5EF4-FFF2-40B4-BE49-F238E27FC236}">
                <a16:creationId xmlns:a16="http://schemas.microsoft.com/office/drawing/2014/main" id="{81F15C4F-057A-D003-88C0-B398EA5F5B09}"/>
              </a:ext>
            </a:extLst>
          </p:cNvPr>
          <p:cNvCxnSpPr>
            <a:cxnSpLocks/>
          </p:cNvCxnSpPr>
          <p:nvPr/>
        </p:nvCxnSpPr>
        <p:spPr>
          <a:xfrm flipV="1">
            <a:off x="700814"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EAA57EE-499A-E5CC-9B14-73753AA24495}"/>
              </a:ext>
            </a:extLst>
          </p:cNvPr>
          <p:cNvSpPr txBox="1"/>
          <p:nvPr/>
        </p:nvSpPr>
        <p:spPr>
          <a:xfrm>
            <a:off x="9203069" y="3358854"/>
            <a:ext cx="1169872" cy="184666"/>
          </a:xfrm>
          <a:prstGeom prst="rect">
            <a:avLst/>
          </a:prstGeom>
          <a:noFill/>
        </p:spPr>
        <p:txBody>
          <a:bodyPr wrap="none" lIns="0" tIns="0" rIns="0" bIns="0" rtlCol="0">
            <a:spAutoFit/>
          </a:bodyPr>
          <a:lstStyle/>
          <a:p>
            <a:r>
              <a:rPr lang="en-GB" sz="1200" b="1" dirty="0">
                <a:solidFill>
                  <a:schemeClr val="tx1"/>
                </a:solidFill>
                <a:latin typeface="Franklin Gothic Demi" panose="020B0603020102020204" pitchFamily="34" charset="0"/>
              </a:rPr>
              <a:t>Dummy eyebrows</a:t>
            </a:r>
            <a:endParaRPr lang="en-NO" sz="1200" b="1" dirty="0">
              <a:solidFill>
                <a:schemeClr val="tx1"/>
              </a:solidFill>
              <a:latin typeface="Franklin Gothic Demi" panose="020B0603020102020204" pitchFamily="34" charset="0"/>
            </a:endParaRPr>
          </a:p>
        </p:txBody>
      </p:sp>
      <p:sp>
        <p:nvSpPr>
          <p:cNvPr id="42" name="TextBox 41">
            <a:extLst>
              <a:ext uri="{FF2B5EF4-FFF2-40B4-BE49-F238E27FC236}">
                <a16:creationId xmlns:a16="http://schemas.microsoft.com/office/drawing/2014/main" id="{7631E437-CC60-511B-462F-006CC3475A4E}"/>
              </a:ext>
            </a:extLst>
          </p:cNvPr>
          <p:cNvSpPr txBox="1"/>
          <p:nvPr/>
        </p:nvSpPr>
        <p:spPr>
          <a:xfrm>
            <a:off x="9203069" y="3581219"/>
            <a:ext cx="1933222" cy="276999"/>
          </a:xfrm>
          <a:prstGeom prst="rect">
            <a:avLst/>
          </a:prstGeom>
          <a:noFill/>
        </p:spPr>
        <p:txBody>
          <a:bodyPr wrap="none" lIns="0" tIns="0" rIns="0" bIns="0" rtlCol="0">
            <a:spAutoFit/>
          </a:bodyPr>
          <a:lstStyle/>
          <a:p>
            <a:r>
              <a:rPr lang="en-GB" sz="1800" dirty="0">
                <a:latin typeface="Bookman Old Style" panose="02050604050505020204" pitchFamily="18" charset="0"/>
              </a:rPr>
              <a:t>Dummy headline</a:t>
            </a:r>
            <a:endParaRPr lang="en-NO" sz="1800" dirty="0">
              <a:latin typeface="Bookman Old Style" panose="02050604050505020204" pitchFamily="18" charset="0"/>
            </a:endParaRPr>
          </a:p>
        </p:txBody>
      </p:sp>
      <p:sp>
        <p:nvSpPr>
          <p:cNvPr id="43" name="TextBox 42">
            <a:extLst>
              <a:ext uri="{FF2B5EF4-FFF2-40B4-BE49-F238E27FC236}">
                <a16:creationId xmlns:a16="http://schemas.microsoft.com/office/drawing/2014/main" id="{45E24FFF-372F-CB73-8191-877190F89927}"/>
              </a:ext>
            </a:extLst>
          </p:cNvPr>
          <p:cNvSpPr txBox="1"/>
          <p:nvPr/>
        </p:nvSpPr>
        <p:spPr>
          <a:xfrm>
            <a:off x="9203068" y="3930835"/>
            <a:ext cx="2401557" cy="1846659"/>
          </a:xfrm>
          <a:prstGeom prst="rect">
            <a:avLst/>
          </a:prstGeom>
          <a:noFill/>
        </p:spPr>
        <p:txBody>
          <a:bodyPr wrap="square" lIns="0" tIns="0" rIns="0" bIns="0" rtlCol="0">
            <a:spAutoFit/>
          </a:bodyPr>
          <a:lstStyle/>
          <a:p>
            <a:r>
              <a:rPr lang="en-GB" sz="1200" dirty="0">
                <a:latin typeface="Franklin Gothic Book" panose="020B0503020102020204" pitchFamily="34" charset="0"/>
              </a:rPr>
              <a:t>Integer vitae libero ac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egestas</a:t>
            </a:r>
            <a:r>
              <a:rPr lang="en-GB" sz="1200" dirty="0">
                <a:latin typeface="Franklin Gothic Book" panose="020B0503020102020204" pitchFamily="34" charset="0"/>
              </a:rPr>
              <a:t> </a:t>
            </a:r>
            <a:r>
              <a:rPr lang="en-GB" sz="1200" dirty="0" err="1">
                <a:latin typeface="Franklin Gothic Book" panose="020B0503020102020204" pitchFamily="34" charset="0"/>
              </a:rPr>
              <a:t>placerat</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Vestibulum </a:t>
            </a:r>
            <a:r>
              <a:rPr lang="en-GB" sz="1200" dirty="0" err="1">
                <a:latin typeface="Franklin Gothic Book" panose="020B0503020102020204" pitchFamily="34" charset="0"/>
              </a:rPr>
              <a:t>commodo</a:t>
            </a:r>
            <a:r>
              <a:rPr lang="en-GB" sz="1200" dirty="0">
                <a:latin typeface="Franklin Gothic Book" panose="020B0503020102020204" pitchFamily="34" charset="0"/>
              </a:rPr>
              <a:t> </a:t>
            </a:r>
            <a:r>
              <a:rPr lang="en-GB" sz="1200" dirty="0" err="1">
                <a:latin typeface="Franklin Gothic Book" panose="020B0503020102020204" pitchFamily="34" charset="0"/>
              </a:rPr>
              <a:t>felis</a:t>
            </a:r>
            <a:r>
              <a:rPr lang="en-GB" sz="1200" dirty="0">
                <a:latin typeface="Franklin Gothic Book" panose="020B0503020102020204" pitchFamily="34" charset="0"/>
              </a:rPr>
              <a:t> </a:t>
            </a:r>
            <a:r>
              <a:rPr lang="en-GB" sz="1200" dirty="0" err="1">
                <a:latin typeface="Franklin Gothic Book" panose="020B0503020102020204" pitchFamily="34" charset="0"/>
              </a:rPr>
              <a:t>quis</a:t>
            </a:r>
            <a:r>
              <a:rPr lang="en-GB" sz="1200" dirty="0">
                <a:latin typeface="Franklin Gothic Book" panose="020B0503020102020204" pitchFamily="34" charset="0"/>
              </a:rPr>
              <a:t> </a:t>
            </a:r>
            <a:r>
              <a:rPr lang="en-GB" sz="1200" dirty="0" err="1">
                <a:latin typeface="Franklin Gothic Book" panose="020B0503020102020204" pitchFamily="34" charset="0"/>
              </a:rPr>
              <a:t>tortor</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Ut </a:t>
            </a:r>
            <a:r>
              <a:rPr lang="en-GB" sz="1200" dirty="0" err="1">
                <a:latin typeface="Franklin Gothic Book" panose="020B0503020102020204" pitchFamily="34" charset="0"/>
              </a:rPr>
              <a:t>aliquam</a:t>
            </a:r>
            <a:r>
              <a:rPr lang="en-GB" sz="1200" dirty="0">
                <a:latin typeface="Franklin Gothic Book" panose="020B0503020102020204" pitchFamily="34" charset="0"/>
              </a:rPr>
              <a:t> </a:t>
            </a:r>
            <a:r>
              <a:rPr lang="en-GB" sz="1200" dirty="0" err="1">
                <a:latin typeface="Franklin Gothic Book" panose="020B0503020102020204" pitchFamily="34" charset="0"/>
              </a:rPr>
              <a:t>sollicitudin</a:t>
            </a:r>
            <a:r>
              <a:rPr lang="en-GB" sz="1200" dirty="0">
                <a:latin typeface="Franklin Gothic Book" panose="020B0503020102020204" pitchFamily="34" charset="0"/>
              </a:rPr>
              <a:t> </a:t>
            </a:r>
            <a:r>
              <a:rPr lang="en-GB" sz="1200" dirty="0" err="1">
                <a:latin typeface="Franklin Gothic Book" panose="020B0503020102020204" pitchFamily="34" charset="0"/>
              </a:rPr>
              <a:t>leo</a:t>
            </a:r>
            <a:r>
              <a:rPr lang="en-GB" sz="1200" dirty="0">
                <a:latin typeface="Franklin Gothic Book" panose="020B0503020102020204" pitchFamily="34" charset="0"/>
              </a:rPr>
              <a:t>.</a:t>
            </a:r>
          </a:p>
          <a:p>
            <a:r>
              <a:rPr lang="en-GB" sz="1200" dirty="0">
                <a:latin typeface="Franklin Gothic Book" panose="020B0503020102020204" pitchFamily="34" charset="0"/>
              </a:rPr>
              <a:t>Cras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ultricies</a:t>
            </a:r>
            <a:r>
              <a:rPr lang="en-GB" sz="1200" dirty="0">
                <a:latin typeface="Franklin Gothic Book" panose="020B0503020102020204" pitchFamily="34" charset="0"/>
              </a:rPr>
              <a:t> </a:t>
            </a:r>
            <a:r>
              <a:rPr lang="en-GB" sz="1200" dirty="0" err="1">
                <a:latin typeface="Franklin Gothic Book" panose="020B0503020102020204" pitchFamily="34" charset="0"/>
              </a:rPr>
              <a:t>nulla</a:t>
            </a:r>
            <a:r>
              <a:rPr lang="en-GB" sz="1200" dirty="0">
                <a:latin typeface="Franklin Gothic Book" panose="020B0503020102020204" pitchFamily="34" charset="0"/>
              </a:rPr>
              <a:t>.</a:t>
            </a:r>
          </a:p>
          <a:p>
            <a:r>
              <a:rPr lang="en-GB" sz="1200" dirty="0">
                <a:latin typeface="Franklin Gothic Book" panose="020B0503020102020204" pitchFamily="34" charset="0"/>
              </a:rPr>
              <a:t>Donec </a:t>
            </a:r>
            <a:r>
              <a:rPr lang="en-GB" sz="1200" dirty="0" err="1">
                <a:latin typeface="Franklin Gothic Book" panose="020B0503020102020204" pitchFamily="34" charset="0"/>
              </a:rPr>
              <a:t>quis</a:t>
            </a:r>
            <a:r>
              <a:rPr lang="en-GB" sz="1200" dirty="0">
                <a:latin typeface="Franklin Gothic Book" panose="020B0503020102020204" pitchFamily="34" charset="0"/>
              </a:rPr>
              <a:t> dui at </a:t>
            </a:r>
            <a:r>
              <a:rPr lang="en-GB" sz="1200" dirty="0" err="1">
                <a:latin typeface="Franklin Gothic Book" panose="020B0503020102020204" pitchFamily="34" charset="0"/>
              </a:rPr>
              <a:t>dolor</a:t>
            </a:r>
            <a:r>
              <a:rPr lang="en-GB" sz="1200" dirty="0">
                <a:latin typeface="Franklin Gothic Book" panose="020B0503020102020204" pitchFamily="34" charset="0"/>
              </a:rPr>
              <a:t> </a:t>
            </a:r>
            <a:r>
              <a:rPr lang="en-GB" sz="1200" dirty="0" err="1">
                <a:latin typeface="Franklin Gothic Book" panose="020B0503020102020204" pitchFamily="34" charset="0"/>
              </a:rPr>
              <a:t>tempor</a:t>
            </a:r>
            <a:r>
              <a:rPr lang="en-GB" sz="1200" dirty="0">
                <a:latin typeface="Franklin Gothic Book" panose="020B0503020102020204" pitchFamily="34" charset="0"/>
              </a:rPr>
              <a:t> </a:t>
            </a:r>
            <a:r>
              <a:rPr lang="en-GB" sz="1200" dirty="0" err="1">
                <a:latin typeface="Franklin Gothic Book" panose="020B0503020102020204" pitchFamily="34" charset="0"/>
              </a:rPr>
              <a:t>interdum</a:t>
            </a:r>
            <a:r>
              <a:rPr lang="en-GB" sz="1200" dirty="0">
                <a:latin typeface="Franklin Gothic Book" panose="020B0503020102020204" pitchFamily="34" charset="0"/>
              </a:rPr>
              <a:t>.</a:t>
            </a:r>
            <a:endParaRPr lang="en-NO" sz="1200" dirty="0">
              <a:latin typeface="Franklin Gothic Book" panose="020B0503020102020204" pitchFamily="34" charset="0"/>
            </a:endParaRPr>
          </a:p>
        </p:txBody>
      </p:sp>
      <p:sp>
        <p:nvSpPr>
          <p:cNvPr id="44" name="TextBox 43">
            <a:extLst>
              <a:ext uri="{FF2B5EF4-FFF2-40B4-BE49-F238E27FC236}">
                <a16:creationId xmlns:a16="http://schemas.microsoft.com/office/drawing/2014/main" id="{C97C59FD-F526-64A0-C8EB-A671702B3325}"/>
              </a:ext>
            </a:extLst>
          </p:cNvPr>
          <p:cNvSpPr txBox="1"/>
          <p:nvPr/>
        </p:nvSpPr>
        <p:spPr>
          <a:xfrm>
            <a:off x="621738" y="3358854"/>
            <a:ext cx="1169872" cy="184666"/>
          </a:xfrm>
          <a:prstGeom prst="rect">
            <a:avLst/>
          </a:prstGeom>
          <a:noFill/>
        </p:spPr>
        <p:txBody>
          <a:bodyPr wrap="none" lIns="0" tIns="0" rIns="0" bIns="0" rtlCol="0">
            <a:spAutoFit/>
          </a:bodyPr>
          <a:lstStyle/>
          <a:p>
            <a:r>
              <a:rPr lang="en-GB" sz="1200" b="1" dirty="0">
                <a:solidFill>
                  <a:schemeClr val="tx1"/>
                </a:solidFill>
                <a:latin typeface="Franklin Gothic Demi" panose="020B0603020102020204" pitchFamily="34" charset="0"/>
              </a:rPr>
              <a:t>Dummy eyebrows</a:t>
            </a:r>
            <a:endParaRPr lang="en-NO" sz="1200" b="1" dirty="0">
              <a:solidFill>
                <a:schemeClr val="tx1"/>
              </a:solidFill>
              <a:latin typeface="Franklin Gothic Demi" panose="020B0603020102020204" pitchFamily="34" charset="0"/>
            </a:endParaRPr>
          </a:p>
        </p:txBody>
      </p:sp>
      <p:sp>
        <p:nvSpPr>
          <p:cNvPr id="45" name="TextBox 44">
            <a:extLst>
              <a:ext uri="{FF2B5EF4-FFF2-40B4-BE49-F238E27FC236}">
                <a16:creationId xmlns:a16="http://schemas.microsoft.com/office/drawing/2014/main" id="{635A0589-2C0F-6E1B-66B6-B29E4139FDBD}"/>
              </a:ext>
            </a:extLst>
          </p:cNvPr>
          <p:cNvSpPr txBox="1"/>
          <p:nvPr/>
        </p:nvSpPr>
        <p:spPr>
          <a:xfrm>
            <a:off x="621738" y="3581219"/>
            <a:ext cx="1933222" cy="276999"/>
          </a:xfrm>
          <a:prstGeom prst="rect">
            <a:avLst/>
          </a:prstGeom>
          <a:noFill/>
        </p:spPr>
        <p:txBody>
          <a:bodyPr wrap="none" lIns="0" tIns="0" rIns="0" bIns="0" rtlCol="0">
            <a:spAutoFit/>
          </a:bodyPr>
          <a:lstStyle/>
          <a:p>
            <a:r>
              <a:rPr lang="en-GB" sz="1800" dirty="0">
                <a:latin typeface="Bookman Old Style" panose="02050604050505020204" pitchFamily="18" charset="0"/>
              </a:rPr>
              <a:t>Dummy headline</a:t>
            </a:r>
            <a:endParaRPr lang="en-NO" sz="1800" dirty="0">
              <a:latin typeface="Bookman Old Style" panose="02050604050505020204" pitchFamily="18" charset="0"/>
            </a:endParaRPr>
          </a:p>
        </p:txBody>
      </p:sp>
      <p:sp>
        <p:nvSpPr>
          <p:cNvPr id="46" name="TextBox 45">
            <a:extLst>
              <a:ext uri="{FF2B5EF4-FFF2-40B4-BE49-F238E27FC236}">
                <a16:creationId xmlns:a16="http://schemas.microsoft.com/office/drawing/2014/main" id="{ECC0BA13-7A7F-0BEC-8003-3B6A60B4D0F0}"/>
              </a:ext>
            </a:extLst>
          </p:cNvPr>
          <p:cNvSpPr txBox="1"/>
          <p:nvPr/>
        </p:nvSpPr>
        <p:spPr>
          <a:xfrm>
            <a:off x="621737" y="3930835"/>
            <a:ext cx="2558025" cy="1292662"/>
          </a:xfrm>
          <a:prstGeom prst="rect">
            <a:avLst/>
          </a:prstGeom>
          <a:noFill/>
        </p:spPr>
        <p:txBody>
          <a:bodyPr wrap="square" lIns="0" tIns="0" rIns="0" bIns="0" rtlCol="0">
            <a:spAutoFit/>
          </a:bodyPr>
          <a:lstStyle/>
          <a:p>
            <a:r>
              <a:rPr lang="en-GB" sz="1200" dirty="0">
                <a:latin typeface="Franklin Gothic Book" panose="020B0503020102020204" pitchFamily="34" charset="0"/>
              </a:rPr>
              <a:t>Lorem ipsum </a:t>
            </a:r>
            <a:r>
              <a:rPr lang="en-GB" sz="1200" dirty="0" err="1">
                <a:latin typeface="Franklin Gothic Book" panose="020B0503020102020204" pitchFamily="34" charset="0"/>
              </a:rPr>
              <a:t>dolor</a:t>
            </a:r>
            <a:r>
              <a:rPr lang="en-GB" sz="1200" dirty="0">
                <a:latin typeface="Franklin Gothic Book" panose="020B0503020102020204" pitchFamily="34" charset="0"/>
              </a:rPr>
              <a:t>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consectetuer</a:t>
            </a:r>
            <a:r>
              <a:rPr lang="en-GB" sz="1200" dirty="0">
                <a:latin typeface="Franklin Gothic Book" panose="020B0503020102020204" pitchFamily="34" charset="0"/>
              </a:rPr>
              <a:t> </a:t>
            </a:r>
            <a:r>
              <a:rPr lang="en-GB" sz="1200" dirty="0" err="1">
                <a:latin typeface="Franklin Gothic Book" panose="020B0503020102020204" pitchFamily="34" charset="0"/>
              </a:rPr>
              <a:t>adipiscing</a:t>
            </a:r>
            <a:r>
              <a:rPr lang="en-GB" sz="1200" dirty="0">
                <a:latin typeface="Franklin Gothic Book" panose="020B0503020102020204" pitchFamily="34" charset="0"/>
              </a:rPr>
              <a:t> </a:t>
            </a:r>
            <a:r>
              <a:rPr lang="en-GB" sz="1200" dirty="0" err="1">
                <a:latin typeface="Franklin Gothic Book" panose="020B0503020102020204" pitchFamily="34" charset="0"/>
              </a:rPr>
              <a:t>elit</a:t>
            </a:r>
            <a:r>
              <a:rPr lang="en-GB" sz="1200" dirty="0">
                <a:latin typeface="Franklin Gothic Book" panose="020B0503020102020204" pitchFamily="34" charset="0"/>
              </a:rPr>
              <a:t>.</a:t>
            </a:r>
          </a:p>
          <a:p>
            <a:r>
              <a:rPr lang="en-GB" sz="1200" dirty="0" err="1">
                <a:latin typeface="Franklin Gothic Book" panose="020B0503020102020204" pitchFamily="34" charset="0"/>
              </a:rPr>
              <a:t>Aliquam</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eu</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Vestibulum auctor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neque</a:t>
            </a:r>
            <a:r>
              <a:rPr lang="en-GB" sz="1200" dirty="0">
                <a:latin typeface="Franklin Gothic Book" panose="020B0503020102020204" pitchFamily="34" charset="0"/>
              </a:rPr>
              <a:t>.</a:t>
            </a:r>
          </a:p>
          <a:p>
            <a:r>
              <a:rPr lang="en-GB" sz="1200" dirty="0">
                <a:latin typeface="Franklin Gothic Book" panose="020B0503020102020204" pitchFamily="34" charset="0"/>
              </a:rPr>
              <a:t>Nunc </a:t>
            </a:r>
            <a:r>
              <a:rPr lang="en-GB" sz="1200" dirty="0" err="1">
                <a:latin typeface="Franklin Gothic Book" panose="020B0503020102020204" pitchFamily="34" charset="0"/>
              </a:rPr>
              <a:t>dignissim</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id </a:t>
            </a:r>
            <a:r>
              <a:rPr lang="en-GB" sz="1200" dirty="0" err="1">
                <a:latin typeface="Franklin Gothic Book" panose="020B0503020102020204" pitchFamily="34" charset="0"/>
              </a:rPr>
              <a:t>metus</a:t>
            </a:r>
            <a:r>
              <a:rPr lang="en-GB" sz="1200" dirty="0">
                <a:latin typeface="Franklin Gothic Book" panose="020B0503020102020204" pitchFamily="34" charset="0"/>
              </a:rPr>
              <a:t>.</a:t>
            </a:r>
          </a:p>
          <a:p>
            <a:r>
              <a:rPr lang="en-GB" sz="1200" dirty="0">
                <a:latin typeface="Franklin Gothic Book" panose="020B0503020102020204" pitchFamily="34" charset="0"/>
              </a:rPr>
              <a:t>Cras </a:t>
            </a:r>
            <a:r>
              <a:rPr lang="en-GB" sz="1200" dirty="0" err="1">
                <a:latin typeface="Franklin Gothic Book" panose="020B0503020102020204" pitchFamily="34" charset="0"/>
              </a:rPr>
              <a:t>ornare</a:t>
            </a:r>
            <a:r>
              <a:rPr lang="en-GB" sz="1200" dirty="0">
                <a:latin typeface="Franklin Gothic Book" panose="020B0503020102020204" pitchFamily="34" charset="0"/>
              </a:rPr>
              <a:t> </a:t>
            </a:r>
            <a:r>
              <a:rPr lang="en-GB" sz="1200" dirty="0" err="1">
                <a:latin typeface="Franklin Gothic Book" panose="020B0503020102020204" pitchFamily="34" charset="0"/>
              </a:rPr>
              <a:t>tristique</a:t>
            </a:r>
            <a:r>
              <a:rPr lang="en-GB" sz="1200" dirty="0">
                <a:latin typeface="Franklin Gothic Book" panose="020B0503020102020204" pitchFamily="34" charset="0"/>
              </a:rPr>
              <a:t> </a:t>
            </a:r>
            <a:r>
              <a:rPr lang="en-GB" sz="1200" dirty="0" err="1">
                <a:latin typeface="Franklin Gothic Book" panose="020B0503020102020204" pitchFamily="34" charset="0"/>
              </a:rPr>
              <a:t>elit</a:t>
            </a:r>
            <a:r>
              <a:rPr lang="en-GB" sz="1200" dirty="0">
                <a:latin typeface="Franklin Gothic Book" panose="020B0503020102020204" pitchFamily="34" charset="0"/>
              </a:rPr>
              <a:t>.</a:t>
            </a:r>
            <a:endParaRPr lang="en-NO" sz="1200" dirty="0">
              <a:latin typeface="Franklin Gothic Book" panose="020B0503020102020204" pitchFamily="34" charset="0"/>
            </a:endParaRPr>
          </a:p>
        </p:txBody>
      </p:sp>
      <p:sp>
        <p:nvSpPr>
          <p:cNvPr id="47" name="TextBox 46">
            <a:extLst>
              <a:ext uri="{FF2B5EF4-FFF2-40B4-BE49-F238E27FC236}">
                <a16:creationId xmlns:a16="http://schemas.microsoft.com/office/drawing/2014/main" id="{73A16ABD-A00B-B961-0992-190823A9F22C}"/>
              </a:ext>
            </a:extLst>
          </p:cNvPr>
          <p:cNvSpPr txBox="1"/>
          <p:nvPr/>
        </p:nvSpPr>
        <p:spPr>
          <a:xfrm>
            <a:off x="3382356" y="3358854"/>
            <a:ext cx="1169872" cy="184666"/>
          </a:xfrm>
          <a:prstGeom prst="rect">
            <a:avLst/>
          </a:prstGeom>
          <a:noFill/>
        </p:spPr>
        <p:txBody>
          <a:bodyPr wrap="none" lIns="0" tIns="0" rIns="0" bIns="0" rtlCol="0">
            <a:spAutoFit/>
          </a:bodyPr>
          <a:lstStyle/>
          <a:p>
            <a:r>
              <a:rPr lang="en-GB" sz="1200" b="1" dirty="0">
                <a:solidFill>
                  <a:schemeClr val="tx1"/>
                </a:solidFill>
                <a:latin typeface="Franklin Gothic Demi" panose="020B0603020102020204" pitchFamily="34" charset="0"/>
              </a:rPr>
              <a:t>Dummy eyebrows</a:t>
            </a:r>
            <a:endParaRPr lang="en-NO" sz="1200" b="1" dirty="0">
              <a:solidFill>
                <a:schemeClr val="tx1"/>
              </a:solidFill>
              <a:latin typeface="Franklin Gothic Demi" panose="020B0603020102020204" pitchFamily="34" charset="0"/>
            </a:endParaRPr>
          </a:p>
        </p:txBody>
      </p:sp>
      <p:sp>
        <p:nvSpPr>
          <p:cNvPr id="48" name="TextBox 47">
            <a:extLst>
              <a:ext uri="{FF2B5EF4-FFF2-40B4-BE49-F238E27FC236}">
                <a16:creationId xmlns:a16="http://schemas.microsoft.com/office/drawing/2014/main" id="{F82FB7D6-DE4F-1550-1CBF-3D2E3D90155D}"/>
              </a:ext>
            </a:extLst>
          </p:cNvPr>
          <p:cNvSpPr txBox="1"/>
          <p:nvPr/>
        </p:nvSpPr>
        <p:spPr>
          <a:xfrm>
            <a:off x="3382356" y="3581219"/>
            <a:ext cx="2107949" cy="276999"/>
          </a:xfrm>
          <a:prstGeom prst="rect">
            <a:avLst/>
          </a:prstGeom>
          <a:noFill/>
        </p:spPr>
        <p:txBody>
          <a:bodyPr wrap="none" lIns="0" tIns="0" rIns="0" bIns="0" rtlCol="0">
            <a:spAutoFit/>
          </a:bodyPr>
          <a:lstStyle/>
          <a:p>
            <a:r>
              <a:rPr lang="en-GB" sz="1800" dirty="0">
                <a:latin typeface="Bookman Old Style" panose="02050604050505020204" pitchFamily="18" charset="0"/>
              </a:rPr>
              <a:t>Dummy headline*</a:t>
            </a:r>
            <a:endParaRPr lang="en-NO" sz="1800" dirty="0">
              <a:latin typeface="Bookman Old Style" panose="02050604050505020204" pitchFamily="18" charset="0"/>
            </a:endParaRPr>
          </a:p>
        </p:txBody>
      </p:sp>
      <p:sp>
        <p:nvSpPr>
          <p:cNvPr id="49" name="TextBox 48">
            <a:extLst>
              <a:ext uri="{FF2B5EF4-FFF2-40B4-BE49-F238E27FC236}">
                <a16:creationId xmlns:a16="http://schemas.microsoft.com/office/drawing/2014/main" id="{54661622-A505-C070-D3D9-AAC5C59718A7}"/>
              </a:ext>
            </a:extLst>
          </p:cNvPr>
          <p:cNvSpPr txBox="1"/>
          <p:nvPr/>
        </p:nvSpPr>
        <p:spPr>
          <a:xfrm>
            <a:off x="3382356" y="3930835"/>
            <a:ext cx="2605694" cy="1107996"/>
          </a:xfrm>
          <a:prstGeom prst="rect">
            <a:avLst/>
          </a:prstGeom>
          <a:noFill/>
        </p:spPr>
        <p:txBody>
          <a:bodyPr wrap="square" lIns="0" tIns="0" rIns="0" bIns="0" rtlCol="0">
            <a:spAutoFit/>
          </a:bodyPr>
          <a:lstStyle/>
          <a:p>
            <a:r>
              <a:rPr lang="en-GB" sz="1200" dirty="0">
                <a:latin typeface="Franklin Gothic Book" panose="020B0503020102020204" pitchFamily="34" charset="0"/>
              </a:rPr>
              <a:t>Vestibulum auctor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neque</a:t>
            </a:r>
            <a:r>
              <a:rPr lang="en-GB" sz="1200" dirty="0">
                <a:latin typeface="Franklin Gothic Book" panose="020B0503020102020204" pitchFamily="34" charset="0"/>
              </a:rPr>
              <a:t>.</a:t>
            </a:r>
          </a:p>
          <a:p>
            <a:r>
              <a:rPr lang="en-GB" sz="1200" dirty="0">
                <a:latin typeface="Franklin Gothic Book" panose="020B0503020102020204" pitchFamily="34" charset="0"/>
              </a:rPr>
              <a:t>Nunc </a:t>
            </a:r>
            <a:r>
              <a:rPr lang="en-GB" sz="1200" dirty="0" err="1">
                <a:latin typeface="Franklin Gothic Book" panose="020B0503020102020204" pitchFamily="34" charset="0"/>
              </a:rPr>
              <a:t>dignissim</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id </a:t>
            </a:r>
            <a:r>
              <a:rPr lang="en-GB" sz="1200" dirty="0" err="1">
                <a:latin typeface="Franklin Gothic Book" panose="020B0503020102020204" pitchFamily="34" charset="0"/>
              </a:rPr>
              <a:t>metus</a:t>
            </a:r>
            <a:r>
              <a:rPr lang="en-GB" sz="1200" dirty="0">
                <a:latin typeface="Franklin Gothic Book" panose="020B0503020102020204" pitchFamily="34" charset="0"/>
              </a:rPr>
              <a:t>.</a:t>
            </a:r>
          </a:p>
          <a:p>
            <a:r>
              <a:rPr lang="en-GB" sz="1200" dirty="0">
                <a:latin typeface="Franklin Gothic Book" panose="020B0503020102020204" pitchFamily="34" charset="0"/>
              </a:rPr>
              <a:t>Cras </a:t>
            </a:r>
            <a:r>
              <a:rPr lang="en-GB" sz="1200" dirty="0" err="1">
                <a:latin typeface="Franklin Gothic Book" panose="020B0503020102020204" pitchFamily="34" charset="0"/>
              </a:rPr>
              <a:t>ornare</a:t>
            </a:r>
            <a:r>
              <a:rPr lang="en-GB" sz="1200" dirty="0">
                <a:latin typeface="Franklin Gothic Book" panose="020B0503020102020204" pitchFamily="34" charset="0"/>
              </a:rPr>
              <a:t> </a:t>
            </a:r>
            <a:r>
              <a:rPr lang="en-GB" sz="1200" dirty="0" err="1">
                <a:latin typeface="Franklin Gothic Book" panose="020B0503020102020204" pitchFamily="34" charset="0"/>
              </a:rPr>
              <a:t>tristique</a:t>
            </a:r>
            <a:r>
              <a:rPr lang="en-GB" sz="1200" dirty="0">
                <a:latin typeface="Franklin Gothic Book" panose="020B0503020102020204" pitchFamily="34" charset="0"/>
              </a:rPr>
              <a:t> </a:t>
            </a:r>
            <a:r>
              <a:rPr lang="en-GB" sz="1200" dirty="0" err="1">
                <a:latin typeface="Franklin Gothic Book" panose="020B0503020102020204" pitchFamily="34" charset="0"/>
              </a:rPr>
              <a:t>elit</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err="1">
                <a:latin typeface="Franklin Gothic Book" panose="020B0503020102020204" pitchFamily="34" charset="0"/>
              </a:rPr>
              <a:t>Vivamus</a:t>
            </a:r>
            <a:r>
              <a:rPr lang="en-GB" sz="1200" dirty="0">
                <a:latin typeface="Franklin Gothic Book" panose="020B0503020102020204" pitchFamily="34" charset="0"/>
              </a:rPr>
              <a:t> vestibulum </a:t>
            </a:r>
            <a:r>
              <a:rPr lang="en-GB" sz="1200" dirty="0" err="1">
                <a:latin typeface="Franklin Gothic Book" panose="020B0503020102020204" pitchFamily="34" charset="0"/>
              </a:rPr>
              <a:t>ntulla</a:t>
            </a:r>
            <a:r>
              <a:rPr lang="en-GB" sz="1200" dirty="0">
                <a:latin typeface="Franklin Gothic Book" panose="020B0503020102020204" pitchFamily="34" charset="0"/>
              </a:rPr>
              <a:t> </a:t>
            </a:r>
            <a:r>
              <a:rPr lang="en-GB" sz="1200" dirty="0" err="1">
                <a:latin typeface="Franklin Gothic Book" panose="020B0503020102020204" pitchFamily="34" charset="0"/>
              </a:rPr>
              <a:t>nec</a:t>
            </a:r>
            <a:r>
              <a:rPr lang="en-GB" sz="1200" dirty="0">
                <a:latin typeface="Franklin Gothic Book" panose="020B0503020102020204" pitchFamily="34" charset="0"/>
              </a:rPr>
              <a:t> ante.</a:t>
            </a:r>
          </a:p>
          <a:p>
            <a:r>
              <a:rPr lang="en-GB" sz="1200" dirty="0" err="1">
                <a:latin typeface="Franklin Gothic Book" panose="020B0503020102020204" pitchFamily="34" charset="0"/>
              </a:rPr>
              <a:t>Praesent</a:t>
            </a:r>
            <a:r>
              <a:rPr lang="en-GB" sz="1200" dirty="0">
                <a:latin typeface="Franklin Gothic Book" panose="020B0503020102020204" pitchFamily="34" charset="0"/>
              </a:rPr>
              <a:t> </a:t>
            </a:r>
            <a:r>
              <a:rPr lang="en-GB" sz="1200" dirty="0" err="1">
                <a:latin typeface="Franklin Gothic Book" panose="020B0503020102020204" pitchFamily="34" charset="0"/>
              </a:rPr>
              <a:t>placerat</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quis</a:t>
            </a:r>
            <a:r>
              <a:rPr lang="en-GB" sz="1200" dirty="0">
                <a:latin typeface="Franklin Gothic Book" panose="020B0503020102020204" pitchFamily="34" charset="0"/>
              </a:rPr>
              <a:t> eros.</a:t>
            </a:r>
            <a:endParaRPr lang="en-NO" sz="1200" dirty="0">
              <a:latin typeface="Franklin Gothic Book" panose="020B0503020102020204" pitchFamily="34" charset="0"/>
            </a:endParaRPr>
          </a:p>
        </p:txBody>
      </p:sp>
      <p:sp>
        <p:nvSpPr>
          <p:cNvPr id="50" name="TextBox 49">
            <a:extLst>
              <a:ext uri="{FF2B5EF4-FFF2-40B4-BE49-F238E27FC236}">
                <a16:creationId xmlns:a16="http://schemas.microsoft.com/office/drawing/2014/main" id="{849C7D60-8164-3E4A-7B0F-E6A8BBA4872C}"/>
              </a:ext>
            </a:extLst>
          </p:cNvPr>
          <p:cNvSpPr txBox="1"/>
          <p:nvPr/>
        </p:nvSpPr>
        <p:spPr>
          <a:xfrm>
            <a:off x="6262337" y="3358854"/>
            <a:ext cx="1169872" cy="184666"/>
          </a:xfrm>
          <a:prstGeom prst="rect">
            <a:avLst/>
          </a:prstGeom>
          <a:noFill/>
        </p:spPr>
        <p:txBody>
          <a:bodyPr wrap="none" lIns="0" tIns="0" rIns="0" bIns="0" rtlCol="0">
            <a:spAutoFit/>
          </a:bodyPr>
          <a:lstStyle/>
          <a:p>
            <a:r>
              <a:rPr lang="en-GB" sz="1200" b="1" dirty="0">
                <a:solidFill>
                  <a:schemeClr val="tx1"/>
                </a:solidFill>
                <a:latin typeface="Franklin Gothic Demi" panose="020B0603020102020204" pitchFamily="34" charset="0"/>
              </a:rPr>
              <a:t>Dummy eyebrows</a:t>
            </a:r>
            <a:endParaRPr lang="en-NO" sz="1200" b="1" dirty="0">
              <a:solidFill>
                <a:schemeClr val="tx1"/>
              </a:solidFill>
              <a:latin typeface="Franklin Gothic Demi" panose="020B0603020102020204" pitchFamily="34" charset="0"/>
            </a:endParaRPr>
          </a:p>
        </p:txBody>
      </p:sp>
      <p:sp>
        <p:nvSpPr>
          <p:cNvPr id="51" name="TextBox 50">
            <a:extLst>
              <a:ext uri="{FF2B5EF4-FFF2-40B4-BE49-F238E27FC236}">
                <a16:creationId xmlns:a16="http://schemas.microsoft.com/office/drawing/2014/main" id="{38C35E09-B8D7-CC6F-AAA3-DC4B084A719F}"/>
              </a:ext>
            </a:extLst>
          </p:cNvPr>
          <p:cNvSpPr txBox="1"/>
          <p:nvPr/>
        </p:nvSpPr>
        <p:spPr>
          <a:xfrm>
            <a:off x="6262337" y="3581219"/>
            <a:ext cx="1933222" cy="553998"/>
          </a:xfrm>
          <a:prstGeom prst="rect">
            <a:avLst/>
          </a:prstGeom>
          <a:noFill/>
        </p:spPr>
        <p:txBody>
          <a:bodyPr wrap="none" lIns="0" tIns="0" rIns="0" bIns="0" rtlCol="0">
            <a:spAutoFit/>
          </a:bodyPr>
          <a:lstStyle/>
          <a:p>
            <a:r>
              <a:rPr lang="en-GB" sz="1800" dirty="0">
                <a:latin typeface="Bookman Old Style" panose="02050604050505020204" pitchFamily="18" charset="0"/>
              </a:rPr>
              <a:t>Dummy headline</a:t>
            </a:r>
          </a:p>
          <a:p>
            <a:r>
              <a:rPr lang="en-GB" dirty="0">
                <a:latin typeface="Bookman Old Style" panose="02050604050505020204" pitchFamily="18" charset="0"/>
              </a:rPr>
              <a:t>over two lines</a:t>
            </a:r>
            <a:endParaRPr lang="en-NO" sz="1800" dirty="0">
              <a:latin typeface="Bookman Old Style" panose="02050604050505020204" pitchFamily="18" charset="0"/>
            </a:endParaRPr>
          </a:p>
        </p:txBody>
      </p:sp>
      <p:sp>
        <p:nvSpPr>
          <p:cNvPr id="52" name="TextBox 51">
            <a:extLst>
              <a:ext uri="{FF2B5EF4-FFF2-40B4-BE49-F238E27FC236}">
                <a16:creationId xmlns:a16="http://schemas.microsoft.com/office/drawing/2014/main" id="{9AADF43A-E1A4-87C6-4402-E1C5CF1524E9}"/>
              </a:ext>
            </a:extLst>
          </p:cNvPr>
          <p:cNvSpPr txBox="1"/>
          <p:nvPr/>
        </p:nvSpPr>
        <p:spPr>
          <a:xfrm>
            <a:off x="6262336" y="4236927"/>
            <a:ext cx="2534001" cy="1107996"/>
          </a:xfrm>
          <a:prstGeom prst="rect">
            <a:avLst/>
          </a:prstGeom>
          <a:noFill/>
        </p:spPr>
        <p:txBody>
          <a:bodyPr wrap="square" lIns="0" tIns="0" rIns="0" bIns="0" rtlCol="0">
            <a:spAutoFit/>
          </a:bodyPr>
          <a:lstStyle/>
          <a:p>
            <a:r>
              <a:rPr lang="en-GB" sz="1200" dirty="0" err="1">
                <a:latin typeface="Franklin Gothic Book" panose="020B0503020102020204" pitchFamily="34" charset="0"/>
              </a:rPr>
              <a:t>Fusce</a:t>
            </a:r>
            <a:r>
              <a:rPr lang="en-GB" sz="1200" dirty="0">
                <a:latin typeface="Franklin Gothic Book" panose="020B0503020102020204" pitchFamily="34" charset="0"/>
              </a:rPr>
              <a:t> </a:t>
            </a:r>
            <a:r>
              <a:rPr lang="en-GB" sz="1200" dirty="0" err="1">
                <a:latin typeface="Franklin Gothic Book" panose="020B0503020102020204" pitchFamily="34" charset="0"/>
              </a:rPr>
              <a:t>pellentesque</a:t>
            </a:r>
            <a:r>
              <a:rPr lang="en-GB" sz="1200" dirty="0">
                <a:latin typeface="Franklin Gothic Book" panose="020B0503020102020204" pitchFamily="34" charset="0"/>
              </a:rPr>
              <a:t> </a:t>
            </a:r>
            <a:r>
              <a:rPr lang="en-GB" sz="1200" dirty="0" err="1">
                <a:latin typeface="Franklin Gothic Book" panose="020B0503020102020204" pitchFamily="34" charset="0"/>
              </a:rPr>
              <a:t>suscipit</a:t>
            </a:r>
            <a:r>
              <a:rPr lang="en-GB" sz="1200" dirty="0">
                <a:latin typeface="Franklin Gothic Book" panose="020B0503020102020204" pitchFamily="34" charset="0"/>
              </a:rPr>
              <a:t> </a:t>
            </a:r>
            <a:r>
              <a:rPr lang="en-GB" sz="1200" dirty="0" err="1">
                <a:latin typeface="Franklin Gothic Book" panose="020B0503020102020204" pitchFamily="34" charset="0"/>
              </a:rPr>
              <a:t>nibh</a:t>
            </a:r>
            <a:r>
              <a:rPr lang="en-GB" sz="1200" dirty="0">
                <a:latin typeface="Franklin Gothic Book" panose="020B0503020102020204" pitchFamily="34" charset="0"/>
              </a:rPr>
              <a:t>.</a:t>
            </a:r>
          </a:p>
          <a:p>
            <a:r>
              <a:rPr lang="en-GB" sz="1200" dirty="0">
                <a:latin typeface="Franklin Gothic Book" panose="020B0503020102020204" pitchFamily="34" charset="0"/>
              </a:rPr>
              <a:t>Integer vitae libero ac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egestas</a:t>
            </a:r>
            <a:r>
              <a:rPr lang="en-GB" sz="1200" dirty="0">
                <a:latin typeface="Franklin Gothic Book" panose="020B0503020102020204" pitchFamily="34" charset="0"/>
              </a:rPr>
              <a:t> </a:t>
            </a:r>
            <a:r>
              <a:rPr lang="en-GB" sz="1200" dirty="0" err="1">
                <a:latin typeface="Franklin Gothic Book" panose="020B0503020102020204" pitchFamily="34" charset="0"/>
              </a:rPr>
              <a:t>placerat</a:t>
            </a:r>
            <a:r>
              <a:rPr lang="en-GB" sz="1200" dirty="0">
                <a:latin typeface="Franklin Gothic Book" panose="020B0503020102020204" pitchFamily="34" charset="0"/>
              </a:rPr>
              <a:t>.</a:t>
            </a:r>
          </a:p>
          <a:p>
            <a:endParaRPr lang="en-GB" sz="1200" dirty="0">
              <a:latin typeface="Franklin Gothic Book" panose="020B0503020102020204" pitchFamily="34" charset="0"/>
            </a:endParaRPr>
          </a:p>
          <a:p>
            <a:r>
              <a:rPr lang="en-GB" sz="1200" dirty="0">
                <a:latin typeface="Franklin Gothic Book" panose="020B0503020102020204" pitchFamily="34" charset="0"/>
              </a:rPr>
              <a:t>Vestibulum </a:t>
            </a:r>
            <a:r>
              <a:rPr lang="en-GB" sz="1200" dirty="0" err="1">
                <a:latin typeface="Franklin Gothic Book" panose="020B0503020102020204" pitchFamily="34" charset="0"/>
              </a:rPr>
              <a:t>commodo</a:t>
            </a:r>
            <a:r>
              <a:rPr lang="en-GB" sz="1200" dirty="0">
                <a:latin typeface="Franklin Gothic Book" panose="020B0503020102020204" pitchFamily="34" charset="0"/>
              </a:rPr>
              <a:t> </a:t>
            </a:r>
            <a:r>
              <a:rPr lang="en-GB" sz="1200" dirty="0" err="1">
                <a:latin typeface="Franklin Gothic Book" panose="020B0503020102020204" pitchFamily="34" charset="0"/>
              </a:rPr>
              <a:t>felis</a:t>
            </a:r>
            <a:r>
              <a:rPr lang="en-GB" sz="1200" dirty="0">
                <a:latin typeface="Franklin Gothic Book" panose="020B0503020102020204" pitchFamily="34" charset="0"/>
              </a:rPr>
              <a:t> </a:t>
            </a:r>
            <a:r>
              <a:rPr lang="en-GB" sz="1200" dirty="0" err="1">
                <a:latin typeface="Franklin Gothic Book" panose="020B0503020102020204" pitchFamily="34" charset="0"/>
              </a:rPr>
              <a:t>quis</a:t>
            </a:r>
            <a:r>
              <a:rPr lang="en-GB" sz="1200" dirty="0">
                <a:latin typeface="Franklin Gothic Book" panose="020B0503020102020204" pitchFamily="34" charset="0"/>
              </a:rPr>
              <a:t> </a:t>
            </a:r>
            <a:r>
              <a:rPr lang="en-GB" sz="1200" dirty="0" err="1">
                <a:latin typeface="Franklin Gothic Book" panose="020B0503020102020204" pitchFamily="34" charset="0"/>
              </a:rPr>
              <a:t>tortor</a:t>
            </a:r>
            <a:r>
              <a:rPr lang="en-GB" sz="1200" dirty="0">
                <a:latin typeface="Franklin Gothic Book" panose="020B0503020102020204" pitchFamily="34" charset="0"/>
              </a:rPr>
              <a:t>.</a:t>
            </a:r>
          </a:p>
          <a:p>
            <a:r>
              <a:rPr lang="en-GB" sz="1200" dirty="0">
                <a:latin typeface="Franklin Gothic Book" panose="020B0503020102020204" pitchFamily="34" charset="0"/>
              </a:rPr>
              <a:t>Vestibulum auctor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neque</a:t>
            </a:r>
            <a:r>
              <a:rPr lang="en-GB" sz="1200" dirty="0">
                <a:latin typeface="Franklin Gothic Book" panose="020B0503020102020204" pitchFamily="34" charset="0"/>
              </a:rPr>
              <a:t>.</a:t>
            </a:r>
          </a:p>
        </p:txBody>
      </p:sp>
      <p:cxnSp>
        <p:nvCxnSpPr>
          <p:cNvPr id="53" name="Straight Connector 52">
            <a:extLst>
              <a:ext uri="{FF2B5EF4-FFF2-40B4-BE49-F238E27FC236}">
                <a16:creationId xmlns:a16="http://schemas.microsoft.com/office/drawing/2014/main" id="{D1FD692D-9F6E-C526-39F9-526DD56A6106}"/>
              </a:ext>
            </a:extLst>
          </p:cNvPr>
          <p:cNvCxnSpPr>
            <a:cxnSpLocks/>
          </p:cNvCxnSpPr>
          <p:nvPr/>
        </p:nvCxnSpPr>
        <p:spPr>
          <a:xfrm flipV="1">
            <a:off x="3511040"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5FF9BC3-722C-BB31-E265-3CA2B892D356}"/>
              </a:ext>
            </a:extLst>
          </p:cNvPr>
          <p:cNvCxnSpPr>
            <a:cxnSpLocks/>
          </p:cNvCxnSpPr>
          <p:nvPr/>
        </p:nvCxnSpPr>
        <p:spPr>
          <a:xfrm flipV="1">
            <a:off x="6387480"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1535A2-15D6-5BD8-9C8E-EBD24B449D38}"/>
              </a:ext>
            </a:extLst>
          </p:cNvPr>
          <p:cNvCxnSpPr>
            <a:cxnSpLocks/>
          </p:cNvCxnSpPr>
          <p:nvPr/>
        </p:nvCxnSpPr>
        <p:spPr>
          <a:xfrm flipV="1">
            <a:off x="9319152" y="2534684"/>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60" name="Text Placeholder 5">
            <a:extLst>
              <a:ext uri="{FF2B5EF4-FFF2-40B4-BE49-F238E27FC236}">
                <a16:creationId xmlns:a16="http://schemas.microsoft.com/office/drawing/2014/main" id="{AA7E88D8-41B4-5509-5EF3-CE2D82972FCE}"/>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
        <p:nvSpPr>
          <p:cNvPr id="61" name="TextBox 60">
            <a:extLst>
              <a:ext uri="{FF2B5EF4-FFF2-40B4-BE49-F238E27FC236}">
                <a16:creationId xmlns:a16="http://schemas.microsoft.com/office/drawing/2014/main" id="{BC9F2E96-E603-C06F-CB53-322EA96CE2F4}"/>
              </a:ext>
            </a:extLst>
          </p:cNvPr>
          <p:cNvSpPr txBox="1"/>
          <p:nvPr/>
        </p:nvSpPr>
        <p:spPr>
          <a:xfrm>
            <a:off x="1679102" y="1888195"/>
            <a:ext cx="974739" cy="276999"/>
          </a:xfrm>
          <a:prstGeom prst="rect">
            <a:avLst/>
          </a:prstGeom>
          <a:noFill/>
        </p:spPr>
        <p:txBody>
          <a:bodyPr wrap="square" lIns="0" tIns="0" rIns="0" bIns="0" rtlCol="0">
            <a:spAutoFit/>
          </a:bodyPr>
          <a:lstStyle/>
          <a:p>
            <a:pPr algn="ctr"/>
            <a:r>
              <a:rPr lang="en-GB" b="1" dirty="0">
                <a:latin typeface="Franklin Gothic Demi" panose="020B0603020102020204" pitchFamily="34" charset="0"/>
              </a:rPr>
              <a:t>Phase 1</a:t>
            </a:r>
            <a:endParaRPr lang="en-NO" b="1" dirty="0">
              <a:latin typeface="Franklin Gothic Demi" panose="020B0603020102020204" pitchFamily="34" charset="0"/>
            </a:endParaRPr>
          </a:p>
        </p:txBody>
      </p:sp>
      <p:sp>
        <p:nvSpPr>
          <p:cNvPr id="62" name="TextBox 61">
            <a:extLst>
              <a:ext uri="{FF2B5EF4-FFF2-40B4-BE49-F238E27FC236}">
                <a16:creationId xmlns:a16="http://schemas.microsoft.com/office/drawing/2014/main" id="{26D59C82-07F3-0A28-CC79-F0D25EF43D9D}"/>
              </a:ext>
            </a:extLst>
          </p:cNvPr>
          <p:cNvSpPr txBox="1"/>
          <p:nvPr/>
        </p:nvSpPr>
        <p:spPr>
          <a:xfrm>
            <a:off x="7432209" y="1898772"/>
            <a:ext cx="974739" cy="276999"/>
          </a:xfrm>
          <a:prstGeom prst="rect">
            <a:avLst/>
          </a:prstGeom>
          <a:noFill/>
        </p:spPr>
        <p:txBody>
          <a:bodyPr wrap="square" lIns="0" tIns="0" rIns="0" bIns="0" rtlCol="0">
            <a:spAutoFit/>
          </a:bodyPr>
          <a:lstStyle/>
          <a:p>
            <a:pPr algn="ctr"/>
            <a:r>
              <a:rPr lang="en-GB" b="1" dirty="0">
                <a:latin typeface="Franklin Gothic Demi" panose="020B0603020102020204" pitchFamily="34" charset="0"/>
              </a:rPr>
              <a:t>Phase 2</a:t>
            </a:r>
            <a:endParaRPr lang="en-NO" b="1" dirty="0">
              <a:latin typeface="Franklin Gothic Demi" panose="020B0603020102020204" pitchFamily="34" charset="0"/>
            </a:endParaRPr>
          </a:p>
        </p:txBody>
      </p:sp>
      <p:sp>
        <p:nvSpPr>
          <p:cNvPr id="63" name="TextBox 62">
            <a:extLst>
              <a:ext uri="{FF2B5EF4-FFF2-40B4-BE49-F238E27FC236}">
                <a16:creationId xmlns:a16="http://schemas.microsoft.com/office/drawing/2014/main" id="{7046EE52-19C5-8262-99FD-8FB7191C3E38}"/>
              </a:ext>
            </a:extLst>
          </p:cNvPr>
          <p:cNvSpPr txBox="1"/>
          <p:nvPr/>
        </p:nvSpPr>
        <p:spPr>
          <a:xfrm>
            <a:off x="6256121" y="1925751"/>
            <a:ext cx="549793" cy="246221"/>
          </a:xfrm>
          <a:prstGeom prst="rect">
            <a:avLst/>
          </a:prstGeom>
          <a:noFill/>
        </p:spPr>
        <p:txBody>
          <a:bodyPr wrap="square" lIns="0" tIns="0" rIns="0" bIns="0" rtlCol="0">
            <a:spAutoFit/>
          </a:bodyPr>
          <a:lstStyle/>
          <a:p>
            <a:r>
              <a:rPr lang="en-GB" sz="1600" dirty="0"/>
              <a:t>2028</a:t>
            </a:r>
            <a:endParaRPr lang="en-NO" sz="1600" dirty="0"/>
          </a:p>
        </p:txBody>
      </p:sp>
      <p:sp>
        <p:nvSpPr>
          <p:cNvPr id="64" name="TextBox 63">
            <a:extLst>
              <a:ext uri="{FF2B5EF4-FFF2-40B4-BE49-F238E27FC236}">
                <a16:creationId xmlns:a16="http://schemas.microsoft.com/office/drawing/2014/main" id="{597EB5E7-D42C-B660-4D66-B0AC8B7CBA3D}"/>
              </a:ext>
            </a:extLst>
          </p:cNvPr>
          <p:cNvSpPr txBox="1"/>
          <p:nvPr/>
        </p:nvSpPr>
        <p:spPr>
          <a:xfrm>
            <a:off x="9203068" y="1925751"/>
            <a:ext cx="549793" cy="246221"/>
          </a:xfrm>
          <a:prstGeom prst="rect">
            <a:avLst/>
          </a:prstGeom>
          <a:noFill/>
        </p:spPr>
        <p:txBody>
          <a:bodyPr wrap="square" lIns="0" tIns="0" rIns="0" bIns="0" rtlCol="0">
            <a:spAutoFit/>
          </a:bodyPr>
          <a:lstStyle/>
          <a:p>
            <a:r>
              <a:rPr lang="en-GB" sz="1600" dirty="0"/>
              <a:t>2029</a:t>
            </a:r>
            <a:endParaRPr lang="en-NO" sz="1600" dirty="0"/>
          </a:p>
        </p:txBody>
      </p:sp>
      <p:sp>
        <p:nvSpPr>
          <p:cNvPr id="65" name="TextBox 64">
            <a:extLst>
              <a:ext uri="{FF2B5EF4-FFF2-40B4-BE49-F238E27FC236}">
                <a16:creationId xmlns:a16="http://schemas.microsoft.com/office/drawing/2014/main" id="{7FDC7F21-E99B-4BDF-D7AB-D794512ACED2}"/>
              </a:ext>
            </a:extLst>
          </p:cNvPr>
          <p:cNvSpPr txBox="1"/>
          <p:nvPr/>
        </p:nvSpPr>
        <p:spPr>
          <a:xfrm>
            <a:off x="11192687" y="1539962"/>
            <a:ext cx="65" cy="153888"/>
          </a:xfrm>
          <a:prstGeom prst="rect">
            <a:avLst/>
          </a:prstGeom>
          <a:noFill/>
        </p:spPr>
        <p:txBody>
          <a:bodyPr wrap="none" lIns="0" tIns="0" rIns="0" bIns="0" rtlCol="0">
            <a:spAutoFit/>
          </a:bodyPr>
          <a:lstStyle/>
          <a:p>
            <a:pPr algn="ctr"/>
            <a:endParaRPr lang="en-NO" sz="1000" dirty="0"/>
          </a:p>
        </p:txBody>
      </p:sp>
      <p:sp>
        <p:nvSpPr>
          <p:cNvPr id="66" name="TextBox 65">
            <a:extLst>
              <a:ext uri="{FF2B5EF4-FFF2-40B4-BE49-F238E27FC236}">
                <a16:creationId xmlns:a16="http://schemas.microsoft.com/office/drawing/2014/main" id="{85029BEE-4E03-C481-90A7-0909618ED2F6}"/>
              </a:ext>
            </a:extLst>
          </p:cNvPr>
          <p:cNvSpPr txBox="1"/>
          <p:nvPr/>
        </p:nvSpPr>
        <p:spPr>
          <a:xfrm>
            <a:off x="584526" y="1925751"/>
            <a:ext cx="549793" cy="246221"/>
          </a:xfrm>
          <a:prstGeom prst="rect">
            <a:avLst/>
          </a:prstGeom>
          <a:noFill/>
        </p:spPr>
        <p:txBody>
          <a:bodyPr wrap="square" lIns="0" tIns="0" rIns="0" bIns="0" rtlCol="0">
            <a:spAutoFit/>
          </a:bodyPr>
          <a:lstStyle/>
          <a:p>
            <a:r>
              <a:rPr lang="en-GB" sz="1600" dirty="0"/>
              <a:t>2026</a:t>
            </a:r>
            <a:endParaRPr lang="en-NO" sz="1600" dirty="0"/>
          </a:p>
        </p:txBody>
      </p:sp>
      <p:sp>
        <p:nvSpPr>
          <p:cNvPr id="67" name="TextBox 66">
            <a:extLst>
              <a:ext uri="{FF2B5EF4-FFF2-40B4-BE49-F238E27FC236}">
                <a16:creationId xmlns:a16="http://schemas.microsoft.com/office/drawing/2014/main" id="{C89DBBE1-1E06-AD35-E253-F257D7112FA4}"/>
              </a:ext>
            </a:extLst>
          </p:cNvPr>
          <p:cNvSpPr txBox="1"/>
          <p:nvPr/>
        </p:nvSpPr>
        <p:spPr>
          <a:xfrm>
            <a:off x="3382356" y="1925751"/>
            <a:ext cx="549793" cy="246221"/>
          </a:xfrm>
          <a:prstGeom prst="rect">
            <a:avLst/>
          </a:prstGeom>
          <a:noFill/>
        </p:spPr>
        <p:txBody>
          <a:bodyPr wrap="square" lIns="0" tIns="0" rIns="0" bIns="0" rtlCol="0">
            <a:spAutoFit/>
          </a:bodyPr>
          <a:lstStyle/>
          <a:p>
            <a:r>
              <a:rPr lang="en-GB" sz="1600" dirty="0"/>
              <a:t>2027</a:t>
            </a:r>
            <a:endParaRPr lang="en-NO" sz="1600" dirty="0"/>
          </a:p>
        </p:txBody>
      </p:sp>
    </p:spTree>
    <p:extLst>
      <p:ext uri="{BB962C8B-B14F-4D97-AF65-F5344CB8AC3E}">
        <p14:creationId xmlns:p14="http://schemas.microsoft.com/office/powerpoint/2010/main" val="329178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F976D10-FD46-F076-36AD-4D7F7C99059A}"/>
              </a:ext>
            </a:extLst>
          </p:cNvPr>
          <p:cNvSpPr>
            <a:spLocks noGrp="1"/>
          </p:cNvSpPr>
          <p:nvPr>
            <p:ph type="title"/>
          </p:nvPr>
        </p:nvSpPr>
        <p:spPr>
          <a:xfrm>
            <a:off x="587375" y="476250"/>
            <a:ext cx="11017250" cy="865188"/>
          </a:xfrm>
        </p:spPr>
        <p:txBody>
          <a:bodyPr/>
          <a:lstStyle/>
          <a:p>
            <a:r>
              <a:rPr lang="en-NO" dirty="0"/>
              <a:t>Typefaces &amp; fonts</a:t>
            </a:r>
          </a:p>
        </p:txBody>
      </p:sp>
      <p:pic>
        <p:nvPicPr>
          <p:cNvPr id="22" name="Picture 21">
            <a:extLst>
              <a:ext uri="{FF2B5EF4-FFF2-40B4-BE49-F238E27FC236}">
                <a16:creationId xmlns:a16="http://schemas.microsoft.com/office/drawing/2014/main" id="{0721BACA-F9CC-0C9D-B6FB-8DB72B6CDE68}"/>
              </a:ext>
            </a:extLst>
          </p:cNvPr>
          <p:cNvPicPr>
            <a:picLocks noChangeAspect="1"/>
          </p:cNvPicPr>
          <p:nvPr/>
        </p:nvPicPr>
        <p:blipFill>
          <a:blip r:embed="rId2"/>
          <a:srcRect l="9" r="9"/>
          <a:stretch/>
        </p:blipFill>
        <p:spPr>
          <a:xfrm>
            <a:off x="7221857" y="990920"/>
            <a:ext cx="4381946" cy="4382768"/>
          </a:xfrm>
          <a:prstGeom prst="roundRect">
            <a:avLst>
              <a:gd name="adj" fmla="val 11103"/>
            </a:avLst>
          </a:prstGeom>
        </p:spPr>
      </p:pic>
      <p:sp>
        <p:nvSpPr>
          <p:cNvPr id="23" name="Text Placeholder 4">
            <a:extLst>
              <a:ext uri="{FF2B5EF4-FFF2-40B4-BE49-F238E27FC236}">
                <a16:creationId xmlns:a16="http://schemas.microsoft.com/office/drawing/2014/main" id="{F3288CDA-DAAC-BAC3-EFE9-0A4E2D59AEC9}"/>
              </a:ext>
            </a:extLst>
          </p:cNvPr>
          <p:cNvSpPr>
            <a:spLocks noGrp="1"/>
          </p:cNvSpPr>
          <p:nvPr>
            <p:ph type="body" sz="quarter" idx="10"/>
          </p:nvPr>
        </p:nvSpPr>
        <p:spPr>
          <a:xfrm>
            <a:off x="587375" y="1989138"/>
            <a:ext cx="5400675" cy="3887786"/>
          </a:xfrm>
        </p:spPr>
        <p:txBody>
          <a:bodyPr/>
          <a:lstStyle/>
          <a:p>
            <a:pPr marL="0" indent="0">
              <a:buNone/>
            </a:pPr>
            <a:r>
              <a:rPr lang="en-NO" dirty="0"/>
              <a:t>We use Bookman Old Style and Franklin Gothic Demi for headings.</a:t>
            </a:r>
            <a:br>
              <a:rPr lang="en-NO" dirty="0"/>
            </a:br>
            <a:endParaRPr lang="en-NO" dirty="0"/>
          </a:p>
          <a:p>
            <a:pPr marL="0" indent="0">
              <a:buNone/>
            </a:pPr>
            <a:r>
              <a:rPr lang="en-NO" dirty="0"/>
              <a:t>We use Franklin Gothic Regular for body text and Franklin Gothic Demi for highlighting.</a:t>
            </a:r>
          </a:p>
          <a:p>
            <a:pPr marL="0" indent="0">
              <a:buNone/>
            </a:pPr>
            <a:endParaRPr lang="en-NO" dirty="0"/>
          </a:p>
          <a:p>
            <a:pPr marL="0" indent="0">
              <a:buNone/>
            </a:pPr>
            <a:r>
              <a:rPr lang="en-NO" dirty="0"/>
              <a:t>If you copy text from other presentations or documents, make sure to “paste and match formatting” to avoid adding other fonts and formatting.</a:t>
            </a:r>
          </a:p>
          <a:p>
            <a:pPr marL="0" indent="0">
              <a:buNone/>
            </a:pPr>
            <a:endParaRPr lang="en-NO" dirty="0"/>
          </a:p>
          <a:p>
            <a:pPr marL="0" indent="0">
              <a:buNone/>
            </a:pPr>
            <a:r>
              <a:rPr lang="en-NO" dirty="0"/>
              <a:t>We never use colored text. Text is always black or white. </a:t>
            </a:r>
          </a:p>
        </p:txBody>
      </p:sp>
    </p:spTree>
    <p:extLst>
      <p:ext uri="{BB962C8B-B14F-4D97-AF65-F5344CB8AC3E}">
        <p14:creationId xmlns:p14="http://schemas.microsoft.com/office/powerpoint/2010/main" val="637051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Big number bullets</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Element example</a:t>
            </a:r>
          </a:p>
        </p:txBody>
      </p:sp>
      <p:sp>
        <p:nvSpPr>
          <p:cNvPr id="2" name="Rounded Rectangle 1">
            <a:extLst>
              <a:ext uri="{FF2B5EF4-FFF2-40B4-BE49-F238E27FC236}">
                <a16:creationId xmlns:a16="http://schemas.microsoft.com/office/drawing/2014/main" id="{7D157FF9-61DE-2DE4-74AB-0159A680F1E2}"/>
              </a:ext>
            </a:extLst>
          </p:cNvPr>
          <p:cNvSpPr/>
          <p:nvPr/>
        </p:nvSpPr>
        <p:spPr>
          <a:xfrm>
            <a:off x="595093" y="1484313"/>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Bookman Old Style" panose="02050604050505020204" pitchFamily="18" charset="0"/>
              </a:rPr>
              <a:t>1</a:t>
            </a:r>
          </a:p>
        </p:txBody>
      </p:sp>
      <p:sp>
        <p:nvSpPr>
          <p:cNvPr id="6" name="TextBox 5">
            <a:extLst>
              <a:ext uri="{FF2B5EF4-FFF2-40B4-BE49-F238E27FC236}">
                <a16:creationId xmlns:a16="http://schemas.microsoft.com/office/drawing/2014/main" id="{489C160F-606E-FB06-8116-0AC2CAEBD734}"/>
              </a:ext>
            </a:extLst>
          </p:cNvPr>
          <p:cNvSpPr txBox="1"/>
          <p:nvPr/>
        </p:nvSpPr>
        <p:spPr>
          <a:xfrm>
            <a:off x="1737158" y="1675202"/>
            <a:ext cx="7597450" cy="492443"/>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a:t>
            </a:r>
            <a:r>
              <a:rPr lang="en-GB" sz="1600" dirty="0" err="1">
                <a:latin typeface="Franklin Gothic Book" panose="020B0503020102020204" pitchFamily="34" charset="0"/>
              </a:rPr>
              <a:t>Nullam</a:t>
            </a:r>
            <a:r>
              <a:rPr lang="en-GB" sz="1600" dirty="0">
                <a:latin typeface="Franklin Gothic Book" panose="020B0503020102020204" pitchFamily="34" charset="0"/>
              </a:rPr>
              <a:t> </a:t>
            </a:r>
            <a:r>
              <a:rPr lang="en-GB" sz="1600" dirty="0" err="1">
                <a:latin typeface="Franklin Gothic Book" panose="020B0503020102020204" pitchFamily="34" charset="0"/>
              </a:rPr>
              <a:t>dapibus</a:t>
            </a:r>
            <a:r>
              <a:rPr lang="en-GB" sz="1600" dirty="0">
                <a:latin typeface="Franklin Gothic Book" panose="020B0503020102020204" pitchFamily="34" charset="0"/>
              </a:rPr>
              <a:t> </a:t>
            </a:r>
            <a:r>
              <a:rPr lang="en-GB" sz="1600" dirty="0" err="1">
                <a:latin typeface="Franklin Gothic Book" panose="020B0503020102020204" pitchFamily="34" charset="0"/>
              </a:rPr>
              <a:t>congue</a:t>
            </a:r>
            <a:r>
              <a:rPr lang="en-GB" sz="1600" dirty="0">
                <a:latin typeface="Franklin Gothic Book" panose="020B0503020102020204" pitchFamily="34" charset="0"/>
              </a:rPr>
              <a:t> </a:t>
            </a:r>
            <a:r>
              <a:rPr lang="en-GB" sz="1600" dirty="0" err="1">
                <a:latin typeface="Franklin Gothic Book" panose="020B0503020102020204" pitchFamily="34" charset="0"/>
              </a:rPr>
              <a:t>tincidunt</a:t>
            </a:r>
            <a:r>
              <a:rPr lang="en-GB" sz="1600" dirty="0">
                <a:latin typeface="Franklin Gothic Book" panose="020B0503020102020204" pitchFamily="34" charset="0"/>
              </a:rPr>
              <a:t>. Integer </a:t>
            </a:r>
            <a:r>
              <a:rPr lang="en-GB" sz="1600" dirty="0" err="1">
                <a:latin typeface="Franklin Gothic Book" panose="020B0503020102020204" pitchFamily="34" charset="0"/>
              </a:rPr>
              <a:t>interdum</a:t>
            </a:r>
            <a:r>
              <a:rPr lang="en-GB" sz="1600" dirty="0">
                <a:latin typeface="Franklin Gothic Book" panose="020B0503020102020204" pitchFamily="34" charset="0"/>
              </a:rPr>
              <a:t> vitae </a:t>
            </a:r>
            <a:r>
              <a:rPr lang="en-GB" sz="1600" dirty="0" err="1">
                <a:latin typeface="Franklin Gothic Book" panose="020B0503020102020204" pitchFamily="34" charset="0"/>
              </a:rPr>
              <a:t>mauris</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porttitor</a:t>
            </a:r>
            <a:r>
              <a:rPr lang="en-GB" sz="1600" dirty="0">
                <a:latin typeface="Franklin Gothic Book" panose="020B0503020102020204" pitchFamily="34" charset="0"/>
              </a:rPr>
              <a:t>. Nam sit </a:t>
            </a:r>
            <a:r>
              <a:rPr lang="en-GB" sz="1600" dirty="0" err="1">
                <a:latin typeface="Franklin Gothic Book" panose="020B0503020102020204" pitchFamily="34" charset="0"/>
              </a:rPr>
              <a:t>amet</a:t>
            </a:r>
            <a:r>
              <a:rPr lang="en-GB" sz="1600" dirty="0">
                <a:latin typeface="Franklin Gothic Book" panose="020B0503020102020204" pitchFamily="34" charset="0"/>
              </a:rPr>
              <a:t> </a:t>
            </a:r>
            <a:r>
              <a:rPr lang="en-GB" sz="1600" dirty="0" err="1">
                <a:latin typeface="Franklin Gothic Book" panose="020B0503020102020204" pitchFamily="34" charset="0"/>
              </a:rPr>
              <a:t>iaculis</a:t>
            </a:r>
            <a:r>
              <a:rPr lang="en-GB" sz="1600" dirty="0">
                <a:latin typeface="Franklin Gothic Book" panose="020B0503020102020204" pitchFamily="34" charset="0"/>
              </a:rPr>
              <a:t> </a:t>
            </a:r>
            <a:r>
              <a:rPr lang="en-GB" sz="1600" dirty="0" err="1">
                <a:latin typeface="Franklin Gothic Book" panose="020B0503020102020204" pitchFamily="34" charset="0"/>
              </a:rPr>
              <a:t>risus</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sodales</a:t>
            </a:r>
            <a:r>
              <a:rPr lang="en-GB" sz="1600" dirty="0">
                <a:latin typeface="Franklin Gothic Book" panose="020B0503020102020204" pitchFamily="34" charset="0"/>
              </a:rPr>
              <a:t> </a:t>
            </a:r>
            <a:r>
              <a:rPr lang="en-GB" sz="1600" dirty="0" err="1">
                <a:latin typeface="Franklin Gothic Book" panose="020B0503020102020204" pitchFamily="34" charset="0"/>
              </a:rPr>
              <a:t>quam</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eleifend</a:t>
            </a:r>
            <a:r>
              <a:rPr lang="en-GB" sz="1600" dirty="0">
                <a:latin typeface="Franklin Gothic Book" panose="020B0503020102020204" pitchFamily="34" charset="0"/>
              </a:rPr>
              <a:t> pharetra lorem.</a:t>
            </a:r>
          </a:p>
        </p:txBody>
      </p:sp>
      <p:sp>
        <p:nvSpPr>
          <p:cNvPr id="7" name="TextBox 6">
            <a:extLst>
              <a:ext uri="{FF2B5EF4-FFF2-40B4-BE49-F238E27FC236}">
                <a16:creationId xmlns:a16="http://schemas.microsoft.com/office/drawing/2014/main" id="{BE6F7F80-2AD6-8055-C5D8-CCCC22288181}"/>
              </a:ext>
            </a:extLst>
          </p:cNvPr>
          <p:cNvSpPr txBox="1"/>
          <p:nvPr/>
        </p:nvSpPr>
        <p:spPr>
          <a:xfrm>
            <a:off x="1737158" y="2642228"/>
            <a:ext cx="7302670" cy="492443"/>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Proin </a:t>
            </a:r>
            <a:r>
              <a:rPr lang="en-GB" sz="1600" dirty="0" err="1">
                <a:latin typeface="Franklin Gothic Book" panose="020B0503020102020204" pitchFamily="34" charset="0"/>
              </a:rPr>
              <a:t>luctus</a:t>
            </a:r>
            <a:r>
              <a:rPr lang="en-GB" sz="1600" dirty="0">
                <a:latin typeface="Franklin Gothic Book" panose="020B0503020102020204" pitchFamily="34" charset="0"/>
              </a:rPr>
              <a:t> </a:t>
            </a:r>
            <a:r>
              <a:rPr lang="en-GB" sz="1600" dirty="0" err="1">
                <a:latin typeface="Franklin Gothic Book" panose="020B0503020102020204" pitchFamily="34" charset="0"/>
              </a:rPr>
              <a:t>eget</a:t>
            </a:r>
            <a:r>
              <a:rPr lang="en-GB" sz="1600" dirty="0">
                <a:latin typeface="Franklin Gothic Book" panose="020B0503020102020204" pitchFamily="34" charset="0"/>
              </a:rPr>
              <a:t> </a:t>
            </a:r>
            <a:r>
              <a:rPr lang="en-GB" sz="1600" dirty="0" err="1">
                <a:latin typeface="Franklin Gothic Book" panose="020B0503020102020204" pitchFamily="34" charset="0"/>
              </a:rPr>
              <a:t>augue</a:t>
            </a:r>
            <a:r>
              <a:rPr lang="en-GB" sz="1600" dirty="0">
                <a:latin typeface="Franklin Gothic Book" panose="020B0503020102020204" pitchFamily="34" charset="0"/>
              </a:rPr>
              <a:t> ac </a:t>
            </a:r>
            <a:r>
              <a:rPr lang="en-GB" sz="1600" dirty="0" err="1">
                <a:latin typeface="Franklin Gothic Book" panose="020B0503020102020204" pitchFamily="34" charset="0"/>
              </a:rPr>
              <a:t>bibendum</a:t>
            </a:r>
            <a:r>
              <a:rPr lang="en-GB" sz="1600" dirty="0">
                <a:latin typeface="Franklin Gothic Book" panose="020B0503020102020204" pitchFamily="34" charset="0"/>
              </a:rPr>
              <a:t>. </a:t>
            </a:r>
            <a:r>
              <a:rPr lang="en-GB" sz="1600" dirty="0" err="1">
                <a:latin typeface="Franklin Gothic Book" panose="020B0503020102020204" pitchFamily="34" charset="0"/>
              </a:rPr>
              <a:t>Suspendisse</a:t>
            </a:r>
            <a:r>
              <a:rPr lang="en-GB" sz="1600" dirty="0">
                <a:latin typeface="Franklin Gothic Book" panose="020B0503020102020204" pitchFamily="34" charset="0"/>
              </a:rPr>
              <a:t> </a:t>
            </a:r>
            <a:r>
              <a:rPr lang="en-GB" sz="1600" dirty="0" err="1">
                <a:latin typeface="Franklin Gothic Book" panose="020B0503020102020204" pitchFamily="34" charset="0"/>
              </a:rPr>
              <a:t>viverra</a:t>
            </a:r>
            <a:r>
              <a:rPr lang="en-GB" sz="1600" dirty="0">
                <a:latin typeface="Franklin Gothic Book" panose="020B0503020102020204" pitchFamily="34" charset="0"/>
              </a:rPr>
              <a:t>, </a:t>
            </a:r>
            <a:r>
              <a:rPr lang="en-GB" sz="1600" dirty="0" err="1">
                <a:latin typeface="Franklin Gothic Book" panose="020B0503020102020204" pitchFamily="34" charset="0"/>
              </a:rPr>
              <a:t>nunc</a:t>
            </a:r>
            <a:r>
              <a:rPr lang="en-GB" sz="1600" dirty="0">
                <a:latin typeface="Franklin Gothic Book" panose="020B0503020102020204" pitchFamily="34" charset="0"/>
              </a:rPr>
              <a:t> sit </a:t>
            </a:r>
            <a:r>
              <a:rPr lang="en-GB" sz="1600" dirty="0" err="1">
                <a:latin typeface="Franklin Gothic Book" panose="020B0503020102020204" pitchFamily="34" charset="0"/>
              </a:rPr>
              <a:t>amet</a:t>
            </a:r>
            <a:r>
              <a:rPr lang="en-GB" sz="1600" dirty="0">
                <a:latin typeface="Franklin Gothic Book" panose="020B0503020102020204" pitchFamily="34" charset="0"/>
              </a:rPr>
              <a:t> </a:t>
            </a:r>
            <a:r>
              <a:rPr lang="en-GB" sz="1600" dirty="0" err="1">
                <a:latin typeface="Franklin Gothic Book" panose="020B0503020102020204" pitchFamily="34" charset="0"/>
              </a:rPr>
              <a:t>efficitur</a:t>
            </a:r>
            <a:r>
              <a:rPr lang="en-GB" sz="1600" dirty="0">
                <a:latin typeface="Franklin Gothic Book" panose="020B0503020102020204" pitchFamily="34" charset="0"/>
              </a:rPr>
              <a:t> </a:t>
            </a:r>
            <a:r>
              <a:rPr lang="en-GB" sz="1600" dirty="0" err="1">
                <a:latin typeface="Franklin Gothic Book" panose="020B0503020102020204" pitchFamily="34" charset="0"/>
              </a:rPr>
              <a:t>blandit</a:t>
            </a:r>
            <a:r>
              <a:rPr lang="en-GB" sz="1600" dirty="0">
                <a:latin typeface="Franklin Gothic Book" panose="020B0503020102020204" pitchFamily="34" charset="0"/>
              </a:rPr>
              <a:t>, </a:t>
            </a:r>
            <a:r>
              <a:rPr lang="en-GB" sz="1600" dirty="0" err="1">
                <a:latin typeface="Franklin Gothic Book" panose="020B0503020102020204" pitchFamily="34" charset="0"/>
              </a:rPr>
              <a:t>mauris</a:t>
            </a:r>
            <a:r>
              <a:rPr lang="en-GB" sz="1600" dirty="0">
                <a:latin typeface="Franklin Gothic Book" panose="020B0503020102020204" pitchFamily="34" charset="0"/>
              </a:rPr>
              <a:t> </a:t>
            </a:r>
            <a:r>
              <a:rPr lang="en-GB" sz="1600" dirty="0" err="1">
                <a:latin typeface="Franklin Gothic Book" panose="020B0503020102020204" pitchFamily="34" charset="0"/>
              </a:rPr>
              <a:t>elit</a:t>
            </a:r>
            <a:r>
              <a:rPr lang="en-GB" sz="1600" dirty="0">
                <a:latin typeface="Franklin Gothic Book" panose="020B0503020102020204" pitchFamily="34" charset="0"/>
              </a:rPr>
              <a:t> pharetra </a:t>
            </a:r>
            <a:r>
              <a:rPr lang="en-GB" sz="1600" dirty="0" err="1">
                <a:latin typeface="Franklin Gothic Book" panose="020B0503020102020204" pitchFamily="34" charset="0"/>
              </a:rPr>
              <a:t>enim</a:t>
            </a:r>
            <a:r>
              <a:rPr lang="en-GB" sz="1600" dirty="0">
                <a:latin typeface="Franklin Gothic Book" panose="020B0503020102020204" pitchFamily="34" charset="0"/>
              </a:rPr>
              <a:t>, a </a:t>
            </a:r>
            <a:r>
              <a:rPr lang="en-GB" sz="1600" dirty="0" err="1">
                <a:latin typeface="Franklin Gothic Book" panose="020B0503020102020204" pitchFamily="34" charset="0"/>
              </a:rPr>
              <a:t>sollicitudin</a:t>
            </a:r>
            <a:r>
              <a:rPr lang="en-GB" sz="1600" dirty="0">
                <a:latin typeface="Franklin Gothic Book" panose="020B0503020102020204" pitchFamily="34" charset="0"/>
              </a:rPr>
              <a:t> </a:t>
            </a:r>
            <a:r>
              <a:rPr lang="en-GB" sz="1600" dirty="0" err="1">
                <a:latin typeface="Franklin Gothic Book" panose="020B0503020102020204" pitchFamily="34" charset="0"/>
              </a:rPr>
              <a:t>elit</a:t>
            </a:r>
            <a:r>
              <a:rPr lang="en-GB" sz="1600" dirty="0">
                <a:latin typeface="Franklin Gothic Book" panose="020B0503020102020204" pitchFamily="34" charset="0"/>
              </a:rPr>
              <a:t> </a:t>
            </a:r>
            <a:r>
              <a:rPr lang="en-GB" sz="1600" dirty="0" err="1">
                <a:latin typeface="Franklin Gothic Book" panose="020B0503020102020204" pitchFamily="34" charset="0"/>
              </a:rPr>
              <a:t>quam</a:t>
            </a:r>
            <a:r>
              <a:rPr lang="en-GB" sz="1600" dirty="0">
                <a:latin typeface="Franklin Gothic Book" panose="020B0503020102020204" pitchFamily="34" charset="0"/>
              </a:rPr>
              <a:t> ac </a:t>
            </a:r>
            <a:r>
              <a:rPr lang="en-GB" sz="1600" dirty="0" err="1">
                <a:latin typeface="Franklin Gothic Book" panose="020B0503020102020204" pitchFamily="34" charset="0"/>
              </a:rPr>
              <a:t>enim</a:t>
            </a:r>
            <a:r>
              <a:rPr lang="en-GB" sz="1600" dirty="0">
                <a:latin typeface="Franklin Gothic Book" panose="020B0503020102020204" pitchFamily="34" charset="0"/>
              </a:rPr>
              <a:t>.</a:t>
            </a:r>
          </a:p>
        </p:txBody>
      </p:sp>
      <p:sp>
        <p:nvSpPr>
          <p:cNvPr id="11" name="Rounded Rectangle 10">
            <a:extLst>
              <a:ext uri="{FF2B5EF4-FFF2-40B4-BE49-F238E27FC236}">
                <a16:creationId xmlns:a16="http://schemas.microsoft.com/office/drawing/2014/main" id="{20EE4B27-DD37-046B-FFA6-409E9A15E7A3}"/>
              </a:ext>
            </a:extLst>
          </p:cNvPr>
          <p:cNvSpPr/>
          <p:nvPr/>
        </p:nvSpPr>
        <p:spPr>
          <a:xfrm>
            <a:off x="595093" y="2502885"/>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Bookman Old Style" panose="02050604050505020204" pitchFamily="18" charset="0"/>
              </a:rPr>
              <a:t>2</a:t>
            </a:r>
          </a:p>
        </p:txBody>
      </p:sp>
      <p:sp>
        <p:nvSpPr>
          <p:cNvPr id="12" name="Rounded Rectangle 11">
            <a:extLst>
              <a:ext uri="{FF2B5EF4-FFF2-40B4-BE49-F238E27FC236}">
                <a16:creationId xmlns:a16="http://schemas.microsoft.com/office/drawing/2014/main" id="{ACA17550-5181-41AC-2123-4F079C60ACDD}"/>
              </a:ext>
            </a:extLst>
          </p:cNvPr>
          <p:cNvSpPr/>
          <p:nvPr/>
        </p:nvSpPr>
        <p:spPr>
          <a:xfrm>
            <a:off x="595093" y="3509883"/>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Bookman Old Style" panose="02050604050505020204" pitchFamily="18" charset="0"/>
              </a:rPr>
              <a:t>3</a:t>
            </a:r>
          </a:p>
        </p:txBody>
      </p:sp>
      <p:sp>
        <p:nvSpPr>
          <p:cNvPr id="18" name="Rounded Rectangle 17">
            <a:extLst>
              <a:ext uri="{FF2B5EF4-FFF2-40B4-BE49-F238E27FC236}">
                <a16:creationId xmlns:a16="http://schemas.microsoft.com/office/drawing/2014/main" id="{3CD60F98-F8D3-BBC0-63DA-A7C2A7B49B88}"/>
              </a:ext>
            </a:extLst>
          </p:cNvPr>
          <p:cNvSpPr/>
          <p:nvPr/>
        </p:nvSpPr>
        <p:spPr>
          <a:xfrm>
            <a:off x="595093" y="4528455"/>
            <a:ext cx="952058" cy="865188"/>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effectLst/>
                <a:latin typeface="Bookman Old Style" panose="02050604050505020204" pitchFamily="18" charset="0"/>
              </a:rPr>
              <a:t>4</a:t>
            </a:r>
          </a:p>
        </p:txBody>
      </p:sp>
      <p:sp>
        <p:nvSpPr>
          <p:cNvPr id="3" name="TextBox 2">
            <a:extLst>
              <a:ext uri="{FF2B5EF4-FFF2-40B4-BE49-F238E27FC236}">
                <a16:creationId xmlns:a16="http://schemas.microsoft.com/office/drawing/2014/main" id="{6C747E6F-0E05-1564-92FF-330ABEAC9ADD}"/>
              </a:ext>
            </a:extLst>
          </p:cNvPr>
          <p:cNvSpPr txBox="1"/>
          <p:nvPr/>
        </p:nvSpPr>
        <p:spPr>
          <a:xfrm>
            <a:off x="1737158" y="3575964"/>
            <a:ext cx="7597450" cy="738664"/>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a:t>
            </a:r>
            <a:r>
              <a:rPr lang="en-GB" sz="1600" dirty="0" err="1">
                <a:latin typeface="Franklin Gothic Book" panose="020B0503020102020204" pitchFamily="34" charset="0"/>
              </a:rPr>
              <a:t>Curabitur</a:t>
            </a:r>
            <a:r>
              <a:rPr lang="en-GB" sz="1600" dirty="0">
                <a:latin typeface="Franklin Gothic Book" panose="020B0503020102020204" pitchFamily="34" charset="0"/>
              </a:rPr>
              <a:t> et </a:t>
            </a:r>
            <a:r>
              <a:rPr lang="en-GB" sz="1600" dirty="0" err="1">
                <a:latin typeface="Franklin Gothic Book" panose="020B0503020102020204" pitchFamily="34" charset="0"/>
              </a:rPr>
              <a:t>accumsan</a:t>
            </a:r>
            <a:r>
              <a:rPr lang="en-GB" sz="1600" dirty="0">
                <a:latin typeface="Franklin Gothic Book" panose="020B0503020102020204" pitchFamily="34" charset="0"/>
              </a:rPr>
              <a:t> </a:t>
            </a:r>
            <a:r>
              <a:rPr lang="en-GB" sz="1600" dirty="0" err="1">
                <a:latin typeface="Franklin Gothic Book" panose="020B0503020102020204" pitchFamily="34" charset="0"/>
              </a:rPr>
              <a:t>turpis</a:t>
            </a:r>
            <a:r>
              <a:rPr lang="en-GB" sz="1600" dirty="0">
                <a:latin typeface="Franklin Gothic Book" panose="020B0503020102020204" pitchFamily="34" charset="0"/>
              </a:rPr>
              <a:t>. </a:t>
            </a:r>
            <a:r>
              <a:rPr lang="en-GB" sz="1600" dirty="0" err="1">
                <a:latin typeface="Franklin Gothic Book" panose="020B0503020102020204" pitchFamily="34" charset="0"/>
              </a:rPr>
              <a:t>Quisque</a:t>
            </a:r>
            <a:r>
              <a:rPr lang="en-GB" sz="1600" dirty="0">
                <a:latin typeface="Franklin Gothic Book" panose="020B0503020102020204" pitchFamily="34" charset="0"/>
              </a:rPr>
              <a:t> </a:t>
            </a:r>
            <a:r>
              <a:rPr lang="en-GB" sz="1600" dirty="0" err="1">
                <a:latin typeface="Franklin Gothic Book" panose="020B0503020102020204" pitchFamily="34" charset="0"/>
              </a:rPr>
              <a:t>tempor</a:t>
            </a:r>
            <a:r>
              <a:rPr lang="en-GB" sz="1600" dirty="0">
                <a:latin typeface="Franklin Gothic Book" panose="020B0503020102020204" pitchFamily="34" charset="0"/>
              </a:rPr>
              <a:t> mi non </a:t>
            </a:r>
            <a:r>
              <a:rPr lang="en-GB" sz="1600" dirty="0" err="1">
                <a:latin typeface="Franklin Gothic Book" panose="020B0503020102020204" pitchFamily="34" charset="0"/>
              </a:rPr>
              <a:t>orci</a:t>
            </a:r>
            <a:r>
              <a:rPr lang="en-GB" sz="1600" dirty="0">
                <a:latin typeface="Franklin Gothic Book" panose="020B0503020102020204" pitchFamily="34" charset="0"/>
              </a:rPr>
              <a:t> </a:t>
            </a:r>
            <a:r>
              <a:rPr lang="en-GB" sz="1600" dirty="0" err="1">
                <a:latin typeface="Franklin Gothic Book" panose="020B0503020102020204" pitchFamily="34" charset="0"/>
              </a:rPr>
              <a:t>aliquam</a:t>
            </a:r>
            <a:r>
              <a:rPr lang="en-GB" sz="1600" dirty="0">
                <a:latin typeface="Franklin Gothic Book" panose="020B0503020102020204" pitchFamily="34" charset="0"/>
              </a:rPr>
              <a:t>, id </a:t>
            </a:r>
            <a:r>
              <a:rPr lang="en-GB" sz="1600" dirty="0" err="1">
                <a:latin typeface="Franklin Gothic Book" panose="020B0503020102020204" pitchFamily="34" charset="0"/>
              </a:rPr>
              <a:t>varius</a:t>
            </a:r>
            <a:r>
              <a:rPr lang="en-GB" sz="1600" dirty="0">
                <a:latin typeface="Franklin Gothic Book" panose="020B0503020102020204" pitchFamily="34" charset="0"/>
              </a:rPr>
              <a:t> </a:t>
            </a:r>
            <a:r>
              <a:rPr lang="en-GB" sz="1600" dirty="0" err="1">
                <a:latin typeface="Franklin Gothic Book" panose="020B0503020102020204" pitchFamily="34" charset="0"/>
              </a:rPr>
              <a:t>risus</a:t>
            </a:r>
            <a:r>
              <a:rPr lang="en-GB" sz="1600" dirty="0">
                <a:latin typeface="Franklin Gothic Book" panose="020B0503020102020204" pitchFamily="34" charset="0"/>
              </a:rPr>
              <a:t> semper. </a:t>
            </a:r>
            <a:r>
              <a:rPr lang="en-GB" sz="1600" dirty="0" err="1">
                <a:latin typeface="Franklin Gothic Book" panose="020B0503020102020204" pitchFamily="34" charset="0"/>
              </a:rPr>
              <a:t>Pellentesque</a:t>
            </a:r>
            <a:r>
              <a:rPr lang="en-GB" sz="1600" dirty="0">
                <a:latin typeface="Franklin Gothic Book" panose="020B0503020102020204" pitchFamily="34" charset="0"/>
              </a:rPr>
              <a:t> </a:t>
            </a:r>
            <a:r>
              <a:rPr lang="en-GB" sz="1600" dirty="0" err="1">
                <a:latin typeface="Franklin Gothic Book" panose="020B0503020102020204" pitchFamily="34" charset="0"/>
              </a:rPr>
              <a:t>sem</a:t>
            </a:r>
            <a:r>
              <a:rPr lang="en-GB" sz="1600" dirty="0">
                <a:latin typeface="Franklin Gothic Book" panose="020B0503020102020204" pitchFamily="34" charset="0"/>
              </a:rPr>
              <a:t> </a:t>
            </a:r>
            <a:r>
              <a:rPr lang="en-GB" sz="1600" dirty="0" err="1">
                <a:latin typeface="Franklin Gothic Book" panose="020B0503020102020204" pitchFamily="34" charset="0"/>
              </a:rPr>
              <a:t>diam</a:t>
            </a:r>
            <a:r>
              <a:rPr lang="en-GB" sz="1600" dirty="0">
                <a:latin typeface="Franklin Gothic Book" panose="020B0503020102020204" pitchFamily="34" charset="0"/>
              </a:rPr>
              <a:t>, </a:t>
            </a:r>
            <a:r>
              <a:rPr lang="en-GB" sz="1600" dirty="0" err="1">
                <a:latin typeface="Franklin Gothic Book" panose="020B0503020102020204" pitchFamily="34" charset="0"/>
              </a:rPr>
              <a:t>rutrum</a:t>
            </a:r>
            <a:r>
              <a:rPr lang="en-GB" sz="1600" dirty="0">
                <a:latin typeface="Franklin Gothic Book" panose="020B0503020102020204" pitchFamily="34" charset="0"/>
              </a:rPr>
              <a:t> </a:t>
            </a:r>
            <a:r>
              <a:rPr lang="en-GB" sz="1600" dirty="0" err="1">
                <a:latin typeface="Franklin Gothic Book" panose="020B0503020102020204" pitchFamily="34" charset="0"/>
              </a:rPr>
              <a:t>eget</a:t>
            </a:r>
            <a:r>
              <a:rPr lang="en-GB" sz="1600" dirty="0">
                <a:latin typeface="Franklin Gothic Book" panose="020B0503020102020204" pitchFamily="34" charset="0"/>
              </a:rPr>
              <a:t> convallis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interdum</a:t>
            </a:r>
            <a:r>
              <a:rPr lang="en-GB" sz="1600" dirty="0">
                <a:latin typeface="Franklin Gothic Book" panose="020B0503020102020204" pitchFamily="34" charset="0"/>
              </a:rPr>
              <a:t> ac dui. Aenean </a:t>
            </a:r>
            <a:r>
              <a:rPr lang="en-GB" sz="1600" dirty="0" err="1">
                <a:latin typeface="Franklin Gothic Book" panose="020B0503020102020204" pitchFamily="34" charset="0"/>
              </a:rPr>
              <a:t>vulputate</a:t>
            </a:r>
            <a:r>
              <a:rPr lang="en-GB" sz="1600" dirty="0">
                <a:latin typeface="Franklin Gothic Book" panose="020B0503020102020204" pitchFamily="34" charset="0"/>
              </a:rPr>
              <a:t> ipsum a </a:t>
            </a:r>
            <a:r>
              <a:rPr lang="en-GB" sz="1600" dirty="0" err="1">
                <a:latin typeface="Franklin Gothic Book" panose="020B0503020102020204" pitchFamily="34" charset="0"/>
              </a:rPr>
              <a:t>est</a:t>
            </a:r>
            <a:r>
              <a:rPr lang="en-GB" sz="1600" dirty="0">
                <a:latin typeface="Franklin Gothic Book" panose="020B0503020102020204" pitchFamily="34" charset="0"/>
              </a:rPr>
              <a:t> </a:t>
            </a:r>
            <a:r>
              <a:rPr lang="en-GB" sz="1600" dirty="0" err="1">
                <a:latin typeface="Franklin Gothic Book" panose="020B0503020102020204" pitchFamily="34" charset="0"/>
              </a:rPr>
              <a:t>pretium</a:t>
            </a:r>
            <a:r>
              <a:rPr lang="en-GB" sz="1600" dirty="0">
                <a:latin typeface="Franklin Gothic Book" panose="020B0503020102020204" pitchFamily="34" charset="0"/>
              </a:rPr>
              <a:t> </a:t>
            </a:r>
            <a:r>
              <a:rPr lang="en-GB" sz="1600" dirty="0" err="1">
                <a:latin typeface="Franklin Gothic Book" panose="020B0503020102020204" pitchFamily="34" charset="0"/>
              </a:rPr>
              <a:t>iaculis</a:t>
            </a:r>
            <a:r>
              <a:rPr lang="en-GB" sz="1600" dirty="0">
                <a:latin typeface="Franklin Gothic Book" panose="020B0503020102020204" pitchFamily="34" charset="0"/>
              </a:rPr>
              <a:t>.</a:t>
            </a:r>
          </a:p>
        </p:txBody>
      </p:sp>
      <p:sp>
        <p:nvSpPr>
          <p:cNvPr id="4" name="TextBox 3">
            <a:extLst>
              <a:ext uri="{FF2B5EF4-FFF2-40B4-BE49-F238E27FC236}">
                <a16:creationId xmlns:a16="http://schemas.microsoft.com/office/drawing/2014/main" id="{DADD79D8-3A7A-271E-DC76-D376416AEA12}"/>
              </a:ext>
            </a:extLst>
          </p:cNvPr>
          <p:cNvSpPr txBox="1"/>
          <p:nvPr/>
        </p:nvSpPr>
        <p:spPr>
          <a:xfrm>
            <a:off x="1737158" y="4594536"/>
            <a:ext cx="7597450" cy="738664"/>
          </a:xfrm>
          <a:prstGeom prst="rect">
            <a:avLst/>
          </a:prstGeom>
          <a:noFill/>
        </p:spPr>
        <p:txBody>
          <a:bodyPr wrap="square" lIns="0" tIns="0" rIns="0" bIns="0" rtlCol="0">
            <a:spAutoFit/>
          </a:bodyPr>
          <a:lstStyle/>
          <a:p>
            <a:r>
              <a:rPr lang="en-GB" sz="1600" dirty="0">
                <a:latin typeface="Franklin Gothic Book" panose="020B0503020102020204" pitchFamily="34" charset="0"/>
              </a:rPr>
              <a:t>Dummy text. </a:t>
            </a:r>
            <a:r>
              <a:rPr lang="en-GB" sz="1600" dirty="0" err="1">
                <a:latin typeface="Franklin Gothic Book" panose="020B0503020102020204" pitchFamily="34" charset="0"/>
              </a:rPr>
              <a:t>Fusce</a:t>
            </a:r>
            <a:r>
              <a:rPr lang="en-GB" sz="1600" dirty="0">
                <a:latin typeface="Franklin Gothic Book" panose="020B0503020102020204" pitchFamily="34" charset="0"/>
              </a:rPr>
              <a:t> </a:t>
            </a:r>
            <a:r>
              <a:rPr lang="en-GB" sz="1600" dirty="0" err="1">
                <a:latin typeface="Franklin Gothic Book" panose="020B0503020102020204" pitchFamily="34" charset="0"/>
              </a:rPr>
              <a:t>risus</a:t>
            </a:r>
            <a:r>
              <a:rPr lang="en-GB" sz="1600" dirty="0">
                <a:latin typeface="Franklin Gothic Book" panose="020B0503020102020204" pitchFamily="34" charset="0"/>
              </a:rPr>
              <a:t> </a:t>
            </a:r>
            <a:r>
              <a:rPr lang="en-GB" sz="1600" dirty="0" err="1">
                <a:latin typeface="Franklin Gothic Book" panose="020B0503020102020204" pitchFamily="34" charset="0"/>
              </a:rPr>
              <a:t>justo</a:t>
            </a:r>
            <a:r>
              <a:rPr lang="en-GB" sz="1600" dirty="0">
                <a:latin typeface="Franklin Gothic Book" panose="020B0503020102020204" pitchFamily="34" charset="0"/>
              </a:rPr>
              <a:t>, </a:t>
            </a:r>
            <a:r>
              <a:rPr lang="en-GB" sz="1600" dirty="0" err="1">
                <a:latin typeface="Franklin Gothic Book" panose="020B0503020102020204" pitchFamily="34" charset="0"/>
              </a:rPr>
              <a:t>molestie</a:t>
            </a:r>
            <a:r>
              <a:rPr lang="en-GB" sz="1600" dirty="0">
                <a:latin typeface="Franklin Gothic Book" panose="020B0503020102020204" pitchFamily="34" charset="0"/>
              </a:rPr>
              <a:t> et dictum </a:t>
            </a:r>
            <a:r>
              <a:rPr lang="en-GB" sz="1600" dirty="0" err="1">
                <a:latin typeface="Franklin Gothic Book" panose="020B0503020102020204" pitchFamily="34" charset="0"/>
              </a:rPr>
              <a:t>eget</a:t>
            </a:r>
            <a:r>
              <a:rPr lang="en-GB" sz="1600" dirty="0">
                <a:latin typeface="Franklin Gothic Book" panose="020B0503020102020204" pitchFamily="34" charset="0"/>
              </a:rPr>
              <a:t>, </a:t>
            </a:r>
            <a:r>
              <a:rPr lang="en-GB" sz="1600" dirty="0" err="1">
                <a:latin typeface="Franklin Gothic Book" panose="020B0503020102020204" pitchFamily="34" charset="0"/>
              </a:rPr>
              <a:t>venenatis</a:t>
            </a:r>
            <a:r>
              <a:rPr lang="en-GB" sz="1600" dirty="0">
                <a:latin typeface="Franklin Gothic Book" panose="020B0503020102020204" pitchFamily="34" charset="0"/>
              </a:rPr>
              <a:t> </a:t>
            </a:r>
            <a:r>
              <a:rPr lang="en-GB" sz="1600" dirty="0" err="1">
                <a:latin typeface="Franklin Gothic Book" panose="020B0503020102020204" pitchFamily="34" charset="0"/>
              </a:rPr>
              <a:t>sed</a:t>
            </a:r>
            <a:r>
              <a:rPr lang="en-GB" sz="1600" dirty="0">
                <a:latin typeface="Franklin Gothic Book" panose="020B0503020102020204" pitchFamily="34" charset="0"/>
              </a:rPr>
              <a:t> </a:t>
            </a:r>
            <a:r>
              <a:rPr lang="en-GB" sz="1600" dirty="0" err="1">
                <a:latin typeface="Franklin Gothic Book" panose="020B0503020102020204" pitchFamily="34" charset="0"/>
              </a:rPr>
              <a:t>dolor</a:t>
            </a:r>
            <a:r>
              <a:rPr lang="en-GB" sz="1600" dirty="0">
                <a:latin typeface="Franklin Gothic Book" panose="020B0503020102020204" pitchFamily="34" charset="0"/>
              </a:rPr>
              <a:t>. Donec nisi </a:t>
            </a:r>
            <a:r>
              <a:rPr lang="en-GB" sz="1600" dirty="0" err="1">
                <a:latin typeface="Franklin Gothic Book" panose="020B0503020102020204" pitchFamily="34" charset="0"/>
              </a:rPr>
              <a:t>quam</a:t>
            </a:r>
            <a:r>
              <a:rPr lang="en-GB" sz="1600" dirty="0">
                <a:latin typeface="Franklin Gothic Book" panose="020B0503020102020204" pitchFamily="34" charset="0"/>
              </a:rPr>
              <a:t>, </a:t>
            </a:r>
            <a:r>
              <a:rPr lang="en-GB" sz="1600" dirty="0" err="1">
                <a:latin typeface="Franklin Gothic Book" panose="020B0503020102020204" pitchFamily="34" charset="0"/>
              </a:rPr>
              <a:t>bibendum</a:t>
            </a:r>
            <a:r>
              <a:rPr lang="en-GB" sz="1600" dirty="0">
                <a:latin typeface="Franklin Gothic Book" panose="020B0503020102020204" pitchFamily="34" charset="0"/>
              </a:rPr>
              <a:t> non </a:t>
            </a:r>
            <a:r>
              <a:rPr lang="en-GB" sz="1600" dirty="0" err="1">
                <a:latin typeface="Franklin Gothic Book" panose="020B0503020102020204" pitchFamily="34" charset="0"/>
              </a:rPr>
              <a:t>dolor</a:t>
            </a:r>
            <a:r>
              <a:rPr lang="en-GB" sz="1600" dirty="0">
                <a:latin typeface="Franklin Gothic Book" panose="020B0503020102020204" pitchFamily="34" charset="0"/>
              </a:rPr>
              <a:t> </a:t>
            </a:r>
            <a:r>
              <a:rPr lang="en-GB" sz="1600" dirty="0" err="1">
                <a:latin typeface="Franklin Gothic Book" panose="020B0503020102020204" pitchFamily="34" charset="0"/>
              </a:rPr>
              <a:t>vel</a:t>
            </a:r>
            <a:r>
              <a:rPr lang="en-GB" sz="1600" dirty="0">
                <a:latin typeface="Franklin Gothic Book" panose="020B0503020102020204" pitchFamily="34" charset="0"/>
              </a:rPr>
              <a:t>, </a:t>
            </a:r>
            <a:r>
              <a:rPr lang="en-GB" sz="1600" dirty="0" err="1">
                <a:latin typeface="Franklin Gothic Book" panose="020B0503020102020204" pitchFamily="34" charset="0"/>
              </a:rPr>
              <a:t>vehicula</a:t>
            </a:r>
            <a:r>
              <a:rPr lang="en-GB" sz="1600" dirty="0">
                <a:latin typeface="Franklin Gothic Book" panose="020B0503020102020204" pitchFamily="34" charset="0"/>
              </a:rPr>
              <a:t> </a:t>
            </a:r>
            <a:r>
              <a:rPr lang="en-GB" sz="1600" dirty="0" err="1">
                <a:latin typeface="Franklin Gothic Book" panose="020B0503020102020204" pitchFamily="34" charset="0"/>
              </a:rPr>
              <a:t>rhoncus</a:t>
            </a:r>
            <a:r>
              <a:rPr lang="en-GB" sz="1600" dirty="0">
                <a:latin typeface="Franklin Gothic Book" panose="020B0503020102020204" pitchFamily="34" charset="0"/>
              </a:rPr>
              <a:t> </a:t>
            </a:r>
            <a:r>
              <a:rPr lang="en-GB" sz="1600" dirty="0" err="1">
                <a:latin typeface="Franklin Gothic Book" panose="020B0503020102020204" pitchFamily="34" charset="0"/>
              </a:rPr>
              <a:t>massa</a:t>
            </a:r>
            <a:r>
              <a:rPr lang="en-GB" sz="1600" dirty="0">
                <a:latin typeface="Franklin Gothic Book" panose="020B0503020102020204" pitchFamily="34" charset="0"/>
              </a:rPr>
              <a:t>. Nunc a lacinia </a:t>
            </a:r>
            <a:r>
              <a:rPr lang="en-GB" sz="1600" dirty="0" err="1">
                <a:latin typeface="Franklin Gothic Book" panose="020B0503020102020204" pitchFamily="34" charset="0"/>
              </a:rPr>
              <a:t>nulla</a:t>
            </a:r>
            <a:r>
              <a:rPr lang="en-GB" sz="1600" dirty="0">
                <a:latin typeface="Franklin Gothic Book" panose="020B0503020102020204" pitchFamily="34" charset="0"/>
              </a:rPr>
              <a:t>, ac </a:t>
            </a:r>
            <a:r>
              <a:rPr lang="en-GB" sz="1600" dirty="0" err="1">
                <a:latin typeface="Franklin Gothic Book" panose="020B0503020102020204" pitchFamily="34" charset="0"/>
              </a:rPr>
              <a:t>mollis</a:t>
            </a:r>
            <a:r>
              <a:rPr lang="en-GB" sz="1600" dirty="0">
                <a:latin typeface="Franklin Gothic Book" panose="020B0503020102020204" pitchFamily="34" charset="0"/>
              </a:rPr>
              <a:t> diam. </a:t>
            </a:r>
            <a:r>
              <a:rPr lang="en-GB" sz="1600" dirty="0" err="1">
                <a:latin typeface="Franklin Gothic Book" panose="020B0503020102020204" pitchFamily="34" charset="0"/>
              </a:rPr>
              <a:t>Nulla</a:t>
            </a:r>
            <a:r>
              <a:rPr lang="en-GB" sz="1600" dirty="0">
                <a:latin typeface="Franklin Gothic Book" panose="020B0503020102020204" pitchFamily="34" charset="0"/>
              </a:rPr>
              <a:t> </a:t>
            </a:r>
            <a:r>
              <a:rPr lang="en-GB" sz="1600" dirty="0" err="1">
                <a:latin typeface="Franklin Gothic Book" panose="020B0503020102020204" pitchFamily="34" charset="0"/>
              </a:rPr>
              <a:t>facilisi</a:t>
            </a:r>
            <a:r>
              <a:rPr lang="en-GB" sz="1600" dirty="0">
                <a:latin typeface="Franklin Gothic Book" panose="020B0503020102020204" pitchFamily="34" charset="0"/>
              </a:rPr>
              <a:t>. Donec </a:t>
            </a:r>
            <a:r>
              <a:rPr lang="en-GB" sz="1600" dirty="0" err="1">
                <a:latin typeface="Franklin Gothic Book" panose="020B0503020102020204" pitchFamily="34" charset="0"/>
              </a:rPr>
              <a:t>eget</a:t>
            </a:r>
            <a:r>
              <a:rPr lang="en-GB" sz="1600" dirty="0">
                <a:latin typeface="Franklin Gothic Book" panose="020B0503020102020204" pitchFamily="34" charset="0"/>
              </a:rPr>
              <a:t> ante </a:t>
            </a:r>
            <a:r>
              <a:rPr lang="en-GB" sz="1600" dirty="0" err="1">
                <a:latin typeface="Franklin Gothic Book" panose="020B0503020102020204" pitchFamily="34" charset="0"/>
              </a:rPr>
              <a:t>felis</a:t>
            </a:r>
            <a:r>
              <a:rPr lang="en-GB" sz="1600" dirty="0">
                <a:latin typeface="Franklin Gothic Book" panose="020B0503020102020204" pitchFamily="34" charset="0"/>
              </a:rPr>
              <a:t>. </a:t>
            </a:r>
          </a:p>
        </p:txBody>
      </p:sp>
    </p:spTree>
    <p:extLst>
      <p:ext uri="{BB962C8B-B14F-4D97-AF65-F5344CB8AC3E}">
        <p14:creationId xmlns:p14="http://schemas.microsoft.com/office/powerpoint/2010/main" val="21588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7B09313-DFB9-530E-6E32-EEBB4C17C060}"/>
              </a:ext>
            </a:extLst>
          </p:cNvPr>
          <p:cNvSpPr>
            <a:spLocks noGrp="1"/>
          </p:cNvSpPr>
          <p:nvPr>
            <p:ph type="title"/>
          </p:nvPr>
        </p:nvSpPr>
        <p:spPr>
          <a:xfrm>
            <a:off x="587375" y="476250"/>
            <a:ext cx="11017250" cy="865188"/>
          </a:xfrm>
        </p:spPr>
        <p:txBody>
          <a:bodyPr/>
          <a:lstStyle/>
          <a:p>
            <a:r>
              <a:rPr lang="en-NO" dirty="0"/>
              <a:t>Number bullets</a:t>
            </a:r>
          </a:p>
        </p:txBody>
      </p:sp>
      <p:sp>
        <p:nvSpPr>
          <p:cNvPr id="14" name="Text Placeholder 2">
            <a:extLst>
              <a:ext uri="{FF2B5EF4-FFF2-40B4-BE49-F238E27FC236}">
                <a16:creationId xmlns:a16="http://schemas.microsoft.com/office/drawing/2014/main" id="{A85CB734-0507-28F5-4ACE-C71DEC9351FA}"/>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Slide layout example</a:t>
            </a:r>
          </a:p>
        </p:txBody>
      </p:sp>
      <p:sp>
        <p:nvSpPr>
          <p:cNvPr id="2" name="Rounded Rectangle 1">
            <a:extLst>
              <a:ext uri="{FF2B5EF4-FFF2-40B4-BE49-F238E27FC236}">
                <a16:creationId xmlns:a16="http://schemas.microsoft.com/office/drawing/2014/main" id="{7D157FF9-61DE-2DE4-74AB-0159A680F1E2}"/>
              </a:ext>
            </a:extLst>
          </p:cNvPr>
          <p:cNvSpPr/>
          <p:nvPr/>
        </p:nvSpPr>
        <p:spPr>
          <a:xfrm>
            <a:off x="595093" y="1484313"/>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Bookman Old Style" panose="02050604050505020204" pitchFamily="18" charset="0"/>
              </a:rPr>
              <a:t>1</a:t>
            </a:r>
          </a:p>
        </p:txBody>
      </p:sp>
      <p:sp>
        <p:nvSpPr>
          <p:cNvPr id="6" name="TextBox 5">
            <a:extLst>
              <a:ext uri="{FF2B5EF4-FFF2-40B4-BE49-F238E27FC236}">
                <a16:creationId xmlns:a16="http://schemas.microsoft.com/office/drawing/2014/main" id="{489C160F-606E-FB06-8116-0AC2CAEBD734}"/>
              </a:ext>
            </a:extLst>
          </p:cNvPr>
          <p:cNvSpPr txBox="1"/>
          <p:nvPr/>
        </p:nvSpPr>
        <p:spPr>
          <a:xfrm>
            <a:off x="1524000" y="1533457"/>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5" name="Rounded Rectangle 4">
            <a:extLst>
              <a:ext uri="{FF2B5EF4-FFF2-40B4-BE49-F238E27FC236}">
                <a16:creationId xmlns:a16="http://schemas.microsoft.com/office/drawing/2014/main" id="{7C019106-A5C3-3642-8CB5-87203745AFCF}"/>
              </a:ext>
            </a:extLst>
          </p:cNvPr>
          <p:cNvSpPr/>
          <p:nvPr/>
        </p:nvSpPr>
        <p:spPr>
          <a:xfrm>
            <a:off x="595093" y="2349500"/>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Bookman Old Style" panose="02050604050505020204" pitchFamily="18" charset="0"/>
              </a:rPr>
              <a:t>2</a:t>
            </a:r>
          </a:p>
        </p:txBody>
      </p:sp>
      <p:sp>
        <p:nvSpPr>
          <p:cNvPr id="8" name="TextBox 7">
            <a:extLst>
              <a:ext uri="{FF2B5EF4-FFF2-40B4-BE49-F238E27FC236}">
                <a16:creationId xmlns:a16="http://schemas.microsoft.com/office/drawing/2014/main" id="{27CE3D84-6423-1CD8-8AFC-45D5AAEF570C}"/>
              </a:ext>
            </a:extLst>
          </p:cNvPr>
          <p:cNvSpPr txBox="1"/>
          <p:nvPr/>
        </p:nvSpPr>
        <p:spPr>
          <a:xfrm>
            <a:off x="1524000" y="2398644"/>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9" name="Rounded Rectangle 8">
            <a:extLst>
              <a:ext uri="{FF2B5EF4-FFF2-40B4-BE49-F238E27FC236}">
                <a16:creationId xmlns:a16="http://schemas.microsoft.com/office/drawing/2014/main" id="{4796DA1B-9624-209B-A59D-B1E3717DC428}"/>
              </a:ext>
            </a:extLst>
          </p:cNvPr>
          <p:cNvSpPr/>
          <p:nvPr/>
        </p:nvSpPr>
        <p:spPr>
          <a:xfrm>
            <a:off x="595093" y="3214687"/>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Bookman Old Style" panose="02050604050505020204" pitchFamily="18" charset="0"/>
              </a:rPr>
              <a:t>3</a:t>
            </a:r>
          </a:p>
        </p:txBody>
      </p:sp>
      <p:sp>
        <p:nvSpPr>
          <p:cNvPr id="10" name="TextBox 9">
            <a:extLst>
              <a:ext uri="{FF2B5EF4-FFF2-40B4-BE49-F238E27FC236}">
                <a16:creationId xmlns:a16="http://schemas.microsoft.com/office/drawing/2014/main" id="{EBD26AD5-6242-9F42-A4CD-0960AB13144C}"/>
              </a:ext>
            </a:extLst>
          </p:cNvPr>
          <p:cNvSpPr txBox="1"/>
          <p:nvPr/>
        </p:nvSpPr>
        <p:spPr>
          <a:xfrm>
            <a:off x="1524000" y="326383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15" name="Rounded Rectangle 14">
            <a:extLst>
              <a:ext uri="{FF2B5EF4-FFF2-40B4-BE49-F238E27FC236}">
                <a16:creationId xmlns:a16="http://schemas.microsoft.com/office/drawing/2014/main" id="{75FFDA0E-1B7C-D964-280D-2685A2836496}"/>
              </a:ext>
            </a:extLst>
          </p:cNvPr>
          <p:cNvSpPr/>
          <p:nvPr/>
        </p:nvSpPr>
        <p:spPr>
          <a:xfrm>
            <a:off x="595093" y="4047976"/>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Bookman Old Style" panose="02050604050505020204" pitchFamily="18" charset="0"/>
              </a:rPr>
              <a:t>4</a:t>
            </a:r>
          </a:p>
        </p:txBody>
      </p:sp>
      <p:sp>
        <p:nvSpPr>
          <p:cNvPr id="16" name="TextBox 15">
            <a:extLst>
              <a:ext uri="{FF2B5EF4-FFF2-40B4-BE49-F238E27FC236}">
                <a16:creationId xmlns:a16="http://schemas.microsoft.com/office/drawing/2014/main" id="{E4B5A1F6-1B1C-042D-7DB7-FE0ED383F5C7}"/>
              </a:ext>
            </a:extLst>
          </p:cNvPr>
          <p:cNvSpPr txBox="1"/>
          <p:nvPr/>
        </p:nvSpPr>
        <p:spPr>
          <a:xfrm>
            <a:off x="1524000" y="4097120"/>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17" name="Rounded Rectangle 16">
            <a:extLst>
              <a:ext uri="{FF2B5EF4-FFF2-40B4-BE49-F238E27FC236}">
                <a16:creationId xmlns:a16="http://schemas.microsoft.com/office/drawing/2014/main" id="{00971FA3-293A-75BC-6B73-EA23A36E10F1}"/>
              </a:ext>
            </a:extLst>
          </p:cNvPr>
          <p:cNvSpPr/>
          <p:nvPr/>
        </p:nvSpPr>
        <p:spPr>
          <a:xfrm>
            <a:off x="595093" y="4916077"/>
            <a:ext cx="713007" cy="683332"/>
          </a:xfrm>
          <a:prstGeom prst="roundRect">
            <a:avLst>
              <a:gd name="adj" fmla="val 3296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effectLst/>
                <a:latin typeface="Bookman Old Style" panose="02050604050505020204" pitchFamily="18" charset="0"/>
              </a:rPr>
              <a:t>5</a:t>
            </a:r>
          </a:p>
        </p:txBody>
      </p:sp>
      <p:sp>
        <p:nvSpPr>
          <p:cNvPr id="19" name="TextBox 18">
            <a:extLst>
              <a:ext uri="{FF2B5EF4-FFF2-40B4-BE49-F238E27FC236}">
                <a16:creationId xmlns:a16="http://schemas.microsoft.com/office/drawing/2014/main" id="{FADDB990-70F3-B1A8-C7F5-A42E3C19AC60}"/>
              </a:ext>
            </a:extLst>
          </p:cNvPr>
          <p:cNvSpPr txBox="1"/>
          <p:nvPr/>
        </p:nvSpPr>
        <p:spPr>
          <a:xfrm>
            <a:off x="1524000" y="496522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0" name="Rounded Rectangle 19">
            <a:extLst>
              <a:ext uri="{FF2B5EF4-FFF2-40B4-BE49-F238E27FC236}">
                <a16:creationId xmlns:a16="http://schemas.microsoft.com/office/drawing/2014/main" id="{CF05D140-9981-6452-716A-28599EB56363}"/>
              </a:ext>
            </a:extLst>
          </p:cNvPr>
          <p:cNvSpPr/>
          <p:nvPr/>
        </p:nvSpPr>
        <p:spPr>
          <a:xfrm>
            <a:off x="6208815" y="1484313"/>
            <a:ext cx="713007" cy="683332"/>
          </a:xfrm>
          <a:prstGeom prst="roundRect">
            <a:avLst>
              <a:gd name="adj" fmla="val 3296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Bookman Old Style" panose="02050604050505020204" pitchFamily="18" charset="0"/>
              </a:rPr>
              <a:t>1</a:t>
            </a:r>
          </a:p>
        </p:txBody>
      </p:sp>
      <p:sp>
        <p:nvSpPr>
          <p:cNvPr id="21" name="TextBox 20">
            <a:extLst>
              <a:ext uri="{FF2B5EF4-FFF2-40B4-BE49-F238E27FC236}">
                <a16:creationId xmlns:a16="http://schemas.microsoft.com/office/drawing/2014/main" id="{6003314A-0CE3-06DF-1C62-CD3EB3A724DC}"/>
              </a:ext>
            </a:extLst>
          </p:cNvPr>
          <p:cNvSpPr txBox="1"/>
          <p:nvPr/>
        </p:nvSpPr>
        <p:spPr>
          <a:xfrm>
            <a:off x="7137722" y="1533457"/>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2" name="Rounded Rectangle 21">
            <a:extLst>
              <a:ext uri="{FF2B5EF4-FFF2-40B4-BE49-F238E27FC236}">
                <a16:creationId xmlns:a16="http://schemas.microsoft.com/office/drawing/2014/main" id="{149DD3A7-4205-94A0-781F-CCAE041E9141}"/>
              </a:ext>
            </a:extLst>
          </p:cNvPr>
          <p:cNvSpPr/>
          <p:nvPr/>
        </p:nvSpPr>
        <p:spPr>
          <a:xfrm>
            <a:off x="6208815" y="2349500"/>
            <a:ext cx="713007" cy="683332"/>
          </a:xfrm>
          <a:prstGeom prst="roundRect">
            <a:avLst>
              <a:gd name="adj" fmla="val 3296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Bookman Old Style" panose="02050604050505020204" pitchFamily="18" charset="0"/>
              </a:rPr>
              <a:t>2</a:t>
            </a:r>
          </a:p>
        </p:txBody>
      </p:sp>
      <p:sp>
        <p:nvSpPr>
          <p:cNvPr id="23" name="TextBox 22">
            <a:extLst>
              <a:ext uri="{FF2B5EF4-FFF2-40B4-BE49-F238E27FC236}">
                <a16:creationId xmlns:a16="http://schemas.microsoft.com/office/drawing/2014/main" id="{5D21E982-20B1-A33D-0749-9D0DBA0D743D}"/>
              </a:ext>
            </a:extLst>
          </p:cNvPr>
          <p:cNvSpPr txBox="1"/>
          <p:nvPr/>
        </p:nvSpPr>
        <p:spPr>
          <a:xfrm>
            <a:off x="7137722" y="2398644"/>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4" name="Rounded Rectangle 23">
            <a:extLst>
              <a:ext uri="{FF2B5EF4-FFF2-40B4-BE49-F238E27FC236}">
                <a16:creationId xmlns:a16="http://schemas.microsoft.com/office/drawing/2014/main" id="{603586A7-DA87-98B0-F47F-1E9FD714098C}"/>
              </a:ext>
            </a:extLst>
          </p:cNvPr>
          <p:cNvSpPr/>
          <p:nvPr/>
        </p:nvSpPr>
        <p:spPr>
          <a:xfrm>
            <a:off x="6208815" y="3214687"/>
            <a:ext cx="713007" cy="683332"/>
          </a:xfrm>
          <a:prstGeom prst="roundRect">
            <a:avLst>
              <a:gd name="adj" fmla="val 32962"/>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Bookman Old Style" panose="02050604050505020204" pitchFamily="18" charset="0"/>
              </a:rPr>
              <a:t>3</a:t>
            </a:r>
          </a:p>
        </p:txBody>
      </p:sp>
      <p:sp>
        <p:nvSpPr>
          <p:cNvPr id="25" name="TextBox 24">
            <a:extLst>
              <a:ext uri="{FF2B5EF4-FFF2-40B4-BE49-F238E27FC236}">
                <a16:creationId xmlns:a16="http://schemas.microsoft.com/office/drawing/2014/main" id="{BE83DBF3-A61E-AE9F-408F-D62BD27B2DC2}"/>
              </a:ext>
            </a:extLst>
          </p:cNvPr>
          <p:cNvSpPr txBox="1"/>
          <p:nvPr/>
        </p:nvSpPr>
        <p:spPr>
          <a:xfrm>
            <a:off x="7137722" y="326383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6" name="Rounded Rectangle 25">
            <a:extLst>
              <a:ext uri="{FF2B5EF4-FFF2-40B4-BE49-F238E27FC236}">
                <a16:creationId xmlns:a16="http://schemas.microsoft.com/office/drawing/2014/main" id="{2DAF6B8E-30BB-00F6-B3B9-70DD93FCA394}"/>
              </a:ext>
            </a:extLst>
          </p:cNvPr>
          <p:cNvSpPr/>
          <p:nvPr/>
        </p:nvSpPr>
        <p:spPr>
          <a:xfrm>
            <a:off x="6208815" y="4047976"/>
            <a:ext cx="713007" cy="683332"/>
          </a:xfrm>
          <a:prstGeom prst="roundRect">
            <a:avLst>
              <a:gd name="adj" fmla="val 3296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Bookman Old Style" panose="02050604050505020204" pitchFamily="18" charset="0"/>
              </a:rPr>
              <a:t>4</a:t>
            </a:r>
          </a:p>
        </p:txBody>
      </p:sp>
      <p:sp>
        <p:nvSpPr>
          <p:cNvPr id="27" name="TextBox 26">
            <a:extLst>
              <a:ext uri="{FF2B5EF4-FFF2-40B4-BE49-F238E27FC236}">
                <a16:creationId xmlns:a16="http://schemas.microsoft.com/office/drawing/2014/main" id="{E9E811FD-A2E3-E795-383B-1946C2A63160}"/>
              </a:ext>
            </a:extLst>
          </p:cNvPr>
          <p:cNvSpPr txBox="1"/>
          <p:nvPr/>
        </p:nvSpPr>
        <p:spPr>
          <a:xfrm>
            <a:off x="7137722" y="4097120"/>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
        <p:nvSpPr>
          <p:cNvPr id="28" name="Rounded Rectangle 27">
            <a:extLst>
              <a:ext uri="{FF2B5EF4-FFF2-40B4-BE49-F238E27FC236}">
                <a16:creationId xmlns:a16="http://schemas.microsoft.com/office/drawing/2014/main" id="{7450824F-EBA0-3FB5-6670-6B6047886636}"/>
              </a:ext>
            </a:extLst>
          </p:cNvPr>
          <p:cNvSpPr/>
          <p:nvPr/>
        </p:nvSpPr>
        <p:spPr>
          <a:xfrm>
            <a:off x="6208815" y="4916077"/>
            <a:ext cx="713007" cy="683332"/>
          </a:xfrm>
          <a:prstGeom prst="roundRect">
            <a:avLst>
              <a:gd name="adj" fmla="val 329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effectLst/>
                <a:latin typeface="Bookman Old Style" panose="02050604050505020204" pitchFamily="18" charset="0"/>
              </a:rPr>
              <a:t>5</a:t>
            </a:r>
          </a:p>
        </p:txBody>
      </p:sp>
      <p:sp>
        <p:nvSpPr>
          <p:cNvPr id="29" name="TextBox 28">
            <a:extLst>
              <a:ext uri="{FF2B5EF4-FFF2-40B4-BE49-F238E27FC236}">
                <a16:creationId xmlns:a16="http://schemas.microsoft.com/office/drawing/2014/main" id="{EB1AFAEA-38AE-A3E9-DF15-416F9445973B}"/>
              </a:ext>
            </a:extLst>
          </p:cNvPr>
          <p:cNvSpPr txBox="1"/>
          <p:nvPr/>
        </p:nvSpPr>
        <p:spPr>
          <a:xfrm>
            <a:off x="7137722" y="4965221"/>
            <a:ext cx="4464050" cy="553998"/>
          </a:xfrm>
          <a:prstGeom prst="rect">
            <a:avLst/>
          </a:prstGeom>
          <a:noFill/>
        </p:spPr>
        <p:txBody>
          <a:bodyPr wrap="square" lIns="0" tIns="0" rIns="0" bIns="0" rtlCol="0">
            <a:spAutoFit/>
          </a:bodyPr>
          <a:lstStyle/>
          <a:p>
            <a:r>
              <a:rPr lang="en-GB" sz="1200" dirty="0">
                <a:latin typeface="Franklin Gothic Book" panose="020B0503020102020204" pitchFamily="34" charset="0"/>
              </a:rPr>
              <a:t>Dummy text. </a:t>
            </a:r>
            <a:r>
              <a:rPr lang="en-GB" sz="1200" dirty="0" err="1">
                <a:latin typeface="Franklin Gothic Book" panose="020B0503020102020204" pitchFamily="34" charset="0"/>
              </a:rPr>
              <a:t>Nullam</a:t>
            </a:r>
            <a:r>
              <a:rPr lang="en-GB" sz="1200" dirty="0">
                <a:latin typeface="Franklin Gothic Book" panose="020B0503020102020204" pitchFamily="34" charset="0"/>
              </a:rPr>
              <a:t> </a:t>
            </a:r>
            <a:r>
              <a:rPr lang="en-GB" sz="1200" dirty="0" err="1">
                <a:latin typeface="Franklin Gothic Book" panose="020B0503020102020204" pitchFamily="34" charset="0"/>
              </a:rPr>
              <a:t>dapibus</a:t>
            </a:r>
            <a:r>
              <a:rPr lang="en-GB" sz="1200" dirty="0">
                <a:latin typeface="Franklin Gothic Book" panose="020B0503020102020204" pitchFamily="34" charset="0"/>
              </a:rPr>
              <a:t> </a:t>
            </a:r>
            <a:r>
              <a:rPr lang="en-GB" sz="1200" dirty="0" err="1">
                <a:latin typeface="Franklin Gothic Book" panose="020B0503020102020204" pitchFamily="34" charset="0"/>
              </a:rPr>
              <a:t>congue</a:t>
            </a:r>
            <a:r>
              <a:rPr lang="en-GB" sz="1200" dirty="0">
                <a:latin typeface="Franklin Gothic Book" panose="020B0503020102020204" pitchFamily="34" charset="0"/>
              </a:rPr>
              <a:t> </a:t>
            </a:r>
            <a:r>
              <a:rPr lang="en-GB" sz="1200" dirty="0" err="1">
                <a:latin typeface="Franklin Gothic Book" panose="020B0503020102020204" pitchFamily="34" charset="0"/>
              </a:rPr>
              <a:t>tincidunt</a:t>
            </a:r>
            <a:r>
              <a:rPr lang="en-GB" sz="1200" dirty="0">
                <a:latin typeface="Franklin Gothic Book" panose="020B0503020102020204" pitchFamily="34" charset="0"/>
              </a:rPr>
              <a:t>. Integer </a:t>
            </a:r>
            <a:r>
              <a:rPr lang="en-GB" sz="1200" dirty="0" err="1">
                <a:latin typeface="Franklin Gothic Book" panose="020B0503020102020204" pitchFamily="34" charset="0"/>
              </a:rPr>
              <a:t>interdum</a:t>
            </a:r>
            <a:r>
              <a:rPr lang="en-GB" sz="1200" dirty="0">
                <a:latin typeface="Franklin Gothic Book" panose="020B0503020102020204" pitchFamily="34" charset="0"/>
              </a:rPr>
              <a:t> vitae </a:t>
            </a:r>
            <a:r>
              <a:rPr lang="en-GB" sz="1200" dirty="0" err="1">
                <a:latin typeface="Franklin Gothic Book" panose="020B0503020102020204" pitchFamily="34" charset="0"/>
              </a:rPr>
              <a:t>mauris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porttitor</a:t>
            </a:r>
            <a:r>
              <a:rPr lang="en-GB" sz="1200" dirty="0">
                <a:latin typeface="Franklin Gothic Book" panose="020B0503020102020204" pitchFamily="34" charset="0"/>
              </a:rPr>
              <a:t>. Nam sit </a:t>
            </a:r>
            <a:r>
              <a:rPr lang="en-GB" sz="1200" dirty="0" err="1">
                <a:latin typeface="Franklin Gothic Book" panose="020B0503020102020204" pitchFamily="34" charset="0"/>
              </a:rPr>
              <a:t>amet</a:t>
            </a:r>
            <a:r>
              <a:rPr lang="en-GB" sz="1200" dirty="0">
                <a:latin typeface="Franklin Gothic Book" panose="020B0503020102020204" pitchFamily="34" charset="0"/>
              </a:rPr>
              <a:t> </a:t>
            </a:r>
            <a:r>
              <a:rPr lang="en-GB" sz="1200" dirty="0" err="1">
                <a:latin typeface="Franklin Gothic Book" panose="020B0503020102020204" pitchFamily="34" charset="0"/>
              </a:rPr>
              <a:t>iaculis</a:t>
            </a:r>
            <a:r>
              <a:rPr lang="en-GB" sz="1200" dirty="0">
                <a:latin typeface="Franklin Gothic Book" panose="020B0503020102020204" pitchFamily="34" charset="0"/>
              </a:rPr>
              <a:t> </a:t>
            </a:r>
            <a:r>
              <a:rPr lang="en-GB" sz="1200" dirty="0" err="1">
                <a:latin typeface="Franklin Gothic Book" panose="020B0503020102020204" pitchFamily="34" charset="0"/>
              </a:rPr>
              <a:t>risus</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sodales</a:t>
            </a:r>
            <a:r>
              <a:rPr lang="en-GB" sz="1200" dirty="0">
                <a:latin typeface="Franklin Gothic Book" panose="020B0503020102020204" pitchFamily="34" charset="0"/>
              </a:rPr>
              <a:t> </a:t>
            </a:r>
            <a:r>
              <a:rPr lang="en-GB" sz="1200" dirty="0" err="1">
                <a:latin typeface="Franklin Gothic Book" panose="020B0503020102020204" pitchFamily="34" charset="0"/>
              </a:rPr>
              <a:t>quam</a:t>
            </a:r>
            <a:r>
              <a:rPr lang="en-GB" sz="1200" dirty="0">
                <a:latin typeface="Franklin Gothic Book" panose="020B0503020102020204" pitchFamily="34" charset="0"/>
              </a:rPr>
              <a:t>. </a:t>
            </a:r>
            <a:r>
              <a:rPr lang="en-GB" sz="1200" dirty="0" err="1">
                <a:latin typeface="Franklin Gothic Book" panose="020B0503020102020204" pitchFamily="34" charset="0"/>
              </a:rPr>
              <a:t>Sed</a:t>
            </a:r>
            <a:r>
              <a:rPr lang="en-GB" sz="1200" dirty="0">
                <a:latin typeface="Franklin Gothic Book" panose="020B0503020102020204" pitchFamily="34" charset="0"/>
              </a:rPr>
              <a:t> </a:t>
            </a:r>
            <a:r>
              <a:rPr lang="en-GB" sz="1200" dirty="0" err="1">
                <a:latin typeface="Franklin Gothic Book" panose="020B0503020102020204" pitchFamily="34" charset="0"/>
              </a:rPr>
              <a:t>eleifend</a:t>
            </a:r>
            <a:r>
              <a:rPr lang="en-GB" sz="1200" dirty="0">
                <a:latin typeface="Franklin Gothic Book" panose="020B0503020102020204" pitchFamily="34" charset="0"/>
              </a:rPr>
              <a:t> pharetra lorem.</a:t>
            </a:r>
          </a:p>
        </p:txBody>
      </p:sp>
    </p:spTree>
    <p:extLst>
      <p:ext uri="{BB962C8B-B14F-4D97-AF65-F5344CB8AC3E}">
        <p14:creationId xmlns:p14="http://schemas.microsoft.com/office/powerpoint/2010/main" val="3811041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FEB4-821D-37A8-4635-F56FF739C444}"/>
              </a:ext>
            </a:extLst>
          </p:cNvPr>
          <p:cNvSpPr>
            <a:spLocks noGrp="1"/>
          </p:cNvSpPr>
          <p:nvPr>
            <p:ph type="title"/>
          </p:nvPr>
        </p:nvSpPr>
        <p:spPr/>
        <p:txBody>
          <a:bodyPr/>
          <a:lstStyle/>
          <a:p>
            <a:r>
              <a:rPr lang="en-NO" dirty="0"/>
              <a:t>Cards in different colors</a:t>
            </a:r>
          </a:p>
        </p:txBody>
      </p:sp>
      <p:sp>
        <p:nvSpPr>
          <p:cNvPr id="4" name="Text Placeholder 3">
            <a:extLst>
              <a:ext uri="{FF2B5EF4-FFF2-40B4-BE49-F238E27FC236}">
                <a16:creationId xmlns:a16="http://schemas.microsoft.com/office/drawing/2014/main" id="{B18592E8-881F-FD25-0B7D-D08C1E59C7F6}"/>
              </a:ext>
            </a:extLst>
          </p:cNvPr>
          <p:cNvSpPr>
            <a:spLocks noGrp="1"/>
          </p:cNvSpPr>
          <p:nvPr>
            <p:ph type="body" sz="quarter" idx="11"/>
          </p:nvPr>
        </p:nvSpPr>
        <p:spPr/>
        <p:txBody>
          <a:bodyPr/>
          <a:lstStyle/>
          <a:p>
            <a:r>
              <a:rPr lang="en-NO" dirty="0"/>
              <a:t>Element example</a:t>
            </a:r>
          </a:p>
        </p:txBody>
      </p:sp>
      <p:sp>
        <p:nvSpPr>
          <p:cNvPr id="5" name="Text Placeholder 4">
            <a:extLst>
              <a:ext uri="{FF2B5EF4-FFF2-40B4-BE49-F238E27FC236}">
                <a16:creationId xmlns:a16="http://schemas.microsoft.com/office/drawing/2014/main" id="{6368EBE3-0F6D-7C7C-988B-ABFDCBFD64E8}"/>
              </a:ext>
            </a:extLst>
          </p:cNvPr>
          <p:cNvSpPr>
            <a:spLocks noGrp="1"/>
          </p:cNvSpPr>
          <p:nvPr>
            <p:ph type="body" sz="quarter" idx="12"/>
          </p:nvPr>
        </p:nvSpPr>
        <p:spPr/>
        <p:txBody>
          <a:bodyPr/>
          <a:lstStyle/>
          <a:p>
            <a:r>
              <a:rPr lang="en-NO" dirty="0"/>
              <a:t>* Footer text example</a:t>
            </a:r>
          </a:p>
        </p:txBody>
      </p:sp>
      <p:sp>
        <p:nvSpPr>
          <p:cNvPr id="6" name="Rounded Rectangle 5">
            <a:extLst>
              <a:ext uri="{FF2B5EF4-FFF2-40B4-BE49-F238E27FC236}">
                <a16:creationId xmlns:a16="http://schemas.microsoft.com/office/drawing/2014/main" id="{9AC3C52B-6607-110E-3350-605D09F279EE}"/>
              </a:ext>
            </a:extLst>
          </p:cNvPr>
          <p:cNvSpPr/>
          <p:nvPr/>
        </p:nvSpPr>
        <p:spPr>
          <a:xfrm>
            <a:off x="587375" y="3826252"/>
            <a:ext cx="2592388" cy="136842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Bookman Old Style" panose="02050604050505020204" pitchFamily="18" charset="0"/>
              </a:rPr>
              <a:t>+12%</a:t>
            </a:r>
            <a:endParaRPr lang="en-GB" sz="2800">
              <a:solidFill>
                <a:schemeClr val="tx1"/>
              </a:solidFill>
              <a:effectLst/>
              <a:latin typeface="Bookman Old Style" panose="02050604050505020204" pitchFamily="18" charset="0"/>
            </a:endParaRPr>
          </a:p>
        </p:txBody>
      </p:sp>
      <p:sp>
        <p:nvSpPr>
          <p:cNvPr id="7" name="Rounded Rectangle 6">
            <a:extLst>
              <a:ext uri="{FF2B5EF4-FFF2-40B4-BE49-F238E27FC236}">
                <a16:creationId xmlns:a16="http://schemas.microsoft.com/office/drawing/2014/main" id="{92D9134B-1995-E6C6-DF50-C00DDDF6F6E6}"/>
              </a:ext>
            </a:extLst>
          </p:cNvPr>
          <p:cNvSpPr/>
          <p:nvPr/>
        </p:nvSpPr>
        <p:spPr>
          <a:xfrm>
            <a:off x="3397077" y="3826252"/>
            <a:ext cx="2592388" cy="136842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effectLst/>
                <a:latin typeface="Bookman Old Style" panose="02050604050505020204" pitchFamily="18" charset="0"/>
              </a:rPr>
              <a:t>EUR -1m</a:t>
            </a:r>
          </a:p>
        </p:txBody>
      </p:sp>
      <p:sp>
        <p:nvSpPr>
          <p:cNvPr id="8" name="Rounded Rectangle 7">
            <a:extLst>
              <a:ext uri="{FF2B5EF4-FFF2-40B4-BE49-F238E27FC236}">
                <a16:creationId xmlns:a16="http://schemas.microsoft.com/office/drawing/2014/main" id="{7FF30CD7-2479-8DC4-AAD2-2BDB73A0ED93}"/>
              </a:ext>
            </a:extLst>
          </p:cNvPr>
          <p:cNvSpPr/>
          <p:nvPr/>
        </p:nvSpPr>
        <p:spPr>
          <a:xfrm>
            <a:off x="6206779" y="3826252"/>
            <a:ext cx="2592388" cy="136842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Bookman Old Style" panose="02050604050505020204" pitchFamily="18" charset="0"/>
              </a:rPr>
              <a:t>+3%</a:t>
            </a:r>
            <a:endParaRPr lang="en-GB" sz="2800">
              <a:solidFill>
                <a:schemeClr val="tx1"/>
              </a:solidFill>
              <a:effectLst/>
              <a:latin typeface="Bookman Old Style" panose="02050604050505020204" pitchFamily="18" charset="0"/>
            </a:endParaRPr>
          </a:p>
        </p:txBody>
      </p:sp>
      <p:sp>
        <p:nvSpPr>
          <p:cNvPr id="9" name="Rounded Rectangle 8">
            <a:extLst>
              <a:ext uri="{FF2B5EF4-FFF2-40B4-BE49-F238E27FC236}">
                <a16:creationId xmlns:a16="http://schemas.microsoft.com/office/drawing/2014/main" id="{4DD7B3ED-EB27-0FED-7FA2-0531F7A7A01D}"/>
              </a:ext>
            </a:extLst>
          </p:cNvPr>
          <p:cNvSpPr/>
          <p:nvPr/>
        </p:nvSpPr>
        <p:spPr>
          <a:xfrm>
            <a:off x="9033107" y="3826252"/>
            <a:ext cx="2592388" cy="136842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solidFill>
                  <a:schemeClr val="bg1"/>
                </a:solidFill>
                <a:latin typeface="Bookman Old Style" panose="02050604050505020204" pitchFamily="18" charset="0"/>
              </a:rPr>
              <a:t>EUR +12m</a:t>
            </a:r>
            <a:endParaRPr lang="en-GB" sz="2800">
              <a:solidFill>
                <a:schemeClr val="bg1"/>
              </a:solidFill>
              <a:effectLst/>
              <a:latin typeface="Bookman Old Style" panose="02050604050505020204" pitchFamily="18" charset="0"/>
            </a:endParaRPr>
          </a:p>
        </p:txBody>
      </p:sp>
      <p:sp>
        <p:nvSpPr>
          <p:cNvPr id="10" name="Rounded Rectangle 9">
            <a:extLst>
              <a:ext uri="{FF2B5EF4-FFF2-40B4-BE49-F238E27FC236}">
                <a16:creationId xmlns:a16="http://schemas.microsoft.com/office/drawing/2014/main" id="{0AD23DCA-8631-A526-D8B9-DB6EB4181225}"/>
              </a:ext>
            </a:extLst>
          </p:cNvPr>
          <p:cNvSpPr/>
          <p:nvPr/>
        </p:nvSpPr>
        <p:spPr>
          <a:xfrm>
            <a:off x="587375" y="2255146"/>
            <a:ext cx="2592388" cy="136842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Bookman Old Style" panose="02050604050505020204" pitchFamily="18" charset="0"/>
              </a:rPr>
              <a:t>+12%</a:t>
            </a:r>
            <a:endParaRPr lang="en-GB" sz="2800" dirty="0">
              <a:solidFill>
                <a:schemeClr val="bg1"/>
              </a:solidFill>
              <a:effectLst/>
              <a:latin typeface="Bookman Old Style" panose="02050604050505020204" pitchFamily="18" charset="0"/>
            </a:endParaRPr>
          </a:p>
        </p:txBody>
      </p:sp>
      <p:sp>
        <p:nvSpPr>
          <p:cNvPr id="11" name="Rounded Rectangle 10">
            <a:extLst>
              <a:ext uri="{FF2B5EF4-FFF2-40B4-BE49-F238E27FC236}">
                <a16:creationId xmlns:a16="http://schemas.microsoft.com/office/drawing/2014/main" id="{12107617-F52D-170C-596E-7E29C2360FE5}"/>
              </a:ext>
            </a:extLst>
          </p:cNvPr>
          <p:cNvSpPr/>
          <p:nvPr/>
        </p:nvSpPr>
        <p:spPr>
          <a:xfrm>
            <a:off x="3397077" y="2255146"/>
            <a:ext cx="2592388" cy="1368424"/>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effectLst/>
                <a:latin typeface="Bookman Old Style" panose="02050604050505020204" pitchFamily="18" charset="0"/>
              </a:rPr>
              <a:t>EUR -1m*</a:t>
            </a:r>
          </a:p>
        </p:txBody>
      </p:sp>
      <p:sp>
        <p:nvSpPr>
          <p:cNvPr id="12" name="Rounded Rectangle 11">
            <a:extLst>
              <a:ext uri="{FF2B5EF4-FFF2-40B4-BE49-F238E27FC236}">
                <a16:creationId xmlns:a16="http://schemas.microsoft.com/office/drawing/2014/main" id="{F08E2C16-75BE-3351-442F-1FF0359D84B9}"/>
              </a:ext>
            </a:extLst>
          </p:cNvPr>
          <p:cNvSpPr/>
          <p:nvPr/>
        </p:nvSpPr>
        <p:spPr>
          <a:xfrm>
            <a:off x="6206779" y="2255146"/>
            <a:ext cx="2592388" cy="136842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Bookman Old Style" panose="02050604050505020204" pitchFamily="18" charset="0"/>
              </a:rPr>
              <a:t>-3%</a:t>
            </a:r>
            <a:endParaRPr lang="en-GB" sz="2800" dirty="0">
              <a:solidFill>
                <a:schemeClr val="bg1"/>
              </a:solidFill>
              <a:effectLst/>
              <a:latin typeface="Bookman Old Style" panose="02050604050505020204" pitchFamily="18" charset="0"/>
            </a:endParaRPr>
          </a:p>
        </p:txBody>
      </p:sp>
      <p:sp>
        <p:nvSpPr>
          <p:cNvPr id="13" name="Rounded Rectangle 12">
            <a:extLst>
              <a:ext uri="{FF2B5EF4-FFF2-40B4-BE49-F238E27FC236}">
                <a16:creationId xmlns:a16="http://schemas.microsoft.com/office/drawing/2014/main" id="{A16F747B-9615-FD78-561B-6BFED823A37C}"/>
              </a:ext>
            </a:extLst>
          </p:cNvPr>
          <p:cNvSpPr/>
          <p:nvPr/>
        </p:nvSpPr>
        <p:spPr>
          <a:xfrm>
            <a:off x="9033107" y="2255146"/>
            <a:ext cx="2592388" cy="1368424"/>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Bookman Old Style" panose="02050604050505020204" pitchFamily="18" charset="0"/>
              </a:rPr>
              <a:t>EUR +12m</a:t>
            </a:r>
            <a:endParaRPr lang="en-GB" sz="2800" dirty="0">
              <a:solidFill>
                <a:schemeClr val="tx1"/>
              </a:solidFill>
              <a:effectLst/>
              <a:latin typeface="Bookman Old Style" panose="02050604050505020204" pitchFamily="18" charset="0"/>
            </a:endParaRPr>
          </a:p>
        </p:txBody>
      </p:sp>
      <p:sp>
        <p:nvSpPr>
          <p:cNvPr id="15" name="TextBox 14">
            <a:extLst>
              <a:ext uri="{FF2B5EF4-FFF2-40B4-BE49-F238E27FC236}">
                <a16:creationId xmlns:a16="http://schemas.microsoft.com/office/drawing/2014/main" id="{737C0301-7B06-3767-8EE9-EC03C2EA15E1}"/>
              </a:ext>
            </a:extLst>
          </p:cNvPr>
          <p:cNvSpPr txBox="1"/>
          <p:nvPr/>
        </p:nvSpPr>
        <p:spPr>
          <a:xfrm>
            <a:off x="648150" y="1737614"/>
            <a:ext cx="4678845" cy="246221"/>
          </a:xfrm>
          <a:prstGeom prst="rect">
            <a:avLst/>
          </a:prstGeom>
          <a:noFill/>
        </p:spPr>
        <p:txBody>
          <a:bodyPr wrap="none" lIns="0" tIns="0" rIns="0" bIns="0" rtlCol="0">
            <a:spAutoFit/>
          </a:bodyPr>
          <a:lstStyle/>
          <a:p>
            <a:r>
              <a:rPr lang="en-NO" sz="1600" dirty="0"/>
              <a:t>Keep the text on one line. Adjust font size accordingly.</a:t>
            </a:r>
          </a:p>
        </p:txBody>
      </p:sp>
    </p:spTree>
    <p:extLst>
      <p:ext uri="{BB962C8B-B14F-4D97-AF65-F5344CB8AC3E}">
        <p14:creationId xmlns:p14="http://schemas.microsoft.com/office/powerpoint/2010/main" val="98021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FEB4-821D-37A8-4635-F56FF739C444}"/>
              </a:ext>
            </a:extLst>
          </p:cNvPr>
          <p:cNvSpPr>
            <a:spLocks noGrp="1"/>
          </p:cNvSpPr>
          <p:nvPr>
            <p:ph type="title"/>
          </p:nvPr>
        </p:nvSpPr>
        <p:spPr/>
        <p:txBody>
          <a:bodyPr/>
          <a:lstStyle/>
          <a:p>
            <a:r>
              <a:rPr lang="en-NO" dirty="0"/>
              <a:t>Cards</a:t>
            </a:r>
          </a:p>
        </p:txBody>
      </p:sp>
      <p:sp>
        <p:nvSpPr>
          <p:cNvPr id="4" name="Text Placeholder 3">
            <a:extLst>
              <a:ext uri="{FF2B5EF4-FFF2-40B4-BE49-F238E27FC236}">
                <a16:creationId xmlns:a16="http://schemas.microsoft.com/office/drawing/2014/main" id="{B18592E8-881F-FD25-0B7D-D08C1E59C7F6}"/>
              </a:ext>
            </a:extLst>
          </p:cNvPr>
          <p:cNvSpPr>
            <a:spLocks noGrp="1"/>
          </p:cNvSpPr>
          <p:nvPr>
            <p:ph type="body" sz="quarter" idx="11"/>
          </p:nvPr>
        </p:nvSpPr>
        <p:spPr/>
        <p:txBody>
          <a:bodyPr/>
          <a:lstStyle/>
          <a:p>
            <a:r>
              <a:rPr lang="en-NO" dirty="0"/>
              <a:t>Slide layout example</a:t>
            </a:r>
          </a:p>
        </p:txBody>
      </p:sp>
      <p:sp>
        <p:nvSpPr>
          <p:cNvPr id="5" name="Text Placeholder 4">
            <a:extLst>
              <a:ext uri="{FF2B5EF4-FFF2-40B4-BE49-F238E27FC236}">
                <a16:creationId xmlns:a16="http://schemas.microsoft.com/office/drawing/2014/main" id="{6368EBE3-0F6D-7C7C-988B-ABFDCBFD64E8}"/>
              </a:ext>
            </a:extLst>
          </p:cNvPr>
          <p:cNvSpPr>
            <a:spLocks noGrp="1"/>
          </p:cNvSpPr>
          <p:nvPr>
            <p:ph type="body" sz="quarter" idx="12"/>
          </p:nvPr>
        </p:nvSpPr>
        <p:spPr/>
        <p:txBody>
          <a:bodyPr/>
          <a:lstStyle/>
          <a:p>
            <a:r>
              <a:rPr lang="en-NO" dirty="0"/>
              <a:t>* Footer text example</a:t>
            </a:r>
          </a:p>
        </p:txBody>
      </p:sp>
      <p:sp>
        <p:nvSpPr>
          <p:cNvPr id="17" name="Afrundet rektangel 4">
            <a:extLst>
              <a:ext uri="{FF2B5EF4-FFF2-40B4-BE49-F238E27FC236}">
                <a16:creationId xmlns:a16="http://schemas.microsoft.com/office/drawing/2014/main" id="{EDF9E3F5-D362-9D3F-1F48-1EB8A3F791D1}"/>
              </a:ext>
            </a:extLst>
          </p:cNvPr>
          <p:cNvSpPr/>
          <p:nvPr/>
        </p:nvSpPr>
        <p:spPr>
          <a:xfrm>
            <a:off x="587375" y="1992540"/>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dirty="0">
              <a:solidFill>
                <a:srgbClr val="FFFFFF"/>
              </a:solidFill>
            </a:endParaRPr>
          </a:p>
        </p:txBody>
      </p:sp>
      <p:sp>
        <p:nvSpPr>
          <p:cNvPr id="18" name="Afrundet rektangel 4">
            <a:extLst>
              <a:ext uri="{FF2B5EF4-FFF2-40B4-BE49-F238E27FC236}">
                <a16:creationId xmlns:a16="http://schemas.microsoft.com/office/drawing/2014/main" id="{D7FE5429-53D4-89B8-288A-C45B5DF979C0}"/>
              </a:ext>
            </a:extLst>
          </p:cNvPr>
          <p:cNvSpPr/>
          <p:nvPr/>
        </p:nvSpPr>
        <p:spPr>
          <a:xfrm>
            <a:off x="6203950" y="1992540"/>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9" name="Afrundet rektangel 4">
            <a:extLst>
              <a:ext uri="{FF2B5EF4-FFF2-40B4-BE49-F238E27FC236}">
                <a16:creationId xmlns:a16="http://schemas.microsoft.com/office/drawing/2014/main" id="{E22C9F15-A84A-F9C5-A6CD-FC18CFC9D1E5}"/>
              </a:ext>
            </a:extLst>
          </p:cNvPr>
          <p:cNvSpPr/>
          <p:nvPr/>
        </p:nvSpPr>
        <p:spPr>
          <a:xfrm>
            <a:off x="587375" y="4023359"/>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0" name="Afrundet rektangel 4">
            <a:extLst>
              <a:ext uri="{FF2B5EF4-FFF2-40B4-BE49-F238E27FC236}">
                <a16:creationId xmlns:a16="http://schemas.microsoft.com/office/drawing/2014/main" id="{DA2DAE3D-5915-53EC-68E6-06A2D2010E9E}"/>
              </a:ext>
            </a:extLst>
          </p:cNvPr>
          <p:cNvSpPr/>
          <p:nvPr/>
        </p:nvSpPr>
        <p:spPr>
          <a:xfrm>
            <a:off x="6203950" y="4023359"/>
            <a:ext cx="5400675" cy="1868260"/>
          </a:xfrm>
          <a:prstGeom prst="roundRect">
            <a:avLst>
              <a:gd name="adj" fmla="val 126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1" name="TextBox 20">
            <a:extLst>
              <a:ext uri="{FF2B5EF4-FFF2-40B4-BE49-F238E27FC236}">
                <a16:creationId xmlns:a16="http://schemas.microsoft.com/office/drawing/2014/main" id="{AD8E5294-5350-9C34-424A-191E13BC1D52}"/>
              </a:ext>
            </a:extLst>
          </p:cNvPr>
          <p:cNvSpPr txBox="1"/>
          <p:nvPr/>
        </p:nvSpPr>
        <p:spPr>
          <a:xfrm>
            <a:off x="844488" y="2310906"/>
            <a:ext cx="1295226" cy="553998"/>
          </a:xfrm>
          <a:prstGeom prst="rect">
            <a:avLst/>
          </a:prstGeom>
          <a:noFill/>
        </p:spPr>
        <p:txBody>
          <a:bodyPr wrap="none" lIns="0" tIns="0" rIns="0" bIns="0" rtlCol="0">
            <a:spAutoFit/>
          </a:bodyPr>
          <a:lstStyle/>
          <a:p>
            <a:r>
              <a:rPr lang="en-NO" sz="3600" dirty="0">
                <a:solidFill>
                  <a:schemeClr val="bg1"/>
                </a:solidFill>
                <a:latin typeface="Bookman Old Style" panose="02050604050505020204" pitchFamily="18" charset="0"/>
              </a:rPr>
              <a:t>3,000</a:t>
            </a:r>
          </a:p>
        </p:txBody>
      </p:sp>
      <p:sp>
        <p:nvSpPr>
          <p:cNvPr id="22" name="TextBox 21">
            <a:extLst>
              <a:ext uri="{FF2B5EF4-FFF2-40B4-BE49-F238E27FC236}">
                <a16:creationId xmlns:a16="http://schemas.microsoft.com/office/drawing/2014/main" id="{AFAA1972-757B-5D86-4606-C0FDE4930159}"/>
              </a:ext>
            </a:extLst>
          </p:cNvPr>
          <p:cNvSpPr txBox="1"/>
          <p:nvPr/>
        </p:nvSpPr>
        <p:spPr>
          <a:xfrm>
            <a:off x="6447846" y="2310906"/>
            <a:ext cx="1295226" cy="553998"/>
          </a:xfrm>
          <a:prstGeom prst="rect">
            <a:avLst/>
          </a:prstGeom>
          <a:noFill/>
        </p:spPr>
        <p:txBody>
          <a:bodyPr wrap="none" lIns="0" tIns="0" rIns="0" bIns="0" rtlCol="0">
            <a:spAutoFit/>
          </a:bodyPr>
          <a:lstStyle/>
          <a:p>
            <a:r>
              <a:rPr lang="en-NO" sz="3600" dirty="0">
                <a:solidFill>
                  <a:schemeClr val="bg1"/>
                </a:solidFill>
                <a:latin typeface="Bookman Old Style" panose="02050604050505020204" pitchFamily="18" charset="0"/>
              </a:rPr>
              <a:t>8,000</a:t>
            </a:r>
          </a:p>
        </p:txBody>
      </p:sp>
      <p:sp>
        <p:nvSpPr>
          <p:cNvPr id="23" name="TextBox 22">
            <a:extLst>
              <a:ext uri="{FF2B5EF4-FFF2-40B4-BE49-F238E27FC236}">
                <a16:creationId xmlns:a16="http://schemas.microsoft.com/office/drawing/2014/main" id="{0328E16A-3BE2-1C26-BF40-E0D66F0DB7F3}"/>
              </a:ext>
            </a:extLst>
          </p:cNvPr>
          <p:cNvSpPr txBox="1"/>
          <p:nvPr/>
        </p:nvSpPr>
        <p:spPr>
          <a:xfrm>
            <a:off x="844488" y="4390855"/>
            <a:ext cx="573875" cy="553998"/>
          </a:xfrm>
          <a:prstGeom prst="rect">
            <a:avLst/>
          </a:prstGeom>
          <a:noFill/>
        </p:spPr>
        <p:txBody>
          <a:bodyPr wrap="none" lIns="0" tIns="0" rIns="0" bIns="0" rtlCol="0">
            <a:spAutoFit/>
          </a:bodyPr>
          <a:lstStyle/>
          <a:p>
            <a:r>
              <a:rPr lang="en-NO" sz="3600" dirty="0">
                <a:solidFill>
                  <a:schemeClr val="bg1"/>
                </a:solidFill>
                <a:latin typeface="Bookman Old Style" panose="02050604050505020204" pitchFamily="18" charset="0"/>
              </a:rPr>
              <a:t>22</a:t>
            </a:r>
          </a:p>
        </p:txBody>
      </p:sp>
      <p:sp>
        <p:nvSpPr>
          <p:cNvPr id="24" name="TextBox 23">
            <a:extLst>
              <a:ext uri="{FF2B5EF4-FFF2-40B4-BE49-F238E27FC236}">
                <a16:creationId xmlns:a16="http://schemas.microsoft.com/office/drawing/2014/main" id="{FD4BD7FC-EC9E-A9BD-4979-22DF8CEA0BE3}"/>
              </a:ext>
            </a:extLst>
          </p:cNvPr>
          <p:cNvSpPr txBox="1"/>
          <p:nvPr/>
        </p:nvSpPr>
        <p:spPr>
          <a:xfrm>
            <a:off x="6447846" y="4390855"/>
            <a:ext cx="1136530" cy="553998"/>
          </a:xfrm>
          <a:prstGeom prst="rect">
            <a:avLst/>
          </a:prstGeom>
          <a:noFill/>
        </p:spPr>
        <p:txBody>
          <a:bodyPr wrap="none" lIns="0" tIns="0" rIns="0" bIns="0" rtlCol="0">
            <a:spAutoFit/>
          </a:bodyPr>
          <a:lstStyle/>
          <a:p>
            <a:r>
              <a:rPr lang="en-NO" sz="3600" dirty="0">
                <a:solidFill>
                  <a:schemeClr val="bg1"/>
                </a:solidFill>
                <a:latin typeface="Bookman Old Style" panose="02050604050505020204" pitchFamily="18" charset="0"/>
              </a:rPr>
              <a:t>62 %</a:t>
            </a:r>
          </a:p>
        </p:txBody>
      </p:sp>
      <p:sp>
        <p:nvSpPr>
          <p:cNvPr id="25" name="Text Placeholder 5">
            <a:extLst>
              <a:ext uri="{FF2B5EF4-FFF2-40B4-BE49-F238E27FC236}">
                <a16:creationId xmlns:a16="http://schemas.microsoft.com/office/drawing/2014/main" id="{A5A355A9-A975-4E29-E9D2-0A2B9451535E}"/>
              </a:ext>
            </a:extLst>
          </p:cNvPr>
          <p:cNvSpPr txBox="1">
            <a:spLocks/>
          </p:cNvSpPr>
          <p:nvPr/>
        </p:nvSpPr>
        <p:spPr>
          <a:xfrm>
            <a:off x="771414"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bg1"/>
                </a:solidFill>
              </a:rPr>
              <a:t>Thinkers and doers, </a:t>
            </a: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a:t>
            </a:r>
            <a:endParaRPr lang="en-NO" dirty="0">
              <a:solidFill>
                <a:schemeClr val="bg1"/>
              </a:solidFill>
            </a:endParaRPr>
          </a:p>
        </p:txBody>
      </p:sp>
      <p:sp>
        <p:nvSpPr>
          <p:cNvPr id="26" name="Text Placeholder 5">
            <a:extLst>
              <a:ext uri="{FF2B5EF4-FFF2-40B4-BE49-F238E27FC236}">
                <a16:creationId xmlns:a16="http://schemas.microsoft.com/office/drawing/2014/main" id="{3BFDC37B-7CE4-F810-403C-5938ECA785E8}"/>
              </a:ext>
            </a:extLst>
          </p:cNvPr>
          <p:cNvSpPr txBox="1">
            <a:spLocks/>
          </p:cNvSpPr>
          <p:nvPr/>
        </p:nvSpPr>
        <p:spPr>
          <a:xfrm>
            <a:off x="6385405"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bg1"/>
                </a:solidFill>
              </a:rPr>
              <a:t>Customers, </a:t>
            </a: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 </a:t>
            </a:r>
            <a:r>
              <a:rPr lang="en-GB" dirty="0" err="1">
                <a:solidFill>
                  <a:schemeClr val="bg1"/>
                </a:solidFill>
              </a:rPr>
              <a:t>mattis</a:t>
            </a:r>
            <a:r>
              <a:rPr lang="en-GB" dirty="0">
                <a:solidFill>
                  <a:schemeClr val="bg1"/>
                </a:solidFill>
              </a:rPr>
              <a:t> </a:t>
            </a:r>
            <a:r>
              <a:rPr lang="en-GB" dirty="0" err="1">
                <a:solidFill>
                  <a:schemeClr val="bg1"/>
                </a:solidFill>
              </a:rPr>
              <a:t>liguia</a:t>
            </a:r>
            <a:r>
              <a:rPr lang="en-GB" dirty="0">
                <a:solidFill>
                  <a:schemeClr val="bg1"/>
                </a:solidFill>
              </a:rPr>
              <a:t>-.</a:t>
            </a:r>
            <a:endParaRPr lang="en-NO" dirty="0">
              <a:solidFill>
                <a:schemeClr val="bg1"/>
              </a:solidFill>
            </a:endParaRPr>
          </a:p>
        </p:txBody>
      </p:sp>
      <p:sp>
        <p:nvSpPr>
          <p:cNvPr id="27" name="Text Placeholder 5">
            <a:extLst>
              <a:ext uri="{FF2B5EF4-FFF2-40B4-BE49-F238E27FC236}">
                <a16:creationId xmlns:a16="http://schemas.microsoft.com/office/drawing/2014/main" id="{0AA84DF3-9144-433F-32AF-DDF8966D5481}"/>
              </a:ext>
            </a:extLst>
          </p:cNvPr>
          <p:cNvSpPr txBox="1">
            <a:spLocks/>
          </p:cNvSpPr>
          <p:nvPr/>
        </p:nvSpPr>
        <p:spPr>
          <a:xfrm>
            <a:off x="771414"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bg1"/>
                </a:solidFill>
              </a:rPr>
              <a:t>Years non </a:t>
            </a: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a:t>
            </a:r>
            <a:endParaRPr lang="en-NO" dirty="0">
              <a:solidFill>
                <a:schemeClr val="bg1"/>
              </a:solidFill>
            </a:endParaRPr>
          </a:p>
        </p:txBody>
      </p:sp>
      <p:sp>
        <p:nvSpPr>
          <p:cNvPr id="28" name="Text Placeholder 5">
            <a:extLst>
              <a:ext uri="{FF2B5EF4-FFF2-40B4-BE49-F238E27FC236}">
                <a16:creationId xmlns:a16="http://schemas.microsoft.com/office/drawing/2014/main" id="{70C6EAB0-2E38-5214-F7D0-0242AE5326FF}"/>
              </a:ext>
            </a:extLst>
          </p:cNvPr>
          <p:cNvSpPr txBox="1">
            <a:spLocks/>
          </p:cNvSpPr>
          <p:nvPr/>
        </p:nvSpPr>
        <p:spPr>
          <a:xfrm>
            <a:off x="6385405"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err="1">
                <a:solidFill>
                  <a:schemeClr val="bg1"/>
                </a:solidFill>
              </a:rPr>
              <a:t>Consectetur</a:t>
            </a:r>
            <a:r>
              <a:rPr lang="en-GB" dirty="0">
                <a:solidFill>
                  <a:schemeClr val="bg1"/>
                </a:solidFill>
              </a:rPr>
              <a:t> </a:t>
            </a:r>
            <a:r>
              <a:rPr lang="en-GB" dirty="0" err="1">
                <a:solidFill>
                  <a:schemeClr val="bg1"/>
                </a:solidFill>
              </a:rPr>
              <a:t>adipiscing</a:t>
            </a:r>
            <a:r>
              <a:rPr lang="en-GB" dirty="0">
                <a:solidFill>
                  <a:schemeClr val="bg1"/>
                </a:solidFill>
              </a:rPr>
              <a:t> </a:t>
            </a:r>
            <a:r>
              <a:rPr lang="en-GB" dirty="0" err="1">
                <a:solidFill>
                  <a:schemeClr val="bg1"/>
                </a:solidFill>
              </a:rPr>
              <a:t>elit</a:t>
            </a:r>
            <a:r>
              <a:rPr lang="en-GB" dirty="0">
                <a:solidFill>
                  <a:schemeClr val="bg1"/>
                </a:solidFill>
              </a:rPr>
              <a:t>. </a:t>
            </a:r>
            <a:r>
              <a:rPr lang="en-GB" dirty="0" err="1">
                <a:solidFill>
                  <a:schemeClr val="bg1"/>
                </a:solidFill>
              </a:rPr>
              <a:t>Aliquam</a:t>
            </a:r>
            <a:r>
              <a:rPr lang="en-GB" dirty="0">
                <a:solidFill>
                  <a:schemeClr val="bg1"/>
                </a:solidFill>
              </a:rPr>
              <a:t> </a:t>
            </a:r>
            <a:r>
              <a:rPr lang="en-GB" dirty="0" err="1">
                <a:solidFill>
                  <a:schemeClr val="bg1"/>
                </a:solidFill>
              </a:rPr>
              <a:t>efficitur</a:t>
            </a:r>
            <a:r>
              <a:rPr lang="en-GB" dirty="0">
                <a:solidFill>
                  <a:schemeClr val="bg1"/>
                </a:solidFill>
              </a:rPr>
              <a:t> </a:t>
            </a:r>
            <a:r>
              <a:rPr lang="en-GB" dirty="0" err="1">
                <a:solidFill>
                  <a:schemeClr val="bg1"/>
                </a:solidFill>
              </a:rPr>
              <a:t>neque</a:t>
            </a:r>
            <a:r>
              <a:rPr lang="en-GB" dirty="0">
                <a:solidFill>
                  <a:schemeClr val="bg1"/>
                </a:solidFill>
              </a:rPr>
              <a:t> </a:t>
            </a:r>
            <a:r>
              <a:rPr lang="en-GB" dirty="0" err="1">
                <a:solidFill>
                  <a:schemeClr val="bg1"/>
                </a:solidFill>
              </a:rPr>
              <a:t>lacus</a:t>
            </a:r>
            <a:r>
              <a:rPr lang="en-GB" dirty="0">
                <a:solidFill>
                  <a:schemeClr val="bg1"/>
                </a:solidFill>
              </a:rPr>
              <a:t>, </a:t>
            </a:r>
            <a:r>
              <a:rPr lang="en-GB" dirty="0" err="1">
                <a:solidFill>
                  <a:schemeClr val="bg1"/>
                </a:solidFill>
              </a:rPr>
              <a:t>eu</a:t>
            </a:r>
            <a:r>
              <a:rPr lang="en-GB" dirty="0">
                <a:solidFill>
                  <a:schemeClr val="bg1"/>
                </a:solidFill>
              </a:rPr>
              <a:t> </a:t>
            </a:r>
            <a:r>
              <a:rPr lang="en-GB" dirty="0" err="1">
                <a:solidFill>
                  <a:schemeClr val="bg1"/>
                </a:solidFill>
              </a:rPr>
              <a:t>placerat</a:t>
            </a:r>
            <a:r>
              <a:rPr lang="en-GB" dirty="0">
                <a:solidFill>
                  <a:schemeClr val="bg1"/>
                </a:solidFill>
              </a:rPr>
              <a:t> </a:t>
            </a:r>
            <a:r>
              <a:rPr lang="en-GB" dirty="0" err="1">
                <a:solidFill>
                  <a:schemeClr val="bg1"/>
                </a:solidFill>
              </a:rPr>
              <a:t>nibh</a:t>
            </a:r>
            <a:r>
              <a:rPr lang="en-GB" dirty="0">
                <a:solidFill>
                  <a:schemeClr val="bg1"/>
                </a:solidFill>
              </a:rPr>
              <a:t> </a:t>
            </a:r>
            <a:r>
              <a:rPr lang="en-GB" dirty="0" err="1">
                <a:solidFill>
                  <a:schemeClr val="bg1"/>
                </a:solidFill>
              </a:rPr>
              <a:t>vehicula</a:t>
            </a:r>
            <a:r>
              <a:rPr lang="en-GB" dirty="0">
                <a:solidFill>
                  <a:schemeClr val="bg1"/>
                </a:solidFill>
              </a:rPr>
              <a:t> </a:t>
            </a:r>
            <a:r>
              <a:rPr lang="en-GB" dirty="0" err="1">
                <a:solidFill>
                  <a:schemeClr val="bg1"/>
                </a:solidFill>
              </a:rPr>
              <a:t>eget</a:t>
            </a:r>
            <a:r>
              <a:rPr lang="en-GB" dirty="0">
                <a:solidFill>
                  <a:schemeClr val="bg1"/>
                </a:solidFill>
              </a:rPr>
              <a:t> </a:t>
            </a:r>
            <a:r>
              <a:rPr lang="en-GB" dirty="0" err="1">
                <a:solidFill>
                  <a:schemeClr val="bg1"/>
                </a:solidFill>
              </a:rPr>
              <a:t>mattis</a:t>
            </a:r>
            <a:r>
              <a:rPr lang="en-GB" dirty="0">
                <a:solidFill>
                  <a:schemeClr val="bg1"/>
                </a:solidFill>
              </a:rPr>
              <a:t> </a:t>
            </a:r>
            <a:r>
              <a:rPr lang="en-GB" dirty="0" err="1">
                <a:solidFill>
                  <a:schemeClr val="bg1"/>
                </a:solidFill>
              </a:rPr>
              <a:t>liguia</a:t>
            </a:r>
            <a:r>
              <a:rPr lang="en-GB" dirty="0">
                <a:solidFill>
                  <a:schemeClr val="bg1"/>
                </a:solidFill>
              </a:rPr>
              <a:t>-.</a:t>
            </a:r>
            <a:endParaRPr lang="en-NO" dirty="0">
              <a:solidFill>
                <a:schemeClr val="bg1"/>
              </a:solidFill>
            </a:endParaRPr>
          </a:p>
        </p:txBody>
      </p:sp>
    </p:spTree>
    <p:extLst>
      <p:ext uri="{BB962C8B-B14F-4D97-AF65-F5344CB8AC3E}">
        <p14:creationId xmlns:p14="http://schemas.microsoft.com/office/powerpoint/2010/main" val="367335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AC93-CAEB-27C3-08EC-A740F9DDAF06}"/>
              </a:ext>
            </a:extLst>
          </p:cNvPr>
          <p:cNvSpPr>
            <a:spLocks noGrp="1"/>
          </p:cNvSpPr>
          <p:nvPr>
            <p:ph type="title"/>
          </p:nvPr>
        </p:nvSpPr>
        <p:spPr/>
        <p:txBody>
          <a:bodyPr/>
          <a:lstStyle/>
          <a:p>
            <a:r>
              <a:rPr lang="en-NO" dirty="0"/>
              <a:t>Cards</a:t>
            </a:r>
          </a:p>
        </p:txBody>
      </p:sp>
      <p:sp>
        <p:nvSpPr>
          <p:cNvPr id="5" name="Text Placeholder 4">
            <a:extLst>
              <a:ext uri="{FF2B5EF4-FFF2-40B4-BE49-F238E27FC236}">
                <a16:creationId xmlns:a16="http://schemas.microsoft.com/office/drawing/2014/main" id="{0A431217-B1F9-7AB3-80A5-ABE9FDE8EF38}"/>
              </a:ext>
            </a:extLst>
          </p:cNvPr>
          <p:cNvSpPr>
            <a:spLocks noGrp="1"/>
          </p:cNvSpPr>
          <p:nvPr>
            <p:ph type="body" sz="quarter" idx="14"/>
          </p:nvPr>
        </p:nvSpPr>
        <p:spPr/>
        <p:txBody>
          <a:bodyPr/>
          <a:lstStyle/>
          <a:p>
            <a:r>
              <a:rPr lang="en-NO" dirty="0"/>
              <a:t>Slide layout example</a:t>
            </a:r>
          </a:p>
        </p:txBody>
      </p:sp>
      <p:sp>
        <p:nvSpPr>
          <p:cNvPr id="23" name="Afrundet rektangel 6">
            <a:extLst>
              <a:ext uri="{FF2B5EF4-FFF2-40B4-BE49-F238E27FC236}">
                <a16:creationId xmlns:a16="http://schemas.microsoft.com/office/drawing/2014/main" id="{560E4409-C0E9-5C9F-F94F-37F35F628EFF}"/>
              </a:ext>
            </a:extLst>
          </p:cNvPr>
          <p:cNvSpPr/>
          <p:nvPr/>
        </p:nvSpPr>
        <p:spPr>
          <a:xfrm>
            <a:off x="8075613" y="1485901"/>
            <a:ext cx="3529012" cy="4391024"/>
          </a:xfrm>
          <a:prstGeom prst="roundRect">
            <a:avLst>
              <a:gd name="adj" fmla="val 858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4" name="Afrundet rektangel 6">
            <a:extLst>
              <a:ext uri="{FF2B5EF4-FFF2-40B4-BE49-F238E27FC236}">
                <a16:creationId xmlns:a16="http://schemas.microsoft.com/office/drawing/2014/main" id="{34EE2262-EF1C-CB28-90B2-AC6008100D07}"/>
              </a:ext>
            </a:extLst>
          </p:cNvPr>
          <p:cNvSpPr/>
          <p:nvPr/>
        </p:nvSpPr>
        <p:spPr>
          <a:xfrm>
            <a:off x="4330701" y="1485901"/>
            <a:ext cx="3529012" cy="4391024"/>
          </a:xfrm>
          <a:prstGeom prst="roundRect">
            <a:avLst>
              <a:gd name="adj" fmla="val 85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5" name="Afrundet rektangel 6">
            <a:extLst>
              <a:ext uri="{FF2B5EF4-FFF2-40B4-BE49-F238E27FC236}">
                <a16:creationId xmlns:a16="http://schemas.microsoft.com/office/drawing/2014/main" id="{ADAAAD14-C316-36BA-5D4E-1D3EEDB8727C}"/>
              </a:ext>
            </a:extLst>
          </p:cNvPr>
          <p:cNvSpPr/>
          <p:nvPr/>
        </p:nvSpPr>
        <p:spPr>
          <a:xfrm>
            <a:off x="590292" y="1485901"/>
            <a:ext cx="3529012" cy="4391024"/>
          </a:xfrm>
          <a:prstGeom prst="roundRect">
            <a:avLst>
              <a:gd name="adj" fmla="val 85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26" name="Pladsholder til indhold 12">
            <a:extLst>
              <a:ext uri="{FF2B5EF4-FFF2-40B4-BE49-F238E27FC236}">
                <a16:creationId xmlns:a16="http://schemas.microsoft.com/office/drawing/2014/main" id="{8F6550AC-9E36-E48C-664F-8E692677F9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99793" y="1823065"/>
            <a:ext cx="466725" cy="466725"/>
          </a:xfrm>
          <a:prstGeom prst="rect">
            <a:avLst/>
          </a:prstGeom>
        </p:spPr>
      </p:pic>
      <p:pic>
        <p:nvPicPr>
          <p:cNvPr id="27" name="Pladsholder til indhold 14">
            <a:extLst>
              <a:ext uri="{FF2B5EF4-FFF2-40B4-BE49-F238E27FC236}">
                <a16:creationId xmlns:a16="http://schemas.microsoft.com/office/drawing/2014/main" id="{EE216509-0986-7E99-E84E-A419E0D9A44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8356" y="1822271"/>
            <a:ext cx="468000" cy="468000"/>
          </a:xfrm>
          <a:prstGeom prst="rect">
            <a:avLst/>
          </a:prstGeom>
        </p:spPr>
      </p:pic>
      <p:pic>
        <p:nvPicPr>
          <p:cNvPr id="28" name="Pladsholder til indhold 16">
            <a:extLst>
              <a:ext uri="{FF2B5EF4-FFF2-40B4-BE49-F238E27FC236}">
                <a16:creationId xmlns:a16="http://schemas.microsoft.com/office/drawing/2014/main" id="{CCD039A7-C177-374D-B7CA-AB727AA6AB8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81681" y="1779739"/>
            <a:ext cx="468000" cy="468000"/>
          </a:xfrm>
          <a:prstGeom prst="rect">
            <a:avLst/>
          </a:prstGeom>
        </p:spPr>
      </p:pic>
      <p:sp>
        <p:nvSpPr>
          <p:cNvPr id="29" name="Text Placeholder 2">
            <a:extLst>
              <a:ext uri="{FF2B5EF4-FFF2-40B4-BE49-F238E27FC236}">
                <a16:creationId xmlns:a16="http://schemas.microsoft.com/office/drawing/2014/main" id="{CBA8E0D4-A814-AB6D-9742-363E0720B15E}"/>
              </a:ext>
            </a:extLst>
          </p:cNvPr>
          <p:cNvSpPr>
            <a:spLocks noGrp="1"/>
          </p:cNvSpPr>
          <p:nvPr>
            <p:ph type="body" sz="quarter" idx="10"/>
          </p:nvPr>
        </p:nvSpPr>
        <p:spPr>
          <a:xfrm>
            <a:off x="807730" y="2492375"/>
            <a:ext cx="3094922" cy="340093"/>
          </a:xfrm>
        </p:spPr>
        <p:txBody>
          <a:bodyPr/>
          <a:lstStyle/>
          <a:p>
            <a:r>
              <a:rPr lang="en-NO" dirty="0"/>
              <a:t>Heart</a:t>
            </a:r>
          </a:p>
        </p:txBody>
      </p:sp>
      <p:sp>
        <p:nvSpPr>
          <p:cNvPr id="30" name="Text Placeholder 3">
            <a:extLst>
              <a:ext uri="{FF2B5EF4-FFF2-40B4-BE49-F238E27FC236}">
                <a16:creationId xmlns:a16="http://schemas.microsoft.com/office/drawing/2014/main" id="{884111BF-2386-02C0-2F4E-8A0FDF422FE9}"/>
              </a:ext>
            </a:extLst>
          </p:cNvPr>
          <p:cNvSpPr>
            <a:spLocks noGrp="1"/>
          </p:cNvSpPr>
          <p:nvPr>
            <p:ph type="body" sz="quarter" idx="12"/>
          </p:nvPr>
        </p:nvSpPr>
        <p:spPr>
          <a:xfrm>
            <a:off x="799793" y="2827227"/>
            <a:ext cx="3094923" cy="1829834"/>
          </a:xfrm>
        </p:spPr>
        <p:txBody>
          <a:bodyPr/>
          <a:lstStyle/>
          <a:p>
            <a:pPr marL="0" indent="0">
              <a:buNone/>
            </a:pPr>
            <a:r>
              <a:rPr lang="da-DK" dirty="0" err="1"/>
              <a:t>Our</a:t>
            </a:r>
            <a:r>
              <a:rPr lang="da-DK" dirty="0"/>
              <a:t> business is run with </a:t>
            </a:r>
            <a:r>
              <a:rPr lang="da-DK" dirty="0" err="1"/>
              <a:t>heart</a:t>
            </a:r>
            <a:r>
              <a:rPr lang="da-DK" dirty="0"/>
              <a:t>. </a:t>
            </a:r>
            <a:r>
              <a:rPr lang="da-DK" dirty="0" err="1"/>
              <a:t>We</a:t>
            </a:r>
            <a:r>
              <a:rPr lang="da-DK" dirty="0"/>
              <a:t> </a:t>
            </a:r>
            <a:r>
              <a:rPr lang="da-DK" dirty="0" err="1"/>
              <a:t>care</a:t>
            </a:r>
            <a:r>
              <a:rPr lang="da-DK" dirty="0"/>
              <a:t> </a:t>
            </a:r>
            <a:r>
              <a:rPr lang="da-DK" dirty="0" err="1"/>
              <a:t>about</a:t>
            </a:r>
            <a:r>
              <a:rPr lang="da-DK" dirty="0"/>
              <a:t> </a:t>
            </a:r>
            <a:r>
              <a:rPr lang="da-DK" dirty="0" err="1"/>
              <a:t>people</a:t>
            </a:r>
            <a:r>
              <a:rPr lang="da-DK" dirty="0"/>
              <a:t>, </a:t>
            </a:r>
            <a:r>
              <a:rPr lang="da-DK" dirty="0" err="1"/>
              <a:t>our</a:t>
            </a:r>
            <a:r>
              <a:rPr lang="da-DK" dirty="0"/>
              <a:t> </a:t>
            </a:r>
            <a:r>
              <a:rPr lang="da-DK" dirty="0" err="1"/>
              <a:t>customers</a:t>
            </a:r>
            <a:r>
              <a:rPr lang="da-DK" dirty="0"/>
              <a:t> and society. </a:t>
            </a:r>
            <a:r>
              <a:rPr lang="da-DK" dirty="0" err="1"/>
              <a:t>We</a:t>
            </a:r>
            <a:r>
              <a:rPr lang="da-DK" dirty="0"/>
              <a:t> </a:t>
            </a:r>
            <a:r>
              <a:rPr lang="da-DK" dirty="0" err="1"/>
              <a:t>are</a:t>
            </a:r>
            <a:r>
              <a:rPr lang="da-DK" dirty="0"/>
              <a:t> a </a:t>
            </a:r>
            <a:r>
              <a:rPr lang="da-DK" dirty="0" err="1"/>
              <a:t>warm</a:t>
            </a:r>
            <a:r>
              <a:rPr lang="da-DK" dirty="0"/>
              <a:t> community </a:t>
            </a:r>
            <a:r>
              <a:rPr lang="da-DK" dirty="0" err="1"/>
              <a:t>filled</a:t>
            </a:r>
            <a:r>
              <a:rPr lang="da-DK" dirty="0"/>
              <a:t> with </a:t>
            </a:r>
            <a:r>
              <a:rPr lang="da-DK" dirty="0" err="1"/>
              <a:t>people</a:t>
            </a:r>
            <a:r>
              <a:rPr lang="da-DK" dirty="0"/>
              <a:t> </a:t>
            </a:r>
            <a:r>
              <a:rPr lang="da-DK" dirty="0" err="1"/>
              <a:t>that</a:t>
            </a:r>
            <a:r>
              <a:rPr lang="da-DK" dirty="0"/>
              <a:t> have </a:t>
            </a:r>
            <a:r>
              <a:rPr lang="da-DK" dirty="0" err="1"/>
              <a:t>fun</a:t>
            </a:r>
            <a:r>
              <a:rPr lang="da-DK" dirty="0"/>
              <a:t> and </a:t>
            </a:r>
            <a:r>
              <a:rPr lang="da-DK" dirty="0" err="1"/>
              <a:t>laugh</a:t>
            </a:r>
            <a:r>
              <a:rPr lang="da-DK" dirty="0"/>
              <a:t> </a:t>
            </a:r>
            <a:r>
              <a:rPr lang="da-DK" dirty="0" err="1"/>
              <a:t>together</a:t>
            </a:r>
            <a:r>
              <a:rPr lang="da-DK" dirty="0"/>
              <a:t>. </a:t>
            </a:r>
            <a:r>
              <a:rPr lang="da-DK" dirty="0" err="1"/>
              <a:t>We</a:t>
            </a:r>
            <a:r>
              <a:rPr lang="da-DK" dirty="0"/>
              <a:t> </a:t>
            </a:r>
            <a:r>
              <a:rPr lang="da-DK" dirty="0" err="1"/>
              <a:t>welcome</a:t>
            </a:r>
            <a:r>
              <a:rPr lang="da-DK" dirty="0"/>
              <a:t> </a:t>
            </a:r>
            <a:r>
              <a:rPr lang="da-DK" dirty="0" err="1"/>
              <a:t>people</a:t>
            </a:r>
            <a:r>
              <a:rPr lang="da-DK" dirty="0"/>
              <a:t> as </a:t>
            </a:r>
            <a:r>
              <a:rPr lang="da-DK" dirty="0" err="1"/>
              <a:t>they</a:t>
            </a:r>
            <a:r>
              <a:rPr lang="da-DK" dirty="0"/>
              <a:t> </a:t>
            </a:r>
            <a:r>
              <a:rPr lang="da-DK" dirty="0" err="1"/>
              <a:t>are</a:t>
            </a:r>
            <a:r>
              <a:rPr lang="da-DK" dirty="0"/>
              <a:t>, </a:t>
            </a:r>
            <a:r>
              <a:rPr lang="da-DK" dirty="0" err="1"/>
              <a:t>we</a:t>
            </a:r>
            <a:r>
              <a:rPr lang="da-DK" dirty="0"/>
              <a:t> team up and </a:t>
            </a:r>
            <a:r>
              <a:rPr lang="da-DK" dirty="0" err="1"/>
              <a:t>thrive</a:t>
            </a:r>
            <a:r>
              <a:rPr lang="da-DK" dirty="0"/>
              <a:t> </a:t>
            </a:r>
            <a:r>
              <a:rPr lang="da-DK" dirty="0" err="1"/>
              <a:t>together</a:t>
            </a:r>
            <a:r>
              <a:rPr lang="da-DK" dirty="0"/>
              <a:t>.</a:t>
            </a:r>
          </a:p>
          <a:p>
            <a:pPr marL="0" indent="0">
              <a:buNone/>
            </a:pPr>
            <a:endParaRPr lang="en-NO" dirty="0"/>
          </a:p>
        </p:txBody>
      </p:sp>
      <p:sp>
        <p:nvSpPr>
          <p:cNvPr id="31" name="Text Placeholder 5">
            <a:extLst>
              <a:ext uri="{FF2B5EF4-FFF2-40B4-BE49-F238E27FC236}">
                <a16:creationId xmlns:a16="http://schemas.microsoft.com/office/drawing/2014/main" id="{7265DAFD-A836-27A0-99D0-2CF97399DEA6}"/>
              </a:ext>
            </a:extLst>
          </p:cNvPr>
          <p:cNvSpPr>
            <a:spLocks noGrp="1"/>
          </p:cNvSpPr>
          <p:nvPr>
            <p:ph type="body" sz="quarter" idx="15"/>
          </p:nvPr>
        </p:nvSpPr>
        <p:spPr>
          <a:xfrm>
            <a:off x="4554107" y="2492375"/>
            <a:ext cx="3094922" cy="340093"/>
          </a:xfrm>
        </p:spPr>
        <p:txBody>
          <a:bodyPr/>
          <a:lstStyle/>
          <a:p>
            <a:r>
              <a:rPr lang="en-NO" dirty="0"/>
              <a:t>Drive</a:t>
            </a:r>
          </a:p>
        </p:txBody>
      </p:sp>
      <p:sp>
        <p:nvSpPr>
          <p:cNvPr id="32" name="Text Placeholder 6">
            <a:extLst>
              <a:ext uri="{FF2B5EF4-FFF2-40B4-BE49-F238E27FC236}">
                <a16:creationId xmlns:a16="http://schemas.microsoft.com/office/drawing/2014/main" id="{0CD050E1-FA33-AC87-E64D-9BEBEF761FCB}"/>
              </a:ext>
            </a:extLst>
          </p:cNvPr>
          <p:cNvSpPr>
            <a:spLocks noGrp="1"/>
          </p:cNvSpPr>
          <p:nvPr>
            <p:ph type="body" sz="quarter" idx="16"/>
          </p:nvPr>
        </p:nvSpPr>
        <p:spPr>
          <a:xfrm>
            <a:off x="4546170" y="2827227"/>
            <a:ext cx="3094923" cy="2691072"/>
          </a:xfrm>
        </p:spPr>
        <p:txBody>
          <a:bodyPr/>
          <a:lstStyle/>
          <a:p>
            <a:pPr marL="0" indent="0">
              <a:buNone/>
            </a:pPr>
            <a:r>
              <a:rPr lang="da-DK" dirty="0"/>
              <a:t>To </a:t>
            </a:r>
            <a:r>
              <a:rPr lang="da-DK" dirty="0" err="1"/>
              <a:t>succeed</a:t>
            </a:r>
            <a:r>
              <a:rPr lang="da-DK" dirty="0"/>
              <a:t> in the digital transformation of </a:t>
            </a:r>
            <a:r>
              <a:rPr lang="da-DK" dirty="0" err="1"/>
              <a:t>our</a:t>
            </a:r>
            <a:r>
              <a:rPr lang="da-DK" dirty="0"/>
              <a:t> society </a:t>
            </a:r>
            <a:r>
              <a:rPr lang="da-DK" dirty="0" err="1"/>
              <a:t>we</a:t>
            </a:r>
            <a:r>
              <a:rPr lang="da-DK" dirty="0"/>
              <a:t> </a:t>
            </a:r>
            <a:r>
              <a:rPr lang="da-DK" dirty="0" err="1"/>
              <a:t>need</a:t>
            </a:r>
            <a:r>
              <a:rPr lang="da-DK" dirty="0"/>
              <a:t> </a:t>
            </a:r>
            <a:r>
              <a:rPr lang="da-DK" dirty="0" err="1"/>
              <a:t>people</a:t>
            </a:r>
            <a:r>
              <a:rPr lang="da-DK" dirty="0"/>
              <a:t> with </a:t>
            </a:r>
            <a:r>
              <a:rPr lang="da-DK" dirty="0" err="1"/>
              <a:t>initiative</a:t>
            </a:r>
            <a:r>
              <a:rPr lang="da-DK" dirty="0"/>
              <a:t>, </a:t>
            </a:r>
            <a:r>
              <a:rPr lang="da-DK" dirty="0" err="1"/>
              <a:t>dedication</a:t>
            </a:r>
            <a:r>
              <a:rPr lang="da-DK" dirty="0"/>
              <a:t> and engagement. People </a:t>
            </a:r>
            <a:r>
              <a:rPr lang="da-DK" dirty="0" err="1"/>
              <a:t>that</a:t>
            </a:r>
            <a:r>
              <a:rPr lang="da-DK" dirty="0"/>
              <a:t> </a:t>
            </a:r>
            <a:r>
              <a:rPr lang="da-DK" dirty="0" err="1"/>
              <a:t>continuously</a:t>
            </a:r>
            <a:r>
              <a:rPr lang="da-DK" dirty="0"/>
              <a:t> </a:t>
            </a:r>
            <a:r>
              <a:rPr lang="da-DK" dirty="0" err="1"/>
              <a:t>develop</a:t>
            </a:r>
            <a:r>
              <a:rPr lang="da-DK" dirty="0"/>
              <a:t> themselves and </a:t>
            </a:r>
            <a:r>
              <a:rPr lang="da-DK" dirty="0" err="1"/>
              <a:t>learn</a:t>
            </a:r>
            <a:r>
              <a:rPr lang="da-DK" dirty="0"/>
              <a:t> new </a:t>
            </a:r>
            <a:r>
              <a:rPr lang="da-DK" dirty="0" err="1"/>
              <a:t>things</a:t>
            </a:r>
            <a:r>
              <a:rPr lang="da-DK" dirty="0"/>
              <a:t> is the </a:t>
            </a:r>
            <a:r>
              <a:rPr lang="da-DK" dirty="0" err="1"/>
              <a:t>key</a:t>
            </a:r>
            <a:r>
              <a:rPr lang="da-DK" dirty="0"/>
              <a:t> to deliver the </a:t>
            </a:r>
            <a:r>
              <a:rPr lang="da-DK" dirty="0" err="1"/>
              <a:t>competence</a:t>
            </a:r>
            <a:r>
              <a:rPr lang="da-DK" dirty="0"/>
              <a:t> </a:t>
            </a:r>
            <a:r>
              <a:rPr lang="da-DK" dirty="0" err="1"/>
              <a:t>that</a:t>
            </a:r>
            <a:r>
              <a:rPr lang="da-DK" dirty="0"/>
              <a:t> is </a:t>
            </a:r>
            <a:r>
              <a:rPr lang="da-DK" dirty="0" err="1"/>
              <a:t>needed</a:t>
            </a:r>
            <a:r>
              <a:rPr lang="da-DK" dirty="0"/>
              <a:t> in the digital age. </a:t>
            </a:r>
            <a:r>
              <a:rPr lang="da-DK" dirty="0" err="1"/>
              <a:t>Our</a:t>
            </a:r>
            <a:r>
              <a:rPr lang="da-DK" dirty="0"/>
              <a:t> drive and ambition </a:t>
            </a:r>
            <a:r>
              <a:rPr lang="da-DK" dirty="0" err="1"/>
              <a:t>moves</a:t>
            </a:r>
            <a:r>
              <a:rPr lang="da-DK" dirty="0"/>
              <a:t> society forward.</a:t>
            </a:r>
          </a:p>
          <a:p>
            <a:pPr marL="0" indent="0">
              <a:buNone/>
            </a:pPr>
            <a:endParaRPr lang="da-DK" dirty="0"/>
          </a:p>
          <a:p>
            <a:pPr marL="0" indent="0">
              <a:buNone/>
            </a:pPr>
            <a:endParaRPr lang="da-DK" dirty="0"/>
          </a:p>
          <a:p>
            <a:pPr marL="0" indent="0">
              <a:buNone/>
            </a:pPr>
            <a:endParaRPr lang="en-NO" dirty="0"/>
          </a:p>
        </p:txBody>
      </p:sp>
      <p:sp>
        <p:nvSpPr>
          <p:cNvPr id="33" name="Text Placeholder 7">
            <a:extLst>
              <a:ext uri="{FF2B5EF4-FFF2-40B4-BE49-F238E27FC236}">
                <a16:creationId xmlns:a16="http://schemas.microsoft.com/office/drawing/2014/main" id="{86900C6D-1898-3710-C88D-6A77EF9F48B5}"/>
              </a:ext>
            </a:extLst>
          </p:cNvPr>
          <p:cNvSpPr>
            <a:spLocks noGrp="1"/>
          </p:cNvSpPr>
          <p:nvPr>
            <p:ph type="body" sz="quarter" idx="17"/>
          </p:nvPr>
        </p:nvSpPr>
        <p:spPr>
          <a:xfrm>
            <a:off x="8300484" y="2492375"/>
            <a:ext cx="3094922" cy="340093"/>
          </a:xfrm>
        </p:spPr>
        <p:txBody>
          <a:bodyPr/>
          <a:lstStyle/>
          <a:p>
            <a:r>
              <a:rPr lang="en-NO" dirty="0"/>
              <a:t>Adaptability</a:t>
            </a:r>
          </a:p>
        </p:txBody>
      </p:sp>
      <p:sp>
        <p:nvSpPr>
          <p:cNvPr id="34" name="Text Placeholder 8">
            <a:extLst>
              <a:ext uri="{FF2B5EF4-FFF2-40B4-BE49-F238E27FC236}">
                <a16:creationId xmlns:a16="http://schemas.microsoft.com/office/drawing/2014/main" id="{6BC24B3B-1981-B9A5-248B-0E96810AB4E3}"/>
              </a:ext>
            </a:extLst>
          </p:cNvPr>
          <p:cNvSpPr>
            <a:spLocks noGrp="1"/>
          </p:cNvSpPr>
          <p:nvPr>
            <p:ph type="body" sz="quarter" idx="18"/>
          </p:nvPr>
        </p:nvSpPr>
        <p:spPr>
          <a:xfrm>
            <a:off x="8292547" y="2827226"/>
            <a:ext cx="3094923" cy="2148811"/>
          </a:xfrm>
        </p:spPr>
        <p:txBody>
          <a:bodyPr/>
          <a:lstStyle/>
          <a:p>
            <a:pPr marL="0" indent="0">
              <a:buNone/>
            </a:pPr>
            <a:r>
              <a:rPr lang="en-GB" dirty="0"/>
              <a:t>Technology is constantly changing and so are the needs of people and organizations. We are adaptable in our approach, down to earth and easy to work with. We trust in people and believe that we do our best with a good balance of freedom and responsibility.</a:t>
            </a:r>
          </a:p>
          <a:p>
            <a:pPr marL="0" indent="0">
              <a:buNone/>
            </a:pPr>
            <a:endParaRPr lang="en-GB" dirty="0"/>
          </a:p>
          <a:p>
            <a:pPr marL="0" indent="0">
              <a:buNone/>
            </a:pPr>
            <a:endParaRPr lang="en-GB" dirty="0"/>
          </a:p>
          <a:p>
            <a:pPr marL="0" indent="0">
              <a:buNone/>
            </a:pPr>
            <a:endParaRPr lang="en-GB" dirty="0"/>
          </a:p>
          <a:p>
            <a:pPr marL="0" indent="0">
              <a:buNone/>
            </a:pPr>
            <a:endParaRPr lang="en-NO" dirty="0"/>
          </a:p>
        </p:txBody>
      </p:sp>
    </p:spTree>
    <p:extLst>
      <p:ext uri="{BB962C8B-B14F-4D97-AF65-F5344CB8AC3E}">
        <p14:creationId xmlns:p14="http://schemas.microsoft.com/office/powerpoint/2010/main" val="3406763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A0F9-BDCD-8EA3-70FE-93710AAC1DFD}"/>
              </a:ext>
            </a:extLst>
          </p:cNvPr>
          <p:cNvSpPr>
            <a:spLocks noGrp="1"/>
          </p:cNvSpPr>
          <p:nvPr>
            <p:ph type="title"/>
          </p:nvPr>
        </p:nvSpPr>
        <p:spPr/>
        <p:txBody>
          <a:bodyPr/>
          <a:lstStyle/>
          <a:p>
            <a:r>
              <a:rPr lang="en-NO" dirty="0"/>
              <a:t>Page split</a:t>
            </a:r>
          </a:p>
        </p:txBody>
      </p:sp>
      <p:sp>
        <p:nvSpPr>
          <p:cNvPr id="3" name="Text Placeholder 2">
            <a:extLst>
              <a:ext uri="{FF2B5EF4-FFF2-40B4-BE49-F238E27FC236}">
                <a16:creationId xmlns:a16="http://schemas.microsoft.com/office/drawing/2014/main" id="{6DD4132F-5C02-BB44-3985-62398D28076B}"/>
              </a:ext>
            </a:extLst>
          </p:cNvPr>
          <p:cNvSpPr>
            <a:spLocks noGrp="1"/>
          </p:cNvSpPr>
          <p:nvPr>
            <p:ph type="body" sz="quarter" idx="11"/>
          </p:nvPr>
        </p:nvSpPr>
        <p:spPr/>
        <p:txBody>
          <a:bodyPr/>
          <a:lstStyle/>
          <a:p>
            <a:r>
              <a:rPr lang="en-NO" dirty="0"/>
              <a:t>Slide layout example</a:t>
            </a:r>
          </a:p>
        </p:txBody>
      </p:sp>
      <p:sp>
        <p:nvSpPr>
          <p:cNvPr id="5" name="Afrundet rektangel 5">
            <a:extLst>
              <a:ext uri="{FF2B5EF4-FFF2-40B4-BE49-F238E27FC236}">
                <a16:creationId xmlns:a16="http://schemas.microsoft.com/office/drawing/2014/main" id="{6854F819-99A0-CF0A-2034-C1A597F4990D}"/>
              </a:ext>
            </a:extLst>
          </p:cNvPr>
          <p:cNvSpPr/>
          <p:nvPr/>
        </p:nvSpPr>
        <p:spPr>
          <a:xfrm>
            <a:off x="587375" y="1494953"/>
            <a:ext cx="5400675" cy="4381972"/>
          </a:xfrm>
          <a:prstGeom prst="roundRect">
            <a:avLst>
              <a:gd name="adj" fmla="val 76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 name="Text Placeholder 5">
            <a:extLst>
              <a:ext uri="{FF2B5EF4-FFF2-40B4-BE49-F238E27FC236}">
                <a16:creationId xmlns:a16="http://schemas.microsoft.com/office/drawing/2014/main" id="{F712EADF-B6D1-8FE8-6889-6E951E8F8752}"/>
              </a:ext>
            </a:extLst>
          </p:cNvPr>
          <p:cNvSpPr txBox="1">
            <a:spLocks/>
          </p:cNvSpPr>
          <p:nvPr/>
        </p:nvSpPr>
        <p:spPr>
          <a:xfrm>
            <a:off x="771414" y="2462222"/>
            <a:ext cx="5044595" cy="241165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vehicular.</a:t>
            </a:r>
          </a:p>
          <a:p>
            <a:pPr marL="0" indent="0">
              <a:buNone/>
            </a:pPr>
            <a:endParaRPr lang="en-GB" dirty="0"/>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r>
              <a:rPr lang="en-GB" dirty="0" err="1"/>
              <a:t>Praesent</a:t>
            </a:r>
            <a:r>
              <a:rPr lang="en-GB" dirty="0"/>
              <a:t> </a:t>
            </a:r>
            <a:r>
              <a:rPr lang="en-GB" dirty="0" err="1"/>
              <a:t>eleifend</a:t>
            </a:r>
            <a:r>
              <a:rPr lang="en-GB" dirty="0"/>
              <a:t> </a:t>
            </a:r>
            <a:r>
              <a:rPr lang="en-GB" dirty="0" err="1"/>
              <a:t>varius</a:t>
            </a:r>
            <a:r>
              <a:rPr lang="en-GB" dirty="0"/>
              <a:t> ipsum.</a:t>
            </a:r>
          </a:p>
          <a:p>
            <a:pPr marL="0" indent="0">
              <a:buNone/>
            </a:pPr>
            <a:br>
              <a:rPr lang="en-GB" dirty="0"/>
            </a:br>
            <a:r>
              <a:rPr lang="en-GB" dirty="0" err="1"/>
              <a:t>Vivamus</a:t>
            </a:r>
            <a:r>
              <a:rPr lang="en-GB" dirty="0"/>
              <a:t> </a:t>
            </a:r>
            <a:r>
              <a:rPr lang="en-GB" dirty="0" err="1"/>
              <a:t>imperdiet</a:t>
            </a:r>
            <a:r>
              <a:rPr lang="en-GB" dirty="0"/>
              <a:t> </a:t>
            </a:r>
            <a:r>
              <a:rPr lang="en-GB" dirty="0" err="1"/>
              <a:t>enim</a:t>
            </a:r>
            <a:r>
              <a:rPr lang="en-GB" dirty="0"/>
              <a:t> pulvinar </a:t>
            </a:r>
            <a:r>
              <a:rPr lang="en-GB" dirty="0" err="1"/>
              <a:t>risus</a:t>
            </a:r>
            <a:r>
              <a:rPr lang="en-GB" dirty="0"/>
              <a:t> </a:t>
            </a:r>
            <a:r>
              <a:rPr lang="en-GB" dirty="0" err="1"/>
              <a:t>iaculis</a:t>
            </a:r>
            <a:r>
              <a:rPr lang="en-GB" dirty="0"/>
              <a:t>, a </a:t>
            </a:r>
            <a:r>
              <a:rPr lang="en-GB" dirty="0" err="1"/>
              <a:t>hendrerit</a:t>
            </a:r>
            <a:r>
              <a:rPr lang="en-GB" dirty="0"/>
              <a:t> </a:t>
            </a:r>
            <a:r>
              <a:rPr lang="en-GB" dirty="0" err="1"/>
              <a:t>leo</a:t>
            </a:r>
            <a:r>
              <a:rPr lang="en-GB" dirty="0"/>
              <a:t> </a:t>
            </a:r>
            <a:r>
              <a:rPr lang="en-GB" dirty="0" err="1"/>
              <a:t>condimentum</a:t>
            </a:r>
            <a:r>
              <a:rPr lang="en-GB" dirty="0"/>
              <a:t>. </a:t>
            </a:r>
            <a:r>
              <a:rPr lang="en-GB" dirty="0" err="1"/>
              <a:t>Praesent</a:t>
            </a:r>
            <a:r>
              <a:rPr lang="en-GB" dirty="0"/>
              <a:t> </a:t>
            </a:r>
            <a:r>
              <a:rPr lang="en-GB" dirty="0" err="1"/>
              <a:t>eleifend</a:t>
            </a:r>
            <a:r>
              <a:rPr lang="en-GB" dirty="0"/>
              <a:t> </a:t>
            </a:r>
            <a:r>
              <a:rPr lang="en-GB" dirty="0" err="1"/>
              <a:t>varius</a:t>
            </a:r>
            <a:r>
              <a:rPr lang="en-GB" dirty="0"/>
              <a:t> ipsum </a:t>
            </a:r>
            <a:r>
              <a:rPr lang="en-GB" dirty="0" err="1"/>
              <a:t>quis</a:t>
            </a:r>
            <a:r>
              <a:rPr lang="en-GB" dirty="0"/>
              <a:t>. </a:t>
            </a:r>
            <a:endParaRPr lang="en-NO" dirty="0"/>
          </a:p>
        </p:txBody>
      </p:sp>
      <p:sp>
        <p:nvSpPr>
          <p:cNvPr id="9" name="Text Placeholder 5">
            <a:extLst>
              <a:ext uri="{FF2B5EF4-FFF2-40B4-BE49-F238E27FC236}">
                <a16:creationId xmlns:a16="http://schemas.microsoft.com/office/drawing/2014/main" id="{BB41AFCC-7009-48CD-1599-216050EEA8FE}"/>
              </a:ext>
            </a:extLst>
          </p:cNvPr>
          <p:cNvSpPr txBox="1">
            <a:spLocks/>
          </p:cNvSpPr>
          <p:nvPr/>
        </p:nvSpPr>
        <p:spPr>
          <a:xfrm>
            <a:off x="6215284" y="2462222"/>
            <a:ext cx="5044595" cy="241165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solidFill>
                  <a:schemeClr val="tx1"/>
                </a:solidFill>
              </a:rPr>
              <a:t>Dummy text ligula </a:t>
            </a:r>
            <a:r>
              <a:rPr lang="en-GB" dirty="0" err="1">
                <a:solidFill>
                  <a:schemeClr val="tx1"/>
                </a:solidFill>
              </a:rPr>
              <a:t>quis</a:t>
            </a:r>
            <a:r>
              <a:rPr lang="en-GB" dirty="0">
                <a:solidFill>
                  <a:schemeClr val="tx1"/>
                </a:solidFill>
              </a:rPr>
              <a:t> </a:t>
            </a:r>
            <a:r>
              <a:rPr lang="en-GB" dirty="0" err="1">
                <a:solidFill>
                  <a:schemeClr val="tx1"/>
                </a:solidFill>
              </a:rPr>
              <a:t>augue</a:t>
            </a:r>
            <a:r>
              <a:rPr lang="en-GB" dirty="0">
                <a:solidFill>
                  <a:schemeClr val="tx1"/>
                </a:solidFill>
              </a:rPr>
              <a:t> vestibulum, a gravida </a:t>
            </a:r>
            <a:r>
              <a:rPr lang="en-GB" dirty="0" err="1">
                <a:solidFill>
                  <a:schemeClr val="tx1"/>
                </a:solidFill>
              </a:rPr>
              <a:t>tortor</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a:t>
            </a:r>
          </a:p>
          <a:p>
            <a:pPr marL="0" indent="0">
              <a:buNone/>
            </a:pPr>
            <a:br>
              <a:rPr lang="en-GB" dirty="0">
                <a:solidFill>
                  <a:schemeClr val="tx1"/>
                </a:solidFill>
              </a:rPr>
            </a:br>
            <a:r>
              <a:rPr lang="en-GB" dirty="0" err="1">
                <a:solidFill>
                  <a:schemeClr val="tx1"/>
                </a:solidFill>
              </a:rPr>
              <a:t>Vivamus</a:t>
            </a:r>
            <a:r>
              <a:rPr lang="en-GB" dirty="0">
                <a:solidFill>
                  <a:schemeClr val="tx1"/>
                </a:solidFill>
              </a:rPr>
              <a:t> </a:t>
            </a:r>
            <a:r>
              <a:rPr lang="en-GB" dirty="0" err="1">
                <a:solidFill>
                  <a:schemeClr val="tx1"/>
                </a:solidFill>
              </a:rPr>
              <a:t>imperdiet</a:t>
            </a:r>
            <a:r>
              <a:rPr lang="en-GB" dirty="0">
                <a:solidFill>
                  <a:schemeClr val="tx1"/>
                </a:solidFill>
              </a:rPr>
              <a:t> </a:t>
            </a:r>
            <a:r>
              <a:rPr lang="en-GB" dirty="0" err="1">
                <a:solidFill>
                  <a:schemeClr val="tx1"/>
                </a:solidFill>
              </a:rPr>
              <a:t>enim</a:t>
            </a:r>
            <a:r>
              <a:rPr lang="en-GB" dirty="0">
                <a:solidFill>
                  <a:schemeClr val="tx1"/>
                </a:solidFill>
              </a:rPr>
              <a:t> pulvinar </a:t>
            </a:r>
            <a:r>
              <a:rPr lang="en-GB" dirty="0" err="1">
                <a:solidFill>
                  <a:schemeClr val="tx1"/>
                </a:solidFill>
              </a:rPr>
              <a:t>risus</a:t>
            </a:r>
            <a:r>
              <a:rPr lang="en-GB" dirty="0">
                <a:solidFill>
                  <a:schemeClr val="tx1"/>
                </a:solidFill>
              </a:rPr>
              <a:t> </a:t>
            </a:r>
            <a:r>
              <a:rPr lang="en-GB" dirty="0" err="1">
                <a:solidFill>
                  <a:schemeClr val="tx1"/>
                </a:solidFill>
              </a:rPr>
              <a:t>iaculis</a:t>
            </a:r>
            <a:r>
              <a:rPr lang="en-GB" dirty="0">
                <a:solidFill>
                  <a:schemeClr val="tx1"/>
                </a:solidFill>
              </a:rPr>
              <a:t>, a </a:t>
            </a:r>
            <a:r>
              <a:rPr lang="en-GB" dirty="0" err="1">
                <a:solidFill>
                  <a:schemeClr val="tx1"/>
                </a:solidFill>
              </a:rPr>
              <a:t>hendrerit</a:t>
            </a:r>
            <a:r>
              <a:rPr lang="en-GB" dirty="0">
                <a:solidFill>
                  <a:schemeClr val="tx1"/>
                </a:solidFill>
              </a:rPr>
              <a:t> </a:t>
            </a:r>
            <a:r>
              <a:rPr lang="en-GB" dirty="0" err="1">
                <a:solidFill>
                  <a:schemeClr val="tx1"/>
                </a:solidFill>
              </a:rPr>
              <a:t>leo</a:t>
            </a:r>
            <a:r>
              <a:rPr lang="en-GB" dirty="0">
                <a:solidFill>
                  <a:schemeClr val="tx1"/>
                </a:solidFill>
              </a:rPr>
              <a:t> </a:t>
            </a:r>
            <a:r>
              <a:rPr lang="en-GB" dirty="0" err="1">
                <a:solidFill>
                  <a:schemeClr val="tx1"/>
                </a:solidFill>
              </a:rPr>
              <a:t>condimentum</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 </a:t>
            </a:r>
            <a:r>
              <a:rPr lang="en-GB" dirty="0" err="1">
                <a:solidFill>
                  <a:schemeClr val="tx1"/>
                </a:solidFill>
              </a:rPr>
              <a:t>quis</a:t>
            </a: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Lorem ipsum </a:t>
            </a:r>
            <a:r>
              <a:rPr lang="en-GB" dirty="0" err="1">
                <a:solidFill>
                  <a:schemeClr val="tx1"/>
                </a:solidFill>
              </a:rPr>
              <a:t>dolor</a:t>
            </a:r>
            <a:r>
              <a:rPr lang="en-GB" dirty="0">
                <a:solidFill>
                  <a:schemeClr val="tx1"/>
                </a:solidFill>
              </a:rPr>
              <a:t> sit </a:t>
            </a:r>
            <a:r>
              <a:rPr lang="en-GB" dirty="0" err="1">
                <a:solidFill>
                  <a:schemeClr val="tx1"/>
                </a:solidFill>
              </a:rPr>
              <a:t>amet</a:t>
            </a:r>
            <a:r>
              <a:rPr lang="en-GB" dirty="0">
                <a:solidFill>
                  <a:schemeClr val="tx1"/>
                </a:solidFill>
              </a:rPr>
              <a:t>, </a:t>
            </a:r>
            <a:r>
              <a:rPr lang="en-GB" dirty="0" err="1">
                <a:solidFill>
                  <a:schemeClr val="tx1"/>
                </a:solidFill>
              </a:rPr>
              <a:t>consectetur</a:t>
            </a:r>
            <a:r>
              <a:rPr lang="en-GB" dirty="0">
                <a:solidFill>
                  <a:schemeClr val="tx1"/>
                </a:solidFill>
              </a:rPr>
              <a:t> </a:t>
            </a:r>
            <a:r>
              <a:rPr lang="en-GB" dirty="0" err="1">
                <a:solidFill>
                  <a:schemeClr val="tx1"/>
                </a:solidFill>
              </a:rPr>
              <a:t>adipiscing</a:t>
            </a:r>
            <a:r>
              <a:rPr lang="en-GB" dirty="0">
                <a:solidFill>
                  <a:schemeClr val="tx1"/>
                </a:solidFill>
              </a:rPr>
              <a:t> </a:t>
            </a:r>
            <a:r>
              <a:rPr lang="en-GB" dirty="0" err="1">
                <a:solidFill>
                  <a:schemeClr val="tx1"/>
                </a:solidFill>
              </a:rPr>
              <a:t>elit</a:t>
            </a:r>
            <a:r>
              <a:rPr lang="en-GB" dirty="0">
                <a:solidFill>
                  <a:schemeClr val="tx1"/>
                </a:solidFill>
              </a:rPr>
              <a:t>. </a:t>
            </a:r>
            <a:r>
              <a:rPr lang="en-GB" dirty="0" err="1">
                <a:solidFill>
                  <a:schemeClr val="tx1"/>
                </a:solidFill>
              </a:rPr>
              <a:t>Aliquam</a:t>
            </a:r>
            <a:r>
              <a:rPr lang="en-GB" dirty="0">
                <a:solidFill>
                  <a:schemeClr val="tx1"/>
                </a:solidFill>
              </a:rPr>
              <a:t> </a:t>
            </a:r>
            <a:r>
              <a:rPr lang="en-GB" dirty="0" err="1">
                <a:solidFill>
                  <a:schemeClr val="tx1"/>
                </a:solidFill>
              </a:rPr>
              <a:t>efficitur</a:t>
            </a:r>
            <a:r>
              <a:rPr lang="en-GB" dirty="0">
                <a:solidFill>
                  <a:schemeClr val="tx1"/>
                </a:solidFill>
              </a:rPr>
              <a:t> </a:t>
            </a:r>
            <a:r>
              <a:rPr lang="en-GB" dirty="0" err="1">
                <a:solidFill>
                  <a:schemeClr val="tx1"/>
                </a:solidFill>
              </a:rPr>
              <a:t>neque</a:t>
            </a:r>
            <a:r>
              <a:rPr lang="en-GB" dirty="0">
                <a:solidFill>
                  <a:schemeClr val="tx1"/>
                </a:solidFill>
              </a:rPr>
              <a:t> </a:t>
            </a:r>
            <a:r>
              <a:rPr lang="en-GB" dirty="0" err="1">
                <a:solidFill>
                  <a:schemeClr val="tx1"/>
                </a:solidFill>
              </a:rPr>
              <a:t>lacus</a:t>
            </a:r>
            <a:r>
              <a:rPr lang="en-GB" dirty="0">
                <a:solidFill>
                  <a:schemeClr val="tx1"/>
                </a:solidFill>
              </a:rPr>
              <a:t>, </a:t>
            </a:r>
            <a:r>
              <a:rPr lang="en-GB" dirty="0" err="1">
                <a:solidFill>
                  <a:schemeClr val="tx1"/>
                </a:solidFill>
              </a:rPr>
              <a:t>eu</a:t>
            </a:r>
            <a:r>
              <a:rPr lang="en-GB" dirty="0">
                <a:solidFill>
                  <a:schemeClr val="tx1"/>
                </a:solidFill>
              </a:rPr>
              <a:t> </a:t>
            </a:r>
            <a:r>
              <a:rPr lang="en-GB" dirty="0" err="1">
                <a:solidFill>
                  <a:schemeClr val="tx1"/>
                </a:solidFill>
              </a:rPr>
              <a:t>placerat</a:t>
            </a:r>
            <a:r>
              <a:rPr lang="en-GB" dirty="0">
                <a:solidFill>
                  <a:schemeClr val="tx1"/>
                </a:solidFill>
              </a:rPr>
              <a:t> </a:t>
            </a:r>
            <a:r>
              <a:rPr lang="en-GB" dirty="0" err="1">
                <a:solidFill>
                  <a:schemeClr val="tx1"/>
                </a:solidFill>
              </a:rPr>
              <a:t>nibh</a:t>
            </a:r>
            <a:r>
              <a:rPr lang="en-GB" dirty="0">
                <a:solidFill>
                  <a:schemeClr val="tx1"/>
                </a:solidFill>
              </a:rPr>
              <a:t> vehicular.</a:t>
            </a:r>
          </a:p>
          <a:p>
            <a:pPr marL="0" indent="0">
              <a:buNone/>
            </a:pPr>
            <a:endParaRPr lang="en-GB" dirty="0">
              <a:solidFill>
                <a:schemeClr val="tx1"/>
              </a:solidFill>
            </a:endParaRPr>
          </a:p>
        </p:txBody>
      </p:sp>
      <p:pic>
        <p:nvPicPr>
          <p:cNvPr id="10" name="Picture 9">
            <a:extLst>
              <a:ext uri="{FF2B5EF4-FFF2-40B4-BE49-F238E27FC236}">
                <a16:creationId xmlns:a16="http://schemas.microsoft.com/office/drawing/2014/main" id="{09E6F8DE-EF58-572B-FD3B-2B44B055A0E2}"/>
              </a:ext>
            </a:extLst>
          </p:cNvPr>
          <p:cNvPicPr>
            <a:picLocks noChangeAspect="1"/>
          </p:cNvPicPr>
          <p:nvPr/>
        </p:nvPicPr>
        <p:blipFill>
          <a:blip r:embed="rId2"/>
          <a:stretch>
            <a:fillRect/>
          </a:stretch>
        </p:blipFill>
        <p:spPr>
          <a:xfrm>
            <a:off x="862673" y="1878859"/>
            <a:ext cx="426428" cy="426428"/>
          </a:xfrm>
          <a:prstGeom prst="rect">
            <a:avLst/>
          </a:prstGeom>
        </p:spPr>
      </p:pic>
      <p:pic>
        <p:nvPicPr>
          <p:cNvPr id="11" name="Picture 10">
            <a:extLst>
              <a:ext uri="{FF2B5EF4-FFF2-40B4-BE49-F238E27FC236}">
                <a16:creationId xmlns:a16="http://schemas.microsoft.com/office/drawing/2014/main" id="{FC6312F4-3B7C-79A3-D14F-FC5DA416AFFF}"/>
              </a:ext>
            </a:extLst>
          </p:cNvPr>
          <p:cNvPicPr>
            <a:picLocks noChangeAspect="1"/>
          </p:cNvPicPr>
          <p:nvPr/>
        </p:nvPicPr>
        <p:blipFill>
          <a:blip r:embed="rId3"/>
          <a:stretch>
            <a:fillRect/>
          </a:stretch>
        </p:blipFill>
        <p:spPr>
          <a:xfrm>
            <a:off x="6263348" y="1878468"/>
            <a:ext cx="426819" cy="426819"/>
          </a:xfrm>
          <a:prstGeom prst="rect">
            <a:avLst/>
          </a:prstGeom>
        </p:spPr>
      </p:pic>
    </p:spTree>
    <p:extLst>
      <p:ext uri="{BB962C8B-B14F-4D97-AF65-F5344CB8AC3E}">
        <p14:creationId xmlns:p14="http://schemas.microsoft.com/office/powerpoint/2010/main" val="1105899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A0F9-BDCD-8EA3-70FE-93710AAC1DFD}"/>
              </a:ext>
            </a:extLst>
          </p:cNvPr>
          <p:cNvSpPr>
            <a:spLocks noGrp="1"/>
          </p:cNvSpPr>
          <p:nvPr>
            <p:ph type="title"/>
          </p:nvPr>
        </p:nvSpPr>
        <p:spPr/>
        <p:txBody>
          <a:bodyPr/>
          <a:lstStyle/>
          <a:p>
            <a:r>
              <a:rPr lang="en-NO" dirty="0"/>
              <a:t>Page split</a:t>
            </a:r>
          </a:p>
        </p:txBody>
      </p:sp>
      <p:sp>
        <p:nvSpPr>
          <p:cNvPr id="3" name="Text Placeholder 2">
            <a:extLst>
              <a:ext uri="{FF2B5EF4-FFF2-40B4-BE49-F238E27FC236}">
                <a16:creationId xmlns:a16="http://schemas.microsoft.com/office/drawing/2014/main" id="{6DD4132F-5C02-BB44-3985-62398D28076B}"/>
              </a:ext>
            </a:extLst>
          </p:cNvPr>
          <p:cNvSpPr>
            <a:spLocks noGrp="1"/>
          </p:cNvSpPr>
          <p:nvPr>
            <p:ph type="body" sz="quarter" idx="11"/>
          </p:nvPr>
        </p:nvSpPr>
        <p:spPr/>
        <p:txBody>
          <a:bodyPr/>
          <a:lstStyle/>
          <a:p>
            <a:r>
              <a:rPr lang="en-NO" dirty="0"/>
              <a:t>Slide layout example</a:t>
            </a:r>
          </a:p>
        </p:txBody>
      </p:sp>
      <p:sp>
        <p:nvSpPr>
          <p:cNvPr id="4" name="TextBox 3">
            <a:extLst>
              <a:ext uri="{FF2B5EF4-FFF2-40B4-BE49-F238E27FC236}">
                <a16:creationId xmlns:a16="http://schemas.microsoft.com/office/drawing/2014/main" id="{48453374-5F82-13BE-53F2-D56C2BB513BB}"/>
              </a:ext>
            </a:extLst>
          </p:cNvPr>
          <p:cNvSpPr txBox="1"/>
          <p:nvPr/>
        </p:nvSpPr>
        <p:spPr>
          <a:xfrm>
            <a:off x="6002167" y="2930851"/>
            <a:ext cx="35267" cy="153888"/>
          </a:xfrm>
          <a:prstGeom prst="rect">
            <a:avLst/>
          </a:prstGeom>
          <a:noFill/>
        </p:spPr>
        <p:txBody>
          <a:bodyPr wrap="none" lIns="0" tIns="0" rIns="0" bIns="0" rtlCol="0">
            <a:spAutoFit/>
          </a:bodyPr>
          <a:lstStyle/>
          <a:p>
            <a:pPr algn="ctr"/>
            <a:r>
              <a:rPr lang="en-NO" sz="1000"/>
              <a:t> </a:t>
            </a:r>
          </a:p>
        </p:txBody>
      </p:sp>
      <p:sp>
        <p:nvSpPr>
          <p:cNvPr id="6" name="TextBox 5">
            <a:extLst>
              <a:ext uri="{FF2B5EF4-FFF2-40B4-BE49-F238E27FC236}">
                <a16:creationId xmlns:a16="http://schemas.microsoft.com/office/drawing/2014/main" id="{399AB856-3DA5-1844-58CD-0057A3E1FE8E}"/>
              </a:ext>
            </a:extLst>
          </p:cNvPr>
          <p:cNvSpPr txBox="1"/>
          <p:nvPr/>
        </p:nvSpPr>
        <p:spPr>
          <a:xfrm>
            <a:off x="587375" y="1842115"/>
            <a:ext cx="5046116" cy="3785652"/>
          </a:xfrm>
          <a:prstGeom prst="rect">
            <a:avLst/>
          </a:prstGeom>
          <a:noFill/>
        </p:spPr>
        <p:txBody>
          <a:bodyPr wrap="square" lIns="0" tIns="0" rIns="0" bIns="0" rtlCol="0">
            <a:spAutoFit/>
          </a:bodyPr>
          <a:lstStyle/>
          <a:p>
            <a:r>
              <a:rPr lang="en-GB" sz="1800" dirty="0" err="1">
                <a:solidFill>
                  <a:schemeClr val="tx1"/>
                </a:solidFill>
                <a:effectLst/>
                <a:latin typeface="Bookman Old Style" panose="02050604050505020204" pitchFamily="18" charset="0"/>
              </a:rPr>
              <a:t>Praesent</a:t>
            </a:r>
            <a:r>
              <a:rPr lang="en-GB" sz="1800" dirty="0">
                <a:solidFill>
                  <a:schemeClr val="tx1"/>
                </a:solidFill>
                <a:effectLst/>
                <a:latin typeface="Bookman Old Style" panose="02050604050505020204" pitchFamily="18" charset="0"/>
              </a:rPr>
              <a:t> </a:t>
            </a:r>
            <a:r>
              <a:rPr lang="en-GB" sz="1800" dirty="0" err="1">
                <a:solidFill>
                  <a:schemeClr val="tx1"/>
                </a:solidFill>
                <a:effectLst/>
                <a:latin typeface="Bookman Old Style" panose="02050604050505020204" pitchFamily="18" charset="0"/>
              </a:rPr>
              <a:t>placerat</a:t>
            </a:r>
            <a:r>
              <a:rPr lang="en-GB" sz="1800" dirty="0">
                <a:solidFill>
                  <a:schemeClr val="tx1"/>
                </a:solidFill>
                <a:effectLst/>
                <a:latin typeface="Bookman Old Style" panose="02050604050505020204" pitchFamily="18" charset="0"/>
              </a:rPr>
              <a:t> </a:t>
            </a:r>
            <a:r>
              <a:rPr lang="en-GB" sz="1800" dirty="0" err="1">
                <a:solidFill>
                  <a:schemeClr val="tx1"/>
                </a:solidFill>
                <a:effectLst/>
                <a:latin typeface="Bookman Old Style" panose="02050604050505020204" pitchFamily="18" charset="0"/>
              </a:rPr>
              <a:t>risus</a:t>
            </a:r>
            <a:endParaRPr lang="en-GB" sz="1200" dirty="0">
              <a:solidFill>
                <a:schemeClr val="tx1"/>
              </a:solidFill>
              <a:effectLst/>
            </a:endParaRPr>
          </a:p>
          <a:p>
            <a:pPr marL="171450" indent="-171450">
              <a:buFont typeface="System Font Regular"/>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Lorem ipsum </a:t>
            </a:r>
            <a:r>
              <a:rPr lang="en-GB" sz="1200" dirty="0" err="1">
                <a:solidFill>
                  <a:schemeClr val="tx1"/>
                </a:solidFill>
                <a:effectLst/>
              </a:rPr>
              <a:t>dolor</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consectetuer</a:t>
            </a:r>
            <a:r>
              <a:rPr lang="en-GB" sz="1200" dirty="0">
                <a:solidFill>
                  <a:schemeClr val="tx1"/>
                </a:solidFill>
                <a:effectLst/>
              </a:rPr>
              <a:t> </a:t>
            </a:r>
            <a:r>
              <a:rPr lang="en-GB" sz="1200" dirty="0" err="1">
                <a:solidFill>
                  <a:schemeClr val="tx1"/>
                </a:solidFill>
                <a:effectLst/>
              </a:rPr>
              <a:t>adipiscing</a:t>
            </a:r>
            <a:r>
              <a:rPr lang="en-GB" sz="1200" dirty="0">
                <a:solidFill>
                  <a:schemeClr val="tx1"/>
                </a:solidFill>
                <a:effectLst/>
              </a:rPr>
              <a:t> </a:t>
            </a:r>
            <a:r>
              <a:rPr lang="en-GB" sz="1200" dirty="0" err="1">
                <a:solidFill>
                  <a:schemeClr val="tx1"/>
                </a:solidFill>
                <a:effectLst/>
              </a:rPr>
              <a:t>elit</a:t>
            </a:r>
            <a:r>
              <a:rPr lang="en-GB" sz="1200" dirty="0">
                <a:solidFill>
                  <a:schemeClr val="tx1"/>
                </a:solidFill>
                <a:effectLst/>
              </a:rPr>
              <a:t>. Donec </a:t>
            </a:r>
            <a:r>
              <a:rPr lang="en-GB" sz="1200" dirty="0" err="1">
                <a:solidFill>
                  <a:schemeClr val="tx1"/>
                </a:solidFill>
                <a:effectLst/>
              </a:rPr>
              <a:t>odio</a:t>
            </a:r>
            <a:r>
              <a:rPr lang="en-GB" sz="1200" dirty="0">
                <a:solidFill>
                  <a:schemeClr val="tx1"/>
                </a:solidFill>
                <a:effectLst/>
              </a:rPr>
              <a:t>. </a:t>
            </a:r>
            <a:r>
              <a:rPr lang="en-GB" sz="1200" dirty="0" err="1">
                <a:solidFill>
                  <a:schemeClr val="tx1"/>
                </a:solidFill>
                <a:effectLst/>
              </a:rPr>
              <a:t>Quisque</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a:t>
            </a:r>
            <a:r>
              <a:rPr lang="en-GB" sz="1200" dirty="0" err="1">
                <a:solidFill>
                  <a:schemeClr val="tx1"/>
                </a:solidFill>
                <a:effectLst/>
              </a:rPr>
              <a:t>mattis</a:t>
            </a:r>
            <a:r>
              <a:rPr lang="en-GB" sz="1200" dirty="0">
                <a:solidFill>
                  <a:schemeClr val="tx1"/>
                </a:solidFill>
                <a:effectLst/>
              </a:rPr>
              <a:t> eros. </a:t>
            </a:r>
            <a:r>
              <a:rPr lang="en-GB" sz="1200" dirty="0" err="1">
                <a:solidFill>
                  <a:schemeClr val="tx1"/>
                </a:solidFill>
                <a:effectLst/>
              </a:rPr>
              <a:t>Nullam</a:t>
            </a:r>
            <a:r>
              <a:rPr lang="en-GB" sz="1200" dirty="0">
                <a:solidFill>
                  <a:schemeClr val="tx1"/>
                </a:solidFill>
                <a:effectLst/>
              </a:rPr>
              <a:t> </a:t>
            </a:r>
            <a:r>
              <a:rPr lang="en-GB" sz="1200" dirty="0" err="1">
                <a:solidFill>
                  <a:schemeClr val="tx1"/>
                </a:solidFill>
                <a:effectLst/>
              </a:rPr>
              <a:t>malesuada</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ut</a:t>
            </a:r>
            <a:r>
              <a:rPr lang="en-GB" sz="1200" dirty="0">
                <a:solidFill>
                  <a:schemeClr val="tx1"/>
                </a:solidFill>
                <a:effectLst/>
              </a:rPr>
              <a:t> </a:t>
            </a:r>
            <a:r>
              <a:rPr lang="en-GB" sz="1200" dirty="0" err="1">
                <a:solidFill>
                  <a:schemeClr val="tx1"/>
                </a:solidFill>
                <a:effectLst/>
              </a:rPr>
              <a:t>turpis</a:t>
            </a:r>
            <a:r>
              <a:rPr lang="en-GB" sz="1200" dirty="0">
                <a:solidFill>
                  <a:schemeClr val="tx1"/>
                </a:solidFill>
                <a:effectLst/>
              </a:rPr>
              <a:t>. </a:t>
            </a:r>
            <a:r>
              <a:rPr lang="en-GB" sz="1200" dirty="0" err="1">
                <a:solidFill>
                  <a:schemeClr val="tx1"/>
                </a:solidFill>
                <a:effectLst/>
              </a:rPr>
              <a:t>Suspendisse</a:t>
            </a:r>
            <a:r>
              <a:rPr lang="en-GB" sz="1200" dirty="0">
                <a:solidFill>
                  <a:schemeClr val="tx1"/>
                </a:solidFill>
                <a:effectLst/>
              </a:rPr>
              <a:t> </a:t>
            </a:r>
            <a:r>
              <a:rPr lang="en-GB" sz="1200" dirty="0" err="1">
                <a:solidFill>
                  <a:schemeClr val="tx1"/>
                </a:solidFill>
                <a:effectLst/>
              </a:rPr>
              <a:t>urna</a:t>
            </a:r>
            <a:r>
              <a:rPr lang="en-GB" sz="1200" dirty="0">
                <a:solidFill>
                  <a:schemeClr val="tx1"/>
                </a:solidFill>
                <a:effectLst/>
              </a:rPr>
              <a:t> </a:t>
            </a:r>
            <a:r>
              <a:rPr lang="en-GB" sz="1200" dirty="0" err="1">
                <a:solidFill>
                  <a:schemeClr val="tx1"/>
                </a:solidFill>
                <a:effectLst/>
              </a:rPr>
              <a:t>nibh</a:t>
            </a:r>
            <a:r>
              <a:rPr lang="en-GB" sz="1200" dirty="0">
                <a:solidFill>
                  <a:schemeClr val="tx1"/>
                </a:solidFill>
                <a:effectLst/>
              </a:rPr>
              <a:t>, </a:t>
            </a:r>
            <a:r>
              <a:rPr lang="en-GB" sz="1200" dirty="0" err="1">
                <a:solidFill>
                  <a:schemeClr val="tx1"/>
                </a:solidFill>
                <a:effectLst/>
              </a:rPr>
              <a:t>viverra</a:t>
            </a:r>
            <a:r>
              <a:rPr lang="en-GB" sz="1200" dirty="0">
                <a:solidFill>
                  <a:schemeClr val="tx1"/>
                </a:solidFill>
                <a:effectLst/>
              </a:rPr>
              <a:t> non, semper </a:t>
            </a:r>
            <a:r>
              <a:rPr lang="en-GB" sz="1200" dirty="0" err="1">
                <a:solidFill>
                  <a:schemeClr val="tx1"/>
                </a:solidFill>
                <a:effectLst/>
              </a:rPr>
              <a:t>suscipit</a:t>
            </a:r>
            <a:r>
              <a:rPr lang="en-GB" sz="1200" dirty="0">
                <a:solidFill>
                  <a:schemeClr val="tx1"/>
                </a:solidFill>
                <a:effectLst/>
              </a:rPr>
              <a:t>, </a:t>
            </a:r>
            <a:r>
              <a:rPr lang="en-GB" sz="1200" dirty="0" err="1">
                <a:solidFill>
                  <a:schemeClr val="tx1"/>
                </a:solidFill>
                <a:effectLst/>
              </a:rPr>
              <a:t>posuere</a:t>
            </a:r>
            <a:r>
              <a:rPr lang="en-GB" sz="1200" dirty="0">
                <a:solidFill>
                  <a:schemeClr val="tx1"/>
                </a:solidFill>
                <a:effectLst/>
              </a:rPr>
              <a:t> a, </a:t>
            </a:r>
            <a:r>
              <a:rPr lang="en-GB" sz="1200" dirty="0" err="1">
                <a:solidFill>
                  <a:schemeClr val="tx1"/>
                </a:solidFill>
                <a:effectLst/>
              </a:rPr>
              <a:t>pede</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Donec </a:t>
            </a:r>
            <a:r>
              <a:rPr lang="en-GB" sz="1200" dirty="0" err="1">
                <a:solidFill>
                  <a:schemeClr val="tx1"/>
                </a:solidFill>
                <a:effectLst/>
              </a:rPr>
              <a:t>nec</a:t>
            </a:r>
            <a:r>
              <a:rPr lang="en-GB" sz="1200" dirty="0">
                <a:solidFill>
                  <a:schemeClr val="tx1"/>
                </a:solidFill>
                <a:effectLst/>
              </a:rPr>
              <a:t> </a:t>
            </a:r>
            <a:r>
              <a:rPr lang="en-GB" sz="1200" dirty="0" err="1">
                <a:solidFill>
                  <a:schemeClr val="tx1"/>
                </a:solidFill>
                <a:effectLst/>
              </a:rPr>
              <a:t>justo</a:t>
            </a:r>
            <a:r>
              <a:rPr lang="en-GB" sz="1200" dirty="0">
                <a:solidFill>
                  <a:schemeClr val="tx1"/>
                </a:solidFill>
                <a:effectLst/>
              </a:rPr>
              <a:t> </a:t>
            </a:r>
            <a:r>
              <a:rPr lang="en-GB" sz="1200" dirty="0" err="1">
                <a:solidFill>
                  <a:schemeClr val="tx1"/>
                </a:solidFill>
                <a:effectLst/>
              </a:rPr>
              <a:t>eget</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fermentum.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mauris</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orci</a:t>
            </a:r>
            <a:r>
              <a:rPr lang="en-GB" sz="1200" dirty="0">
                <a:solidFill>
                  <a:schemeClr val="tx1"/>
                </a:solidFill>
                <a:effectLst/>
              </a:rPr>
              <a:t>. Aenean </a:t>
            </a:r>
            <a:r>
              <a:rPr lang="en-GB" sz="1200" dirty="0" err="1">
                <a:solidFill>
                  <a:schemeClr val="tx1"/>
                </a:solidFill>
                <a:effectLst/>
              </a:rPr>
              <a:t>dignissim</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Morbi in </a:t>
            </a:r>
            <a:r>
              <a:rPr lang="en-GB" sz="1200" dirty="0" err="1">
                <a:solidFill>
                  <a:schemeClr val="tx1"/>
                </a:solidFill>
                <a:effectLst/>
              </a:rPr>
              <a:t>sem</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dui </a:t>
            </a:r>
            <a:r>
              <a:rPr lang="en-GB" sz="1200" dirty="0" err="1">
                <a:solidFill>
                  <a:schemeClr val="tx1"/>
                </a:solidFill>
                <a:effectLst/>
              </a:rPr>
              <a:t>placerat</a:t>
            </a:r>
            <a:r>
              <a:rPr lang="en-GB" sz="1200" dirty="0">
                <a:solidFill>
                  <a:schemeClr val="tx1"/>
                </a:solidFill>
                <a:effectLst/>
              </a:rPr>
              <a:t> </a:t>
            </a:r>
            <a:r>
              <a:rPr lang="en-GB" sz="1200" dirty="0" err="1">
                <a:solidFill>
                  <a:schemeClr val="tx1"/>
                </a:solidFill>
                <a:effectLst/>
              </a:rPr>
              <a:t>ornare</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odio</a:t>
            </a:r>
            <a:r>
              <a:rPr lang="en-GB" sz="1200" dirty="0">
                <a:solidFill>
                  <a:schemeClr val="tx1"/>
                </a:solidFill>
                <a:effectLst/>
              </a:rPr>
              <a:t> nisi, </a:t>
            </a:r>
            <a:r>
              <a:rPr lang="en-GB" sz="1200" dirty="0" err="1">
                <a:solidFill>
                  <a:schemeClr val="tx1"/>
                </a:solidFill>
                <a:effectLst/>
              </a:rPr>
              <a:t>euismod</a:t>
            </a:r>
            <a:r>
              <a:rPr lang="en-GB" sz="1200" dirty="0">
                <a:solidFill>
                  <a:schemeClr val="tx1"/>
                </a:solidFill>
                <a:effectLst/>
              </a:rPr>
              <a:t> in, pharetra a, </a:t>
            </a:r>
            <a:r>
              <a:rPr lang="en-GB" sz="1200" dirty="0" err="1">
                <a:solidFill>
                  <a:schemeClr val="tx1"/>
                </a:solidFill>
                <a:effectLst/>
              </a:rPr>
              <a:t>ultricies</a:t>
            </a:r>
            <a:r>
              <a:rPr lang="en-GB" sz="1200" dirty="0">
                <a:solidFill>
                  <a:schemeClr val="tx1"/>
                </a:solidFill>
                <a:effectLst/>
              </a:rPr>
              <a:t> in, diam. </a:t>
            </a:r>
            <a:r>
              <a:rPr lang="en-GB" sz="1200" dirty="0" err="1">
                <a:solidFill>
                  <a:schemeClr val="tx1"/>
                </a:solidFill>
                <a:effectLst/>
              </a:rPr>
              <a:t>Sed</a:t>
            </a:r>
            <a:r>
              <a:rPr lang="en-GB" sz="1200" dirty="0">
                <a:solidFill>
                  <a:schemeClr val="tx1"/>
                </a:solidFill>
                <a:effectLst/>
              </a:rPr>
              <a:t> </a:t>
            </a:r>
            <a:r>
              <a:rPr lang="en-GB" sz="1200" dirty="0" err="1">
                <a:solidFill>
                  <a:schemeClr val="tx1"/>
                </a:solidFill>
                <a:effectLst/>
              </a:rPr>
              <a:t>arcu</a:t>
            </a:r>
            <a:r>
              <a:rPr lang="en-GB" sz="1200" dirty="0">
                <a:solidFill>
                  <a:schemeClr val="tx1"/>
                </a:solidFill>
                <a:effectLst/>
              </a:rPr>
              <a:t>. Cras </a:t>
            </a:r>
            <a:r>
              <a:rPr lang="en-GB" sz="1200" dirty="0" err="1">
                <a:solidFill>
                  <a:schemeClr val="tx1"/>
                </a:solidFill>
                <a:effectLst/>
              </a:rPr>
              <a:t>consequat</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err="1">
                <a:solidFill>
                  <a:schemeClr val="tx1"/>
                </a:solidFill>
                <a:effectLst/>
              </a:rPr>
              <a:t>Praesent</a:t>
            </a:r>
            <a:r>
              <a:rPr lang="en-GB" sz="1200" dirty="0">
                <a:solidFill>
                  <a:schemeClr val="tx1"/>
                </a:solidFill>
                <a:effectLst/>
              </a:rPr>
              <a:t> </a:t>
            </a:r>
            <a:r>
              <a:rPr lang="en-GB" sz="1200" dirty="0" err="1">
                <a:solidFill>
                  <a:schemeClr val="tx1"/>
                </a:solidFill>
                <a:effectLst/>
              </a:rPr>
              <a:t>dapibus</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id cursus </a:t>
            </a:r>
            <a:r>
              <a:rPr lang="en-GB" sz="1200" dirty="0" err="1">
                <a:solidFill>
                  <a:schemeClr val="tx1"/>
                </a:solidFill>
                <a:effectLst/>
              </a:rPr>
              <a:t>faucibus</a:t>
            </a:r>
            <a:r>
              <a:rPr lang="en-GB" sz="1200" dirty="0">
                <a:solidFill>
                  <a:schemeClr val="tx1"/>
                </a:solidFill>
                <a:effectLst/>
              </a:rPr>
              <a:t>, </a:t>
            </a:r>
            <a:r>
              <a:rPr lang="en-GB" sz="1200" dirty="0" err="1">
                <a:solidFill>
                  <a:schemeClr val="tx1"/>
                </a:solidFill>
                <a:effectLst/>
              </a:rPr>
              <a:t>tortor</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a:t>
            </a:r>
            <a:r>
              <a:rPr lang="en-GB" sz="1200" dirty="0" err="1">
                <a:solidFill>
                  <a:schemeClr val="tx1"/>
                </a:solidFill>
                <a:effectLst/>
              </a:rPr>
              <a:t>egestas</a:t>
            </a:r>
            <a:r>
              <a:rPr lang="en-GB" sz="1200" dirty="0">
                <a:solidFill>
                  <a:schemeClr val="tx1"/>
                </a:solidFill>
                <a:effectLst/>
              </a:rPr>
              <a:t> </a:t>
            </a:r>
            <a:r>
              <a:rPr lang="en-GB" sz="1200" dirty="0" err="1">
                <a:solidFill>
                  <a:schemeClr val="tx1"/>
                </a:solidFill>
                <a:effectLst/>
              </a:rPr>
              <a:t>auguae</a:t>
            </a:r>
            <a:r>
              <a:rPr lang="en-GB" sz="1200" dirty="0">
                <a:solidFill>
                  <a:schemeClr val="tx1"/>
                </a:solidFill>
                <a:effectLst/>
              </a:rPr>
              <a:t>,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vulputate</a:t>
            </a:r>
            <a:r>
              <a:rPr lang="en-GB" sz="1200" dirty="0">
                <a:solidFill>
                  <a:schemeClr val="tx1"/>
                </a:solidFill>
                <a:effectLst/>
              </a:rPr>
              <a:t> magna eros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Nam dui mi, </a:t>
            </a:r>
            <a:r>
              <a:rPr lang="en-GB" sz="1200" dirty="0" err="1">
                <a:solidFill>
                  <a:schemeClr val="tx1"/>
                </a:solidFill>
                <a:effectLst/>
              </a:rPr>
              <a:t>tincidunt</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a:t>
            </a:r>
            <a:r>
              <a:rPr lang="en-GB" sz="1200" dirty="0" err="1">
                <a:solidFill>
                  <a:schemeClr val="tx1"/>
                </a:solidFill>
                <a:effectLst/>
              </a:rPr>
              <a:t>accumsan</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a:t>
            </a:r>
            <a:r>
              <a:rPr lang="en-GB" sz="1200" dirty="0" err="1">
                <a:solidFill>
                  <a:schemeClr val="tx1"/>
                </a:solidFill>
                <a:effectLst/>
              </a:rPr>
              <a:t>luctus</a:t>
            </a:r>
            <a:r>
              <a:rPr lang="en-GB" sz="1200" dirty="0">
                <a:solidFill>
                  <a:schemeClr val="tx1"/>
                </a:solidFill>
                <a:effectLst/>
              </a:rPr>
              <a:t>, </a:t>
            </a:r>
            <a:r>
              <a:rPr lang="en-GB" sz="1200" dirty="0" err="1">
                <a:solidFill>
                  <a:schemeClr val="tx1"/>
                </a:solidFill>
                <a:effectLst/>
              </a:rPr>
              <a:t>metus</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err="1">
                <a:solidFill>
                  <a:schemeClr val="tx1"/>
                </a:solidFill>
                <a:effectLst/>
              </a:rPr>
              <a:t>Phasellus</a:t>
            </a:r>
            <a:r>
              <a:rPr lang="en-GB" sz="1200" dirty="0">
                <a:solidFill>
                  <a:schemeClr val="tx1"/>
                </a:solidFill>
                <a:effectLst/>
              </a:rPr>
              <a:t> </a:t>
            </a:r>
            <a:r>
              <a:rPr lang="en-GB" sz="1200" dirty="0" err="1">
                <a:solidFill>
                  <a:schemeClr val="tx1"/>
                </a:solidFill>
                <a:effectLst/>
              </a:rPr>
              <a:t>ultrices</a:t>
            </a:r>
            <a:r>
              <a:rPr lang="en-GB" sz="1200" dirty="0">
                <a:solidFill>
                  <a:schemeClr val="tx1"/>
                </a:solidFill>
                <a:effectLst/>
              </a:rPr>
              <a:t> </a:t>
            </a:r>
            <a:r>
              <a:rPr lang="en-GB" sz="1200" dirty="0" err="1">
                <a:solidFill>
                  <a:schemeClr val="tx1"/>
                </a:solidFill>
                <a:effectLst/>
              </a:rPr>
              <a:t>nulla</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a:t>
            </a:r>
            <a:r>
              <a:rPr lang="en-GB" sz="1200" dirty="0" err="1">
                <a:solidFill>
                  <a:schemeClr val="tx1"/>
                </a:solidFill>
                <a:effectLst/>
              </a:rPr>
              <a:t>nibh</a:t>
            </a:r>
            <a:r>
              <a:rPr lang="en-GB" sz="1200" dirty="0">
                <a:solidFill>
                  <a:schemeClr val="tx1"/>
                </a:solidFill>
                <a:effectLst/>
              </a:rPr>
              <a:t>. </a:t>
            </a:r>
            <a:r>
              <a:rPr lang="en-GB" sz="1200" dirty="0" err="1">
                <a:solidFill>
                  <a:schemeClr val="tx1"/>
                </a:solidFill>
                <a:effectLst/>
              </a:rPr>
              <a:t>Quisque</a:t>
            </a:r>
            <a:r>
              <a:rPr lang="en-GB" sz="1200" dirty="0">
                <a:solidFill>
                  <a:schemeClr val="tx1"/>
                </a:solidFill>
                <a:effectLst/>
              </a:rPr>
              <a:t> a </a:t>
            </a:r>
            <a:r>
              <a:rPr lang="en-GB" sz="1200" dirty="0" err="1">
                <a:solidFill>
                  <a:schemeClr val="tx1"/>
                </a:solidFill>
                <a:effectLst/>
              </a:rPr>
              <a:t>lectus</a:t>
            </a:r>
            <a:r>
              <a:rPr lang="en-GB" sz="1200" dirty="0">
                <a:solidFill>
                  <a:schemeClr val="tx1"/>
                </a:solidFill>
                <a:effectLst/>
              </a:rPr>
              <a:t>. Donec </a:t>
            </a:r>
            <a:r>
              <a:rPr lang="en-GB" sz="1200" dirty="0" err="1">
                <a:solidFill>
                  <a:schemeClr val="tx1"/>
                </a:solidFill>
                <a:effectLst/>
              </a:rPr>
              <a:t>consectetuer</a:t>
            </a:r>
            <a:r>
              <a:rPr lang="en-GB" sz="1200" dirty="0">
                <a:solidFill>
                  <a:schemeClr val="tx1"/>
                </a:solidFill>
                <a:effectLst/>
              </a:rPr>
              <a:t> ligula </a:t>
            </a:r>
            <a:r>
              <a:rPr lang="en-GB" sz="1200" dirty="0" err="1">
                <a:solidFill>
                  <a:schemeClr val="tx1"/>
                </a:solidFill>
                <a:effectLst/>
              </a:rPr>
              <a:t>vulputate</a:t>
            </a:r>
            <a:r>
              <a:rPr lang="en-GB" sz="1200" dirty="0">
                <a:solidFill>
                  <a:schemeClr val="tx1"/>
                </a:solidFill>
                <a:effectLst/>
              </a:rPr>
              <a:t> </a:t>
            </a:r>
            <a:r>
              <a:rPr lang="en-GB" sz="1200" dirty="0" err="1">
                <a:solidFill>
                  <a:schemeClr val="tx1"/>
                </a:solidFill>
                <a:effectLst/>
              </a:rPr>
              <a:t>sem</a:t>
            </a:r>
            <a:r>
              <a:rPr lang="en-GB" sz="1200" dirty="0">
                <a:solidFill>
                  <a:schemeClr val="tx1"/>
                </a:solidFill>
                <a:effectLst/>
              </a:rPr>
              <a:t> </a:t>
            </a:r>
            <a:r>
              <a:rPr lang="en-GB" sz="1200" dirty="0" err="1">
                <a:solidFill>
                  <a:schemeClr val="tx1"/>
                </a:solidFill>
                <a:effectLst/>
              </a:rPr>
              <a:t>tristique</a:t>
            </a:r>
            <a:r>
              <a:rPr lang="en-GB" sz="1200" dirty="0">
                <a:solidFill>
                  <a:schemeClr val="tx1"/>
                </a:solidFill>
                <a:effectLst/>
              </a:rPr>
              <a:t> cursus. Nam </a:t>
            </a:r>
            <a:r>
              <a:rPr lang="en-GB" sz="1200" dirty="0" err="1">
                <a:solidFill>
                  <a:schemeClr val="tx1"/>
                </a:solidFill>
                <a:effectLst/>
              </a:rPr>
              <a:t>nulla</a:t>
            </a:r>
            <a:r>
              <a:rPr lang="en-GB" sz="1200" dirty="0">
                <a:solidFill>
                  <a:schemeClr val="tx1"/>
                </a:solidFill>
                <a:effectLst/>
              </a:rPr>
              <a:t> </a:t>
            </a:r>
            <a:r>
              <a:rPr lang="en-GB" sz="1200" dirty="0" err="1">
                <a:solidFill>
                  <a:schemeClr val="tx1"/>
                </a:solidFill>
                <a:effectLst/>
              </a:rPr>
              <a:t>quam</a:t>
            </a:r>
            <a:r>
              <a:rPr lang="en-GB" sz="1200" dirty="0">
                <a:solidFill>
                  <a:schemeClr val="tx1"/>
                </a:solidFill>
                <a:effectLst/>
              </a:rPr>
              <a:t>, gravida non, </a:t>
            </a:r>
            <a:r>
              <a:rPr lang="en-GB" sz="1200" dirty="0" err="1">
                <a:solidFill>
                  <a:schemeClr val="tx1"/>
                </a:solidFill>
                <a:effectLst/>
              </a:rPr>
              <a:t>commodo</a:t>
            </a:r>
            <a:r>
              <a:rPr lang="en-GB" sz="1200" dirty="0">
                <a:solidFill>
                  <a:schemeClr val="tx1"/>
                </a:solidFill>
                <a:effectLst/>
              </a:rPr>
              <a:t> a, </a:t>
            </a:r>
            <a:r>
              <a:rPr lang="en-GB" sz="1200" dirty="0" err="1">
                <a:solidFill>
                  <a:schemeClr val="tx1"/>
                </a:solidFill>
                <a:effectLst/>
              </a:rPr>
              <a:t>sodales</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nisi.</a:t>
            </a:r>
          </a:p>
          <a:p>
            <a:pPr marL="171450" indent="-171450">
              <a:buFont typeface="System Font Regular"/>
              <a:buChar char="–"/>
            </a:pPr>
            <a:endParaRPr lang="en-GB" sz="1200" dirty="0">
              <a:solidFill>
                <a:schemeClr val="tx1"/>
              </a:solidFill>
              <a:effectLst/>
            </a:endParaRPr>
          </a:p>
        </p:txBody>
      </p:sp>
      <p:cxnSp>
        <p:nvCxnSpPr>
          <p:cNvPr id="8" name="Straight Connector 7">
            <a:extLst>
              <a:ext uri="{FF2B5EF4-FFF2-40B4-BE49-F238E27FC236}">
                <a16:creationId xmlns:a16="http://schemas.microsoft.com/office/drawing/2014/main" id="{1BF6F711-CCFC-0E44-05D3-8BF1822B6859}"/>
              </a:ext>
            </a:extLst>
          </p:cNvPr>
          <p:cNvCxnSpPr>
            <a:cxnSpLocks/>
          </p:cNvCxnSpPr>
          <p:nvPr/>
        </p:nvCxnSpPr>
        <p:spPr>
          <a:xfrm>
            <a:off x="6002167"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12" name="Chart 11">
            <a:extLst>
              <a:ext uri="{FF2B5EF4-FFF2-40B4-BE49-F238E27FC236}">
                <a16:creationId xmlns:a16="http://schemas.microsoft.com/office/drawing/2014/main" id="{1EDBE38A-8C7B-6408-CFB1-ED3FA801D800}"/>
              </a:ext>
            </a:extLst>
          </p:cNvPr>
          <p:cNvGraphicFramePr/>
          <p:nvPr>
            <p:extLst>
              <p:ext uri="{D42A27DB-BD31-4B8C-83A1-F6EECF244321}">
                <p14:modId xmlns:p14="http://schemas.microsoft.com/office/powerpoint/2010/main" val="3997328966"/>
              </p:ext>
            </p:extLst>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09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4C37-F0E7-956F-26FC-4EB67E9DC9D7}"/>
              </a:ext>
            </a:extLst>
          </p:cNvPr>
          <p:cNvSpPr>
            <a:spLocks noGrp="1"/>
          </p:cNvSpPr>
          <p:nvPr>
            <p:ph type="title"/>
          </p:nvPr>
        </p:nvSpPr>
        <p:spPr/>
        <p:txBody>
          <a:bodyPr/>
          <a:lstStyle/>
          <a:p>
            <a:r>
              <a:rPr lang="en-NO" dirty="0"/>
              <a:t>Page split</a:t>
            </a:r>
          </a:p>
        </p:txBody>
      </p:sp>
      <p:sp>
        <p:nvSpPr>
          <p:cNvPr id="3" name="Text Placeholder 2">
            <a:extLst>
              <a:ext uri="{FF2B5EF4-FFF2-40B4-BE49-F238E27FC236}">
                <a16:creationId xmlns:a16="http://schemas.microsoft.com/office/drawing/2014/main" id="{4C7616F6-B263-90B2-A68E-67096A13FE8B}"/>
              </a:ext>
            </a:extLst>
          </p:cNvPr>
          <p:cNvSpPr>
            <a:spLocks noGrp="1"/>
          </p:cNvSpPr>
          <p:nvPr>
            <p:ph type="body" sz="quarter" idx="10"/>
          </p:nvPr>
        </p:nvSpPr>
        <p:spPr/>
        <p:txBody>
          <a:bodyPr/>
          <a:lstStyle/>
          <a:p>
            <a:r>
              <a:rPr lang="en-NO" dirty="0"/>
              <a:t>Dummy headline 1</a:t>
            </a:r>
          </a:p>
        </p:txBody>
      </p:sp>
      <p:sp>
        <p:nvSpPr>
          <p:cNvPr id="4" name="Text Placeholder 3">
            <a:extLst>
              <a:ext uri="{FF2B5EF4-FFF2-40B4-BE49-F238E27FC236}">
                <a16:creationId xmlns:a16="http://schemas.microsoft.com/office/drawing/2014/main" id="{4E9F44B6-98EB-25CC-FBB0-4799A1C68146}"/>
              </a:ext>
            </a:extLst>
          </p:cNvPr>
          <p:cNvSpPr>
            <a:spLocks noGrp="1"/>
          </p:cNvSpPr>
          <p:nvPr>
            <p:ph type="body" sz="quarter" idx="12"/>
          </p:nvPr>
        </p:nvSpPr>
        <p:spPr/>
        <p:txBody>
          <a:bodyPr/>
          <a:lstStyle/>
          <a:p>
            <a:pPr marL="0" indent="0">
              <a:buNone/>
            </a:pPr>
            <a:r>
              <a:rPr lang="en-GB" dirty="0">
                <a:solidFill>
                  <a:schemeClr val="tx1"/>
                </a:solidFill>
              </a:rPr>
              <a:t>Dummy text ligula </a:t>
            </a:r>
            <a:r>
              <a:rPr lang="en-GB" dirty="0" err="1">
                <a:solidFill>
                  <a:schemeClr val="tx1"/>
                </a:solidFill>
              </a:rPr>
              <a:t>quis</a:t>
            </a:r>
            <a:r>
              <a:rPr lang="en-GB" dirty="0">
                <a:solidFill>
                  <a:schemeClr val="tx1"/>
                </a:solidFill>
              </a:rPr>
              <a:t> </a:t>
            </a:r>
            <a:r>
              <a:rPr lang="en-GB" dirty="0" err="1">
                <a:solidFill>
                  <a:schemeClr val="tx1"/>
                </a:solidFill>
              </a:rPr>
              <a:t>augue</a:t>
            </a:r>
            <a:r>
              <a:rPr lang="en-GB" dirty="0">
                <a:solidFill>
                  <a:schemeClr val="tx1"/>
                </a:solidFill>
              </a:rPr>
              <a:t> vestibulum, a gravida </a:t>
            </a:r>
            <a:r>
              <a:rPr lang="en-GB" dirty="0" err="1">
                <a:solidFill>
                  <a:schemeClr val="tx1"/>
                </a:solidFill>
              </a:rPr>
              <a:t>tortor</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a:t>
            </a:r>
          </a:p>
          <a:p>
            <a:pPr marL="0" indent="0">
              <a:buNone/>
            </a:pPr>
            <a:br>
              <a:rPr lang="en-GB" dirty="0">
                <a:solidFill>
                  <a:schemeClr val="tx1"/>
                </a:solidFill>
              </a:rPr>
            </a:br>
            <a:r>
              <a:rPr lang="en-GB" dirty="0" err="1">
                <a:solidFill>
                  <a:schemeClr val="tx1"/>
                </a:solidFill>
              </a:rPr>
              <a:t>Vivamus</a:t>
            </a:r>
            <a:r>
              <a:rPr lang="en-GB" dirty="0">
                <a:solidFill>
                  <a:schemeClr val="tx1"/>
                </a:solidFill>
              </a:rPr>
              <a:t> </a:t>
            </a:r>
            <a:r>
              <a:rPr lang="en-GB" dirty="0" err="1">
                <a:solidFill>
                  <a:schemeClr val="tx1"/>
                </a:solidFill>
              </a:rPr>
              <a:t>imperdiet</a:t>
            </a:r>
            <a:r>
              <a:rPr lang="en-GB" dirty="0">
                <a:solidFill>
                  <a:schemeClr val="tx1"/>
                </a:solidFill>
              </a:rPr>
              <a:t> </a:t>
            </a:r>
            <a:r>
              <a:rPr lang="en-GB" dirty="0" err="1">
                <a:solidFill>
                  <a:schemeClr val="tx1"/>
                </a:solidFill>
              </a:rPr>
              <a:t>enim</a:t>
            </a:r>
            <a:r>
              <a:rPr lang="en-GB" dirty="0">
                <a:solidFill>
                  <a:schemeClr val="tx1"/>
                </a:solidFill>
              </a:rPr>
              <a:t> pulvinar </a:t>
            </a:r>
            <a:r>
              <a:rPr lang="en-GB" dirty="0" err="1">
                <a:solidFill>
                  <a:schemeClr val="tx1"/>
                </a:solidFill>
              </a:rPr>
              <a:t>risus</a:t>
            </a:r>
            <a:r>
              <a:rPr lang="en-GB" dirty="0">
                <a:solidFill>
                  <a:schemeClr val="tx1"/>
                </a:solidFill>
              </a:rPr>
              <a:t> </a:t>
            </a:r>
            <a:r>
              <a:rPr lang="en-GB" dirty="0" err="1">
                <a:solidFill>
                  <a:schemeClr val="tx1"/>
                </a:solidFill>
              </a:rPr>
              <a:t>iaculis</a:t>
            </a:r>
            <a:r>
              <a:rPr lang="en-GB" dirty="0">
                <a:solidFill>
                  <a:schemeClr val="tx1"/>
                </a:solidFill>
              </a:rPr>
              <a:t>, a </a:t>
            </a:r>
            <a:r>
              <a:rPr lang="en-GB" dirty="0" err="1">
                <a:solidFill>
                  <a:schemeClr val="tx1"/>
                </a:solidFill>
              </a:rPr>
              <a:t>hendrerit</a:t>
            </a:r>
            <a:r>
              <a:rPr lang="en-GB" dirty="0">
                <a:solidFill>
                  <a:schemeClr val="tx1"/>
                </a:solidFill>
              </a:rPr>
              <a:t> </a:t>
            </a:r>
            <a:r>
              <a:rPr lang="en-GB" dirty="0" err="1">
                <a:solidFill>
                  <a:schemeClr val="tx1"/>
                </a:solidFill>
              </a:rPr>
              <a:t>leo</a:t>
            </a:r>
            <a:r>
              <a:rPr lang="en-GB" dirty="0">
                <a:solidFill>
                  <a:schemeClr val="tx1"/>
                </a:solidFill>
              </a:rPr>
              <a:t> </a:t>
            </a:r>
            <a:r>
              <a:rPr lang="en-GB" dirty="0" err="1">
                <a:solidFill>
                  <a:schemeClr val="tx1"/>
                </a:solidFill>
              </a:rPr>
              <a:t>condimentum</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 </a:t>
            </a:r>
            <a:r>
              <a:rPr lang="en-GB" dirty="0" err="1">
                <a:solidFill>
                  <a:schemeClr val="tx1"/>
                </a:solidFill>
              </a:rPr>
              <a:t>quis</a:t>
            </a: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Lorem ipsum </a:t>
            </a:r>
            <a:r>
              <a:rPr lang="en-GB" dirty="0" err="1">
                <a:solidFill>
                  <a:schemeClr val="tx1"/>
                </a:solidFill>
              </a:rPr>
              <a:t>dolor</a:t>
            </a:r>
            <a:r>
              <a:rPr lang="en-GB" dirty="0">
                <a:solidFill>
                  <a:schemeClr val="tx1"/>
                </a:solidFill>
              </a:rPr>
              <a:t> sit </a:t>
            </a:r>
            <a:r>
              <a:rPr lang="en-GB" dirty="0" err="1">
                <a:solidFill>
                  <a:schemeClr val="tx1"/>
                </a:solidFill>
              </a:rPr>
              <a:t>amet</a:t>
            </a:r>
            <a:r>
              <a:rPr lang="en-GB" dirty="0">
                <a:solidFill>
                  <a:schemeClr val="tx1"/>
                </a:solidFill>
              </a:rPr>
              <a:t>, </a:t>
            </a:r>
            <a:r>
              <a:rPr lang="en-GB" dirty="0" err="1">
                <a:solidFill>
                  <a:schemeClr val="tx1"/>
                </a:solidFill>
              </a:rPr>
              <a:t>consectetur</a:t>
            </a:r>
            <a:r>
              <a:rPr lang="en-GB" dirty="0">
                <a:solidFill>
                  <a:schemeClr val="tx1"/>
                </a:solidFill>
              </a:rPr>
              <a:t> </a:t>
            </a:r>
            <a:r>
              <a:rPr lang="en-GB" dirty="0" err="1">
                <a:solidFill>
                  <a:schemeClr val="tx1"/>
                </a:solidFill>
              </a:rPr>
              <a:t>adipiscing</a:t>
            </a:r>
            <a:r>
              <a:rPr lang="en-GB" dirty="0">
                <a:solidFill>
                  <a:schemeClr val="tx1"/>
                </a:solidFill>
              </a:rPr>
              <a:t> </a:t>
            </a:r>
            <a:r>
              <a:rPr lang="en-GB" dirty="0" err="1">
                <a:solidFill>
                  <a:schemeClr val="tx1"/>
                </a:solidFill>
              </a:rPr>
              <a:t>elit</a:t>
            </a:r>
            <a:r>
              <a:rPr lang="en-GB" dirty="0">
                <a:solidFill>
                  <a:schemeClr val="tx1"/>
                </a:solidFill>
              </a:rPr>
              <a:t>. </a:t>
            </a:r>
            <a:r>
              <a:rPr lang="en-GB" dirty="0" err="1">
                <a:solidFill>
                  <a:schemeClr val="tx1"/>
                </a:solidFill>
              </a:rPr>
              <a:t>Aliquam</a:t>
            </a:r>
            <a:r>
              <a:rPr lang="en-GB" dirty="0">
                <a:solidFill>
                  <a:schemeClr val="tx1"/>
                </a:solidFill>
              </a:rPr>
              <a:t> </a:t>
            </a:r>
            <a:r>
              <a:rPr lang="en-GB" dirty="0" err="1">
                <a:solidFill>
                  <a:schemeClr val="tx1"/>
                </a:solidFill>
              </a:rPr>
              <a:t>efficitur</a:t>
            </a:r>
            <a:r>
              <a:rPr lang="en-GB" dirty="0">
                <a:solidFill>
                  <a:schemeClr val="tx1"/>
                </a:solidFill>
              </a:rPr>
              <a:t> </a:t>
            </a:r>
            <a:r>
              <a:rPr lang="en-GB" dirty="0" err="1">
                <a:solidFill>
                  <a:schemeClr val="tx1"/>
                </a:solidFill>
              </a:rPr>
              <a:t>neque</a:t>
            </a:r>
            <a:r>
              <a:rPr lang="en-GB" dirty="0">
                <a:solidFill>
                  <a:schemeClr val="tx1"/>
                </a:solidFill>
              </a:rPr>
              <a:t> </a:t>
            </a:r>
            <a:r>
              <a:rPr lang="en-GB" dirty="0" err="1">
                <a:solidFill>
                  <a:schemeClr val="tx1"/>
                </a:solidFill>
              </a:rPr>
              <a:t>lacus</a:t>
            </a:r>
            <a:r>
              <a:rPr lang="en-GB" dirty="0">
                <a:solidFill>
                  <a:schemeClr val="tx1"/>
                </a:solidFill>
              </a:rPr>
              <a:t>, </a:t>
            </a:r>
            <a:r>
              <a:rPr lang="en-GB" dirty="0" err="1">
                <a:solidFill>
                  <a:schemeClr val="tx1"/>
                </a:solidFill>
              </a:rPr>
              <a:t>eu</a:t>
            </a:r>
            <a:r>
              <a:rPr lang="en-GB" dirty="0">
                <a:solidFill>
                  <a:schemeClr val="tx1"/>
                </a:solidFill>
              </a:rPr>
              <a:t> </a:t>
            </a:r>
            <a:r>
              <a:rPr lang="en-GB" dirty="0" err="1">
                <a:solidFill>
                  <a:schemeClr val="tx1"/>
                </a:solidFill>
              </a:rPr>
              <a:t>placerat</a:t>
            </a:r>
            <a:r>
              <a:rPr lang="en-GB" dirty="0">
                <a:solidFill>
                  <a:schemeClr val="tx1"/>
                </a:solidFill>
              </a:rPr>
              <a:t> </a:t>
            </a:r>
            <a:r>
              <a:rPr lang="en-GB" dirty="0" err="1">
                <a:solidFill>
                  <a:schemeClr val="tx1"/>
                </a:solidFill>
              </a:rPr>
              <a:t>nibh</a:t>
            </a:r>
            <a:r>
              <a:rPr lang="en-GB" dirty="0">
                <a:solidFill>
                  <a:schemeClr val="tx1"/>
                </a:solidFill>
              </a:rPr>
              <a:t> vehicular.</a:t>
            </a:r>
          </a:p>
          <a:p>
            <a:pPr marL="0" indent="0">
              <a:buNone/>
            </a:pPr>
            <a:endParaRPr lang="en-GB" dirty="0">
              <a:solidFill>
                <a:schemeClr val="tx1"/>
              </a:solidFill>
            </a:endParaRPr>
          </a:p>
          <a:p>
            <a:endParaRPr lang="en-NO" dirty="0"/>
          </a:p>
        </p:txBody>
      </p:sp>
      <p:sp>
        <p:nvSpPr>
          <p:cNvPr id="6" name="Text Placeholder 5">
            <a:extLst>
              <a:ext uri="{FF2B5EF4-FFF2-40B4-BE49-F238E27FC236}">
                <a16:creationId xmlns:a16="http://schemas.microsoft.com/office/drawing/2014/main" id="{0890080F-ACB8-0EC1-9DDB-2E07E2EF65F4}"/>
              </a:ext>
            </a:extLst>
          </p:cNvPr>
          <p:cNvSpPr>
            <a:spLocks noGrp="1"/>
          </p:cNvSpPr>
          <p:nvPr>
            <p:ph type="body" sz="quarter" idx="15"/>
          </p:nvPr>
        </p:nvSpPr>
        <p:spPr/>
        <p:txBody>
          <a:bodyPr/>
          <a:lstStyle/>
          <a:p>
            <a:r>
              <a:rPr lang="en-NO" dirty="0"/>
              <a:t>Dummy headline 2</a:t>
            </a:r>
          </a:p>
        </p:txBody>
      </p:sp>
      <p:sp>
        <p:nvSpPr>
          <p:cNvPr id="7" name="Text Placeholder 6">
            <a:extLst>
              <a:ext uri="{FF2B5EF4-FFF2-40B4-BE49-F238E27FC236}">
                <a16:creationId xmlns:a16="http://schemas.microsoft.com/office/drawing/2014/main" id="{DABFC1A2-F22B-885E-1F90-782949A13E09}"/>
              </a:ext>
            </a:extLst>
          </p:cNvPr>
          <p:cNvSpPr>
            <a:spLocks noGrp="1"/>
          </p:cNvSpPr>
          <p:nvPr>
            <p:ph type="body" sz="quarter" idx="16"/>
          </p:nvPr>
        </p:nvSpPr>
        <p:spPr/>
        <p:txBody>
          <a:bodyPr/>
          <a:lstStyle/>
          <a:p>
            <a:pPr marL="0" indent="0">
              <a:buNone/>
            </a:pPr>
            <a:r>
              <a:rPr lang="en-GB" dirty="0">
                <a:solidFill>
                  <a:schemeClr val="tx1"/>
                </a:solidFill>
              </a:rPr>
              <a:t>Dummy text ligula </a:t>
            </a:r>
            <a:r>
              <a:rPr lang="en-GB" dirty="0" err="1">
                <a:solidFill>
                  <a:schemeClr val="tx1"/>
                </a:solidFill>
              </a:rPr>
              <a:t>quis</a:t>
            </a:r>
            <a:r>
              <a:rPr lang="en-GB" dirty="0">
                <a:solidFill>
                  <a:schemeClr val="tx1"/>
                </a:solidFill>
              </a:rPr>
              <a:t> </a:t>
            </a:r>
            <a:r>
              <a:rPr lang="en-GB" dirty="0" err="1">
                <a:solidFill>
                  <a:schemeClr val="tx1"/>
                </a:solidFill>
              </a:rPr>
              <a:t>augue</a:t>
            </a:r>
            <a:r>
              <a:rPr lang="en-GB" dirty="0">
                <a:solidFill>
                  <a:schemeClr val="tx1"/>
                </a:solidFill>
              </a:rPr>
              <a:t> vestibulum, a gravida </a:t>
            </a:r>
            <a:r>
              <a:rPr lang="en-GB" dirty="0" err="1">
                <a:solidFill>
                  <a:schemeClr val="tx1"/>
                </a:solidFill>
              </a:rPr>
              <a:t>tortor</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a:t>
            </a:r>
          </a:p>
          <a:p>
            <a:pPr marL="0" indent="0">
              <a:buNone/>
            </a:pPr>
            <a:br>
              <a:rPr lang="en-GB" dirty="0">
                <a:solidFill>
                  <a:schemeClr val="tx1"/>
                </a:solidFill>
              </a:rPr>
            </a:br>
            <a:r>
              <a:rPr lang="en-GB" dirty="0" err="1">
                <a:solidFill>
                  <a:schemeClr val="tx1"/>
                </a:solidFill>
              </a:rPr>
              <a:t>Vivamus</a:t>
            </a:r>
            <a:r>
              <a:rPr lang="en-GB" dirty="0">
                <a:solidFill>
                  <a:schemeClr val="tx1"/>
                </a:solidFill>
              </a:rPr>
              <a:t> </a:t>
            </a:r>
            <a:r>
              <a:rPr lang="en-GB" dirty="0" err="1">
                <a:solidFill>
                  <a:schemeClr val="tx1"/>
                </a:solidFill>
              </a:rPr>
              <a:t>imperdiet</a:t>
            </a:r>
            <a:r>
              <a:rPr lang="en-GB" dirty="0">
                <a:solidFill>
                  <a:schemeClr val="tx1"/>
                </a:solidFill>
              </a:rPr>
              <a:t> </a:t>
            </a:r>
            <a:r>
              <a:rPr lang="en-GB" dirty="0" err="1">
                <a:solidFill>
                  <a:schemeClr val="tx1"/>
                </a:solidFill>
              </a:rPr>
              <a:t>enim</a:t>
            </a:r>
            <a:r>
              <a:rPr lang="en-GB" dirty="0">
                <a:solidFill>
                  <a:schemeClr val="tx1"/>
                </a:solidFill>
              </a:rPr>
              <a:t> pulvinar </a:t>
            </a:r>
            <a:r>
              <a:rPr lang="en-GB" dirty="0" err="1">
                <a:solidFill>
                  <a:schemeClr val="tx1"/>
                </a:solidFill>
              </a:rPr>
              <a:t>risus</a:t>
            </a:r>
            <a:r>
              <a:rPr lang="en-GB" dirty="0">
                <a:solidFill>
                  <a:schemeClr val="tx1"/>
                </a:solidFill>
              </a:rPr>
              <a:t> </a:t>
            </a:r>
            <a:r>
              <a:rPr lang="en-GB" dirty="0" err="1">
                <a:solidFill>
                  <a:schemeClr val="tx1"/>
                </a:solidFill>
              </a:rPr>
              <a:t>iaculis</a:t>
            </a:r>
            <a:r>
              <a:rPr lang="en-GB" dirty="0">
                <a:solidFill>
                  <a:schemeClr val="tx1"/>
                </a:solidFill>
              </a:rPr>
              <a:t>, a </a:t>
            </a:r>
            <a:r>
              <a:rPr lang="en-GB" dirty="0" err="1">
                <a:solidFill>
                  <a:schemeClr val="tx1"/>
                </a:solidFill>
              </a:rPr>
              <a:t>hendrerit</a:t>
            </a:r>
            <a:r>
              <a:rPr lang="en-GB" dirty="0">
                <a:solidFill>
                  <a:schemeClr val="tx1"/>
                </a:solidFill>
              </a:rPr>
              <a:t> </a:t>
            </a:r>
            <a:r>
              <a:rPr lang="en-GB" dirty="0" err="1">
                <a:solidFill>
                  <a:schemeClr val="tx1"/>
                </a:solidFill>
              </a:rPr>
              <a:t>leo</a:t>
            </a:r>
            <a:r>
              <a:rPr lang="en-GB" dirty="0">
                <a:solidFill>
                  <a:schemeClr val="tx1"/>
                </a:solidFill>
              </a:rPr>
              <a:t> </a:t>
            </a:r>
            <a:r>
              <a:rPr lang="en-GB" dirty="0" err="1">
                <a:solidFill>
                  <a:schemeClr val="tx1"/>
                </a:solidFill>
              </a:rPr>
              <a:t>condimentum</a:t>
            </a:r>
            <a:r>
              <a:rPr lang="en-GB" dirty="0">
                <a:solidFill>
                  <a:schemeClr val="tx1"/>
                </a:solidFill>
              </a:rPr>
              <a:t>. </a:t>
            </a:r>
            <a:r>
              <a:rPr lang="en-GB" dirty="0" err="1">
                <a:solidFill>
                  <a:schemeClr val="tx1"/>
                </a:solidFill>
              </a:rPr>
              <a:t>Praesent</a:t>
            </a:r>
            <a:r>
              <a:rPr lang="en-GB" dirty="0">
                <a:solidFill>
                  <a:schemeClr val="tx1"/>
                </a:solidFill>
              </a:rPr>
              <a:t> </a:t>
            </a:r>
            <a:r>
              <a:rPr lang="en-GB" dirty="0" err="1">
                <a:solidFill>
                  <a:schemeClr val="tx1"/>
                </a:solidFill>
              </a:rPr>
              <a:t>eleifend</a:t>
            </a:r>
            <a:r>
              <a:rPr lang="en-GB" dirty="0">
                <a:solidFill>
                  <a:schemeClr val="tx1"/>
                </a:solidFill>
              </a:rPr>
              <a:t> </a:t>
            </a:r>
            <a:r>
              <a:rPr lang="en-GB" dirty="0" err="1">
                <a:solidFill>
                  <a:schemeClr val="tx1"/>
                </a:solidFill>
              </a:rPr>
              <a:t>varius</a:t>
            </a:r>
            <a:r>
              <a:rPr lang="en-GB" dirty="0">
                <a:solidFill>
                  <a:schemeClr val="tx1"/>
                </a:solidFill>
              </a:rPr>
              <a:t> ipsum </a:t>
            </a:r>
            <a:r>
              <a:rPr lang="en-GB" dirty="0" err="1">
                <a:solidFill>
                  <a:schemeClr val="tx1"/>
                </a:solidFill>
              </a:rPr>
              <a:t>quis</a:t>
            </a: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Lorem ipsum </a:t>
            </a:r>
            <a:r>
              <a:rPr lang="en-GB" dirty="0" err="1">
                <a:solidFill>
                  <a:schemeClr val="tx1"/>
                </a:solidFill>
              </a:rPr>
              <a:t>dolor</a:t>
            </a:r>
            <a:r>
              <a:rPr lang="en-GB" dirty="0">
                <a:solidFill>
                  <a:schemeClr val="tx1"/>
                </a:solidFill>
              </a:rPr>
              <a:t> sit </a:t>
            </a:r>
            <a:r>
              <a:rPr lang="en-GB" dirty="0" err="1">
                <a:solidFill>
                  <a:schemeClr val="tx1"/>
                </a:solidFill>
              </a:rPr>
              <a:t>amet</a:t>
            </a:r>
            <a:r>
              <a:rPr lang="en-GB" dirty="0">
                <a:solidFill>
                  <a:schemeClr val="tx1"/>
                </a:solidFill>
              </a:rPr>
              <a:t>, </a:t>
            </a:r>
            <a:r>
              <a:rPr lang="en-GB" dirty="0" err="1">
                <a:solidFill>
                  <a:schemeClr val="tx1"/>
                </a:solidFill>
              </a:rPr>
              <a:t>consectetur</a:t>
            </a:r>
            <a:r>
              <a:rPr lang="en-GB" dirty="0">
                <a:solidFill>
                  <a:schemeClr val="tx1"/>
                </a:solidFill>
              </a:rPr>
              <a:t> </a:t>
            </a:r>
            <a:r>
              <a:rPr lang="en-GB" dirty="0" err="1">
                <a:solidFill>
                  <a:schemeClr val="tx1"/>
                </a:solidFill>
              </a:rPr>
              <a:t>adipiscing</a:t>
            </a:r>
            <a:r>
              <a:rPr lang="en-GB" dirty="0">
                <a:solidFill>
                  <a:schemeClr val="tx1"/>
                </a:solidFill>
              </a:rPr>
              <a:t> </a:t>
            </a:r>
            <a:r>
              <a:rPr lang="en-GB" dirty="0" err="1">
                <a:solidFill>
                  <a:schemeClr val="tx1"/>
                </a:solidFill>
              </a:rPr>
              <a:t>elit</a:t>
            </a:r>
            <a:r>
              <a:rPr lang="en-GB" dirty="0">
                <a:solidFill>
                  <a:schemeClr val="tx1"/>
                </a:solidFill>
              </a:rPr>
              <a:t>. </a:t>
            </a:r>
            <a:r>
              <a:rPr lang="en-GB" dirty="0" err="1">
                <a:solidFill>
                  <a:schemeClr val="tx1"/>
                </a:solidFill>
              </a:rPr>
              <a:t>Aliquam</a:t>
            </a:r>
            <a:r>
              <a:rPr lang="en-GB" dirty="0">
                <a:solidFill>
                  <a:schemeClr val="tx1"/>
                </a:solidFill>
              </a:rPr>
              <a:t> </a:t>
            </a:r>
            <a:r>
              <a:rPr lang="en-GB" dirty="0" err="1">
                <a:solidFill>
                  <a:schemeClr val="tx1"/>
                </a:solidFill>
              </a:rPr>
              <a:t>efficitur</a:t>
            </a:r>
            <a:r>
              <a:rPr lang="en-GB" dirty="0">
                <a:solidFill>
                  <a:schemeClr val="tx1"/>
                </a:solidFill>
              </a:rPr>
              <a:t> </a:t>
            </a:r>
            <a:r>
              <a:rPr lang="en-GB" dirty="0" err="1">
                <a:solidFill>
                  <a:schemeClr val="tx1"/>
                </a:solidFill>
              </a:rPr>
              <a:t>neque</a:t>
            </a:r>
            <a:r>
              <a:rPr lang="en-GB" dirty="0">
                <a:solidFill>
                  <a:schemeClr val="tx1"/>
                </a:solidFill>
              </a:rPr>
              <a:t> </a:t>
            </a:r>
            <a:r>
              <a:rPr lang="en-GB" dirty="0" err="1">
                <a:solidFill>
                  <a:schemeClr val="tx1"/>
                </a:solidFill>
              </a:rPr>
              <a:t>lacus</a:t>
            </a:r>
            <a:r>
              <a:rPr lang="en-GB" dirty="0">
                <a:solidFill>
                  <a:schemeClr val="tx1"/>
                </a:solidFill>
              </a:rPr>
              <a:t>, </a:t>
            </a:r>
            <a:r>
              <a:rPr lang="en-GB" dirty="0" err="1">
                <a:solidFill>
                  <a:schemeClr val="tx1"/>
                </a:solidFill>
              </a:rPr>
              <a:t>eu</a:t>
            </a:r>
            <a:r>
              <a:rPr lang="en-GB" dirty="0">
                <a:solidFill>
                  <a:schemeClr val="tx1"/>
                </a:solidFill>
              </a:rPr>
              <a:t> </a:t>
            </a:r>
            <a:r>
              <a:rPr lang="en-GB" dirty="0" err="1">
                <a:solidFill>
                  <a:schemeClr val="tx1"/>
                </a:solidFill>
              </a:rPr>
              <a:t>placerat</a:t>
            </a:r>
            <a:r>
              <a:rPr lang="en-GB" dirty="0">
                <a:solidFill>
                  <a:schemeClr val="tx1"/>
                </a:solidFill>
              </a:rPr>
              <a:t> </a:t>
            </a:r>
            <a:r>
              <a:rPr lang="en-GB" dirty="0" err="1">
                <a:solidFill>
                  <a:schemeClr val="tx1"/>
                </a:solidFill>
              </a:rPr>
              <a:t>nibh</a:t>
            </a:r>
            <a:r>
              <a:rPr lang="en-GB" dirty="0">
                <a:solidFill>
                  <a:schemeClr val="tx1"/>
                </a:solidFill>
              </a:rPr>
              <a:t> vehicular.</a:t>
            </a:r>
          </a:p>
          <a:p>
            <a:pPr marL="0" indent="0">
              <a:buNone/>
            </a:pPr>
            <a:endParaRPr lang="en-GB" dirty="0">
              <a:solidFill>
                <a:schemeClr val="tx1"/>
              </a:solidFill>
            </a:endParaRPr>
          </a:p>
          <a:p>
            <a:endParaRPr lang="en-NO" dirty="0"/>
          </a:p>
        </p:txBody>
      </p:sp>
      <p:sp>
        <p:nvSpPr>
          <p:cNvPr id="11" name="Afrundet rektangel 5">
            <a:extLst>
              <a:ext uri="{FF2B5EF4-FFF2-40B4-BE49-F238E27FC236}">
                <a16:creationId xmlns:a16="http://schemas.microsoft.com/office/drawing/2014/main" id="{548F360F-5505-1559-8320-555511E7CDF4}"/>
              </a:ext>
            </a:extLst>
          </p:cNvPr>
          <p:cNvSpPr/>
          <p:nvPr/>
        </p:nvSpPr>
        <p:spPr>
          <a:xfrm>
            <a:off x="8075613" y="1484313"/>
            <a:ext cx="3529012" cy="4392612"/>
          </a:xfrm>
          <a:prstGeom prst="roundRect">
            <a:avLst>
              <a:gd name="adj" fmla="val 76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dirty="0">
              <a:solidFill>
                <a:srgbClr val="FFFFFF"/>
              </a:solidFill>
            </a:endParaRPr>
          </a:p>
        </p:txBody>
      </p:sp>
      <p:sp>
        <p:nvSpPr>
          <p:cNvPr id="12" name="Text Placeholder 5">
            <a:extLst>
              <a:ext uri="{FF2B5EF4-FFF2-40B4-BE49-F238E27FC236}">
                <a16:creationId xmlns:a16="http://schemas.microsoft.com/office/drawing/2014/main" id="{C79DFD11-9D06-3CEE-00F1-AEB167213EBF}"/>
              </a:ext>
            </a:extLst>
          </p:cNvPr>
          <p:cNvSpPr txBox="1">
            <a:spLocks/>
          </p:cNvSpPr>
          <p:nvPr/>
        </p:nvSpPr>
        <p:spPr>
          <a:xfrm>
            <a:off x="8346935" y="2578952"/>
            <a:ext cx="2949955" cy="250429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tx1"/>
                </a:solidFill>
              </a:rPr>
              <a:t>Dummy text ligula </a:t>
            </a:r>
            <a:r>
              <a:rPr lang="en-GB" sz="1200" dirty="0" err="1">
                <a:solidFill>
                  <a:schemeClr val="tx1"/>
                </a:solidFill>
              </a:rPr>
              <a:t>quis</a:t>
            </a:r>
            <a:r>
              <a:rPr lang="en-GB" sz="1200" dirty="0">
                <a:solidFill>
                  <a:schemeClr val="tx1"/>
                </a:solidFill>
              </a:rPr>
              <a:t> </a:t>
            </a:r>
            <a:r>
              <a:rPr lang="en-GB" sz="1200" dirty="0" err="1">
                <a:solidFill>
                  <a:schemeClr val="tx1"/>
                </a:solidFill>
              </a:rPr>
              <a:t>augue</a:t>
            </a:r>
            <a:r>
              <a:rPr lang="en-GB" sz="1200" dirty="0">
                <a:solidFill>
                  <a:schemeClr val="tx1"/>
                </a:solidFill>
              </a:rPr>
              <a:t> vestibulum, a gravida </a:t>
            </a:r>
            <a:r>
              <a:rPr lang="en-GB" sz="1200" dirty="0" err="1">
                <a:solidFill>
                  <a:schemeClr val="tx1"/>
                </a:solidFill>
              </a:rPr>
              <a:t>tortor</a:t>
            </a:r>
            <a:r>
              <a:rPr lang="en-GB" sz="1200" dirty="0">
                <a:solidFill>
                  <a:schemeClr val="tx1"/>
                </a:solidFill>
              </a:rPr>
              <a:t> </a:t>
            </a:r>
            <a:r>
              <a:rPr lang="en-GB" sz="1200" dirty="0" err="1">
                <a:solidFill>
                  <a:schemeClr val="tx1"/>
                </a:solidFill>
              </a:rPr>
              <a:t>eleifend</a:t>
            </a:r>
            <a:r>
              <a:rPr lang="en-GB" sz="1200" dirty="0">
                <a:solidFill>
                  <a:schemeClr val="tx1"/>
                </a:solidFill>
              </a:rPr>
              <a:t>. </a:t>
            </a:r>
            <a:r>
              <a:rPr lang="en-GB" sz="1200" dirty="0" err="1">
                <a:solidFill>
                  <a:schemeClr val="tx1"/>
                </a:solidFill>
              </a:rPr>
              <a:t>Praesent</a:t>
            </a:r>
            <a:r>
              <a:rPr lang="en-GB" sz="1200" dirty="0">
                <a:solidFill>
                  <a:schemeClr val="tx1"/>
                </a:solidFill>
              </a:rPr>
              <a:t> </a:t>
            </a:r>
            <a:r>
              <a:rPr lang="en-GB" sz="1200" dirty="0" err="1">
                <a:solidFill>
                  <a:schemeClr val="tx1"/>
                </a:solidFill>
              </a:rPr>
              <a:t>eleifend</a:t>
            </a:r>
            <a:r>
              <a:rPr lang="en-GB" sz="1200" dirty="0">
                <a:solidFill>
                  <a:schemeClr val="tx1"/>
                </a:solidFill>
              </a:rPr>
              <a:t> </a:t>
            </a:r>
            <a:r>
              <a:rPr lang="en-GB" sz="1200" dirty="0" err="1">
                <a:solidFill>
                  <a:schemeClr val="tx1"/>
                </a:solidFill>
              </a:rPr>
              <a:t>varius</a:t>
            </a:r>
            <a:r>
              <a:rPr lang="en-GB" sz="1200" dirty="0">
                <a:solidFill>
                  <a:schemeClr val="tx1"/>
                </a:solidFill>
              </a:rPr>
              <a:t> ipsum.</a:t>
            </a:r>
          </a:p>
          <a:p>
            <a:pPr marL="0" indent="0">
              <a:buNone/>
            </a:pPr>
            <a:endParaRPr lang="en-GB" sz="1200" dirty="0">
              <a:solidFill>
                <a:schemeClr val="tx1"/>
              </a:solidFill>
            </a:endParaRPr>
          </a:p>
          <a:p>
            <a:pPr marL="0" indent="0">
              <a:buNone/>
            </a:pPr>
            <a:r>
              <a:rPr lang="en-GB" sz="1200" dirty="0" err="1">
                <a:solidFill>
                  <a:schemeClr val="tx1"/>
                </a:solidFill>
              </a:rPr>
              <a:t>Vivamus</a:t>
            </a:r>
            <a:r>
              <a:rPr lang="en-GB" sz="1200" dirty="0">
                <a:solidFill>
                  <a:schemeClr val="tx1"/>
                </a:solidFill>
              </a:rPr>
              <a:t> </a:t>
            </a:r>
            <a:r>
              <a:rPr lang="en-GB" sz="1200" dirty="0" err="1">
                <a:solidFill>
                  <a:schemeClr val="tx1"/>
                </a:solidFill>
              </a:rPr>
              <a:t>imperdiet</a:t>
            </a:r>
            <a:r>
              <a:rPr lang="en-GB" sz="1200" dirty="0">
                <a:solidFill>
                  <a:schemeClr val="tx1"/>
                </a:solidFill>
              </a:rPr>
              <a:t> </a:t>
            </a:r>
            <a:r>
              <a:rPr lang="en-GB" sz="1200" dirty="0" err="1">
                <a:solidFill>
                  <a:schemeClr val="tx1"/>
                </a:solidFill>
              </a:rPr>
              <a:t>enim</a:t>
            </a:r>
            <a:r>
              <a:rPr lang="en-GB" sz="1200" dirty="0">
                <a:solidFill>
                  <a:schemeClr val="tx1"/>
                </a:solidFill>
              </a:rPr>
              <a:t> pulvinar </a:t>
            </a:r>
            <a:r>
              <a:rPr lang="en-GB" sz="1200" dirty="0" err="1">
                <a:solidFill>
                  <a:schemeClr val="tx1"/>
                </a:solidFill>
              </a:rPr>
              <a:t>risus</a:t>
            </a:r>
            <a:r>
              <a:rPr lang="en-GB" sz="1200" dirty="0">
                <a:solidFill>
                  <a:schemeClr val="tx1"/>
                </a:solidFill>
              </a:rPr>
              <a:t> </a:t>
            </a:r>
            <a:r>
              <a:rPr lang="en-GB" sz="1200" dirty="0" err="1">
                <a:solidFill>
                  <a:schemeClr val="tx1"/>
                </a:solidFill>
              </a:rPr>
              <a:t>iaculis</a:t>
            </a:r>
            <a:r>
              <a:rPr lang="en-GB" sz="1200" dirty="0">
                <a:solidFill>
                  <a:schemeClr val="tx1"/>
                </a:solidFill>
              </a:rPr>
              <a:t>, a </a:t>
            </a:r>
            <a:r>
              <a:rPr lang="en-GB" sz="1200" dirty="0" err="1">
                <a:solidFill>
                  <a:schemeClr val="tx1"/>
                </a:solidFill>
              </a:rPr>
              <a:t>hendrerit</a:t>
            </a:r>
            <a:r>
              <a:rPr lang="en-GB" sz="1200" dirty="0">
                <a:solidFill>
                  <a:schemeClr val="tx1"/>
                </a:solidFill>
              </a:rPr>
              <a:t> </a:t>
            </a:r>
            <a:r>
              <a:rPr lang="en-GB" sz="1200" dirty="0" err="1">
                <a:solidFill>
                  <a:schemeClr val="tx1"/>
                </a:solidFill>
              </a:rPr>
              <a:t>leo</a:t>
            </a:r>
            <a:r>
              <a:rPr lang="en-GB" sz="1200" dirty="0">
                <a:solidFill>
                  <a:schemeClr val="tx1"/>
                </a:solidFill>
              </a:rPr>
              <a:t> </a:t>
            </a:r>
            <a:r>
              <a:rPr lang="en-GB" sz="1200" dirty="0" err="1">
                <a:solidFill>
                  <a:schemeClr val="tx1"/>
                </a:solidFill>
              </a:rPr>
              <a:t>condimentum</a:t>
            </a:r>
            <a:r>
              <a:rPr lang="en-GB" sz="1200" dirty="0">
                <a:solidFill>
                  <a:schemeClr val="tx1"/>
                </a:solidFill>
              </a:rPr>
              <a:t>. </a:t>
            </a:r>
            <a:r>
              <a:rPr lang="en-GB" sz="1200" dirty="0" err="1">
                <a:solidFill>
                  <a:schemeClr val="tx1"/>
                </a:solidFill>
              </a:rPr>
              <a:t>Praesent</a:t>
            </a:r>
            <a:r>
              <a:rPr lang="en-GB" sz="1200" dirty="0">
                <a:solidFill>
                  <a:schemeClr val="tx1"/>
                </a:solidFill>
              </a:rPr>
              <a:t> </a:t>
            </a:r>
            <a:r>
              <a:rPr lang="en-GB" sz="1200" dirty="0" err="1">
                <a:solidFill>
                  <a:schemeClr val="tx1"/>
                </a:solidFill>
              </a:rPr>
              <a:t>eleifend</a:t>
            </a:r>
            <a:r>
              <a:rPr lang="en-GB" sz="1200" dirty="0">
                <a:solidFill>
                  <a:schemeClr val="tx1"/>
                </a:solidFill>
              </a:rPr>
              <a:t> </a:t>
            </a:r>
            <a:r>
              <a:rPr lang="en-GB" sz="1200" dirty="0" err="1">
                <a:solidFill>
                  <a:schemeClr val="tx1"/>
                </a:solidFill>
              </a:rPr>
              <a:t>varius</a:t>
            </a:r>
            <a:r>
              <a:rPr lang="en-GB" sz="1200" dirty="0">
                <a:solidFill>
                  <a:schemeClr val="tx1"/>
                </a:solidFill>
              </a:rPr>
              <a:t> ipsum </a:t>
            </a:r>
            <a:r>
              <a:rPr lang="en-GB" sz="1200" dirty="0" err="1">
                <a:solidFill>
                  <a:schemeClr val="tx1"/>
                </a:solidFill>
              </a:rPr>
              <a:t>quis</a:t>
            </a:r>
            <a:r>
              <a:rPr lang="en-GB" sz="1200" dirty="0">
                <a:solidFill>
                  <a:schemeClr val="tx1"/>
                </a:solidFill>
              </a:rPr>
              <a:t>. </a:t>
            </a:r>
          </a:p>
          <a:p>
            <a:pPr marL="0" indent="0">
              <a:buNone/>
            </a:pPr>
            <a:endParaRPr lang="en-GB" sz="1200" dirty="0">
              <a:solidFill>
                <a:schemeClr val="tx1"/>
              </a:solidFill>
            </a:endParaRPr>
          </a:p>
          <a:p>
            <a:pPr marL="0" indent="0">
              <a:buNone/>
            </a:pPr>
            <a:r>
              <a:rPr lang="en-GB" sz="1200" dirty="0">
                <a:solidFill>
                  <a:schemeClr val="tx1"/>
                </a:solidFill>
              </a:rPr>
              <a:t>Lorem ipsum </a:t>
            </a:r>
            <a:r>
              <a:rPr lang="en-GB" sz="1200" dirty="0" err="1">
                <a:solidFill>
                  <a:schemeClr val="tx1"/>
                </a:solidFill>
              </a:rPr>
              <a:t>dolor</a:t>
            </a:r>
            <a:r>
              <a:rPr lang="en-GB" sz="1200" dirty="0">
                <a:solidFill>
                  <a:schemeClr val="tx1"/>
                </a:solidFill>
              </a:rPr>
              <a:t> sit </a:t>
            </a:r>
            <a:r>
              <a:rPr lang="en-GB" sz="1200" dirty="0" err="1">
                <a:solidFill>
                  <a:schemeClr val="tx1"/>
                </a:solidFill>
              </a:rPr>
              <a:t>amet</a:t>
            </a:r>
            <a:r>
              <a:rPr lang="en-GB" sz="1200" dirty="0">
                <a:solidFill>
                  <a:schemeClr val="tx1"/>
                </a:solidFill>
              </a:rPr>
              <a:t>, </a:t>
            </a:r>
            <a:r>
              <a:rPr lang="en-GB" sz="1200" dirty="0" err="1">
                <a:solidFill>
                  <a:schemeClr val="tx1"/>
                </a:solidFill>
              </a:rPr>
              <a:t>consectetur</a:t>
            </a:r>
            <a:r>
              <a:rPr lang="en-GB" sz="1200" dirty="0">
                <a:solidFill>
                  <a:schemeClr val="tx1"/>
                </a:solidFill>
              </a:rPr>
              <a:t> </a:t>
            </a:r>
            <a:r>
              <a:rPr lang="en-GB" sz="1200" dirty="0" err="1">
                <a:solidFill>
                  <a:schemeClr val="tx1"/>
                </a:solidFill>
              </a:rPr>
              <a:t>adipiscing</a:t>
            </a:r>
            <a:r>
              <a:rPr lang="en-GB" sz="1200" dirty="0">
                <a:solidFill>
                  <a:schemeClr val="tx1"/>
                </a:solidFill>
              </a:rPr>
              <a:t> </a:t>
            </a:r>
            <a:r>
              <a:rPr lang="en-GB" sz="1200" dirty="0" err="1">
                <a:solidFill>
                  <a:schemeClr val="tx1"/>
                </a:solidFill>
              </a:rPr>
              <a:t>elit</a:t>
            </a:r>
            <a:r>
              <a:rPr lang="en-GB" sz="1200" dirty="0">
                <a:solidFill>
                  <a:schemeClr val="tx1"/>
                </a:solidFill>
              </a:rPr>
              <a:t>. </a:t>
            </a:r>
            <a:r>
              <a:rPr lang="en-GB" sz="1200" dirty="0" err="1">
                <a:solidFill>
                  <a:schemeClr val="tx1"/>
                </a:solidFill>
              </a:rPr>
              <a:t>Aliquam</a:t>
            </a:r>
            <a:r>
              <a:rPr lang="en-GB" sz="1200" dirty="0">
                <a:solidFill>
                  <a:schemeClr val="tx1"/>
                </a:solidFill>
              </a:rPr>
              <a:t> </a:t>
            </a:r>
            <a:r>
              <a:rPr lang="en-GB" sz="1200" dirty="0" err="1">
                <a:solidFill>
                  <a:schemeClr val="tx1"/>
                </a:solidFill>
              </a:rPr>
              <a:t>efficitur</a:t>
            </a:r>
            <a:r>
              <a:rPr lang="en-GB" sz="1200" dirty="0">
                <a:solidFill>
                  <a:schemeClr val="tx1"/>
                </a:solidFill>
              </a:rPr>
              <a:t> </a:t>
            </a:r>
            <a:r>
              <a:rPr lang="en-GB" sz="1200" dirty="0" err="1">
                <a:solidFill>
                  <a:schemeClr val="tx1"/>
                </a:solidFill>
              </a:rPr>
              <a:t>neque</a:t>
            </a:r>
            <a:r>
              <a:rPr lang="en-GB" sz="1200" dirty="0">
                <a:solidFill>
                  <a:schemeClr val="tx1"/>
                </a:solidFill>
              </a:rPr>
              <a:t> </a:t>
            </a:r>
            <a:r>
              <a:rPr lang="en-GB" sz="1200" dirty="0" err="1">
                <a:solidFill>
                  <a:schemeClr val="tx1"/>
                </a:solidFill>
              </a:rPr>
              <a:t>lacus</a:t>
            </a:r>
            <a:r>
              <a:rPr lang="en-GB" sz="1200" dirty="0">
                <a:solidFill>
                  <a:schemeClr val="tx1"/>
                </a:solidFill>
              </a:rPr>
              <a:t>, </a:t>
            </a:r>
            <a:r>
              <a:rPr lang="en-GB" sz="1200" dirty="0" err="1">
                <a:solidFill>
                  <a:schemeClr val="tx1"/>
                </a:solidFill>
              </a:rPr>
              <a:t>eu</a:t>
            </a:r>
            <a:r>
              <a:rPr lang="en-GB" sz="1200" dirty="0">
                <a:solidFill>
                  <a:schemeClr val="tx1"/>
                </a:solidFill>
              </a:rPr>
              <a:t> </a:t>
            </a:r>
            <a:r>
              <a:rPr lang="en-GB" sz="1200" dirty="0" err="1">
                <a:solidFill>
                  <a:schemeClr val="tx1"/>
                </a:solidFill>
              </a:rPr>
              <a:t>placerat</a:t>
            </a:r>
            <a:r>
              <a:rPr lang="en-GB" sz="1200" dirty="0">
                <a:solidFill>
                  <a:schemeClr val="tx1"/>
                </a:solidFill>
              </a:rPr>
              <a:t> </a:t>
            </a:r>
            <a:r>
              <a:rPr lang="en-GB" sz="1200" dirty="0" err="1">
                <a:solidFill>
                  <a:schemeClr val="tx1"/>
                </a:solidFill>
              </a:rPr>
              <a:t>nibh</a:t>
            </a:r>
            <a:r>
              <a:rPr lang="en-GB" sz="1200" dirty="0">
                <a:solidFill>
                  <a:schemeClr val="tx1"/>
                </a:solidFill>
              </a:rPr>
              <a:t> vehicular.</a:t>
            </a:r>
          </a:p>
          <a:p>
            <a:pPr marL="0" indent="0">
              <a:buNone/>
            </a:pPr>
            <a:endParaRPr lang="en-GB" sz="1200" dirty="0">
              <a:solidFill>
                <a:schemeClr val="tx1"/>
              </a:solidFill>
            </a:endParaRPr>
          </a:p>
        </p:txBody>
      </p:sp>
      <p:pic>
        <p:nvPicPr>
          <p:cNvPr id="14" name="Picture 13">
            <a:extLst>
              <a:ext uri="{FF2B5EF4-FFF2-40B4-BE49-F238E27FC236}">
                <a16:creationId xmlns:a16="http://schemas.microsoft.com/office/drawing/2014/main" id="{1D95CCBB-17BB-0A05-7C7E-CD8237577AF7}"/>
              </a:ext>
            </a:extLst>
          </p:cNvPr>
          <p:cNvPicPr>
            <a:picLocks noChangeAspect="1"/>
          </p:cNvPicPr>
          <p:nvPr/>
        </p:nvPicPr>
        <p:blipFill>
          <a:blip r:embed="rId2"/>
          <a:stretch>
            <a:fillRect/>
          </a:stretch>
        </p:blipFill>
        <p:spPr>
          <a:xfrm>
            <a:off x="8427959" y="2009407"/>
            <a:ext cx="426671" cy="426671"/>
          </a:xfrm>
          <a:prstGeom prst="rect">
            <a:avLst/>
          </a:prstGeom>
        </p:spPr>
      </p:pic>
      <p:sp>
        <p:nvSpPr>
          <p:cNvPr id="19" name="Text Placeholder 2">
            <a:extLst>
              <a:ext uri="{FF2B5EF4-FFF2-40B4-BE49-F238E27FC236}">
                <a16:creationId xmlns:a16="http://schemas.microsoft.com/office/drawing/2014/main" id="{9C7798D5-5F04-218C-AFE7-30F17D97D5A8}"/>
              </a:ext>
            </a:extLst>
          </p:cNvPr>
          <p:cNvSpPr>
            <a:spLocks noGrp="1"/>
          </p:cNvSpPr>
          <p:nvPr>
            <p:ph type="body" sz="quarter" idx="14"/>
          </p:nvPr>
        </p:nvSpPr>
        <p:spPr/>
        <p:txBody>
          <a:bodyPr/>
          <a:lstStyle/>
          <a:p>
            <a:r>
              <a:rPr lang="en-NO" dirty="0"/>
              <a:t>Slide layout example</a:t>
            </a:r>
          </a:p>
        </p:txBody>
      </p:sp>
    </p:spTree>
    <p:extLst>
      <p:ext uri="{BB962C8B-B14F-4D97-AF65-F5344CB8AC3E}">
        <p14:creationId xmlns:p14="http://schemas.microsoft.com/office/powerpoint/2010/main" val="3530931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4C37-F0E7-956F-26FC-4EB67E9DC9D7}"/>
              </a:ext>
            </a:extLst>
          </p:cNvPr>
          <p:cNvSpPr>
            <a:spLocks noGrp="1"/>
          </p:cNvSpPr>
          <p:nvPr>
            <p:ph type="title"/>
          </p:nvPr>
        </p:nvSpPr>
        <p:spPr/>
        <p:txBody>
          <a:bodyPr/>
          <a:lstStyle/>
          <a:p>
            <a:r>
              <a:rPr lang="en-NO" dirty="0"/>
              <a:t>Page split</a:t>
            </a:r>
          </a:p>
        </p:txBody>
      </p:sp>
      <p:sp>
        <p:nvSpPr>
          <p:cNvPr id="19" name="Text Placeholder 2">
            <a:extLst>
              <a:ext uri="{FF2B5EF4-FFF2-40B4-BE49-F238E27FC236}">
                <a16:creationId xmlns:a16="http://schemas.microsoft.com/office/drawing/2014/main" id="{9C7798D5-5F04-218C-AFE7-30F17D97D5A8}"/>
              </a:ext>
            </a:extLst>
          </p:cNvPr>
          <p:cNvSpPr>
            <a:spLocks noGrp="1"/>
          </p:cNvSpPr>
          <p:nvPr>
            <p:ph type="body" sz="quarter" idx="14"/>
          </p:nvPr>
        </p:nvSpPr>
        <p:spPr/>
        <p:txBody>
          <a:bodyPr/>
          <a:lstStyle/>
          <a:p>
            <a:r>
              <a:rPr lang="en-NO" dirty="0"/>
              <a:t>Slide layout example</a:t>
            </a:r>
          </a:p>
        </p:txBody>
      </p:sp>
      <p:sp>
        <p:nvSpPr>
          <p:cNvPr id="18" name="Rounded Rectangle 17">
            <a:extLst>
              <a:ext uri="{FF2B5EF4-FFF2-40B4-BE49-F238E27FC236}">
                <a16:creationId xmlns:a16="http://schemas.microsoft.com/office/drawing/2014/main" id="{49B1BCE4-B613-ECE5-69BA-B13019B07E42}"/>
              </a:ext>
            </a:extLst>
          </p:cNvPr>
          <p:cNvSpPr/>
          <p:nvPr/>
        </p:nvSpPr>
        <p:spPr>
          <a:xfrm>
            <a:off x="6654298" y="1323341"/>
            <a:ext cx="4913816" cy="4597625"/>
          </a:xfrm>
          <a:prstGeom prst="roundRect">
            <a:avLst>
              <a:gd name="adj" fmla="val 614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GB" sz="1800" dirty="0">
              <a:solidFill>
                <a:schemeClr val="tx1"/>
              </a:solidFill>
              <a:effectLst/>
              <a:latin typeface="Bookman Old Style" panose="02050604050505020204" pitchFamily="18" charset="0"/>
            </a:endParaRPr>
          </a:p>
          <a:p>
            <a:r>
              <a:rPr lang="en-GB" sz="1800" b="1" dirty="0">
                <a:solidFill>
                  <a:schemeClr val="tx1"/>
                </a:solidFill>
                <a:effectLst/>
                <a:latin typeface="Franklin Gothic Demi" panose="020B0603020102020204" pitchFamily="34" charset="0"/>
              </a:rPr>
              <a:t>Dummy headline</a:t>
            </a:r>
            <a:endParaRPr lang="en-GB" b="1" dirty="0">
              <a:solidFill>
                <a:schemeClr val="tx1"/>
              </a:solidFill>
              <a:latin typeface="Franklin Gothic Demi" panose="020B0603020102020204" pitchFamily="34" charset="0"/>
            </a:endParaRPr>
          </a:p>
          <a:p>
            <a:endParaRPr lang="en-GB" sz="1200" b="1" dirty="0">
              <a:solidFill>
                <a:schemeClr val="tx1"/>
              </a:solidFill>
              <a:latin typeface="Franklin Gothic Demi" panose="020B0603020102020204" pitchFamily="34" charset="0"/>
            </a:endParaRPr>
          </a:p>
          <a:p>
            <a:pPr marL="171450" indent="-171450">
              <a:buFont typeface="Arial" panose="020B0604020202020204" pitchFamily="34" charset="0"/>
              <a:buChar char="•"/>
            </a:pPr>
            <a:r>
              <a:rPr lang="en-GB" sz="1200" dirty="0">
                <a:solidFill>
                  <a:schemeClr val="tx1"/>
                </a:solidFill>
                <a:effectLst/>
              </a:rPr>
              <a:t>Lorem ipsum </a:t>
            </a:r>
            <a:r>
              <a:rPr lang="en-GB" sz="1200" dirty="0" err="1">
                <a:solidFill>
                  <a:schemeClr val="tx1"/>
                </a:solidFill>
                <a:effectLst/>
              </a:rPr>
              <a:t>dolor</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consectetuer</a:t>
            </a:r>
            <a:r>
              <a:rPr lang="en-GB" sz="1200" dirty="0">
                <a:solidFill>
                  <a:schemeClr val="tx1"/>
                </a:solidFill>
                <a:effectLst/>
              </a:rPr>
              <a:t> </a:t>
            </a:r>
            <a:r>
              <a:rPr lang="en-GB" sz="1200" dirty="0" err="1">
                <a:solidFill>
                  <a:schemeClr val="tx1"/>
                </a:solidFill>
                <a:effectLst/>
              </a:rPr>
              <a:t>adipiscing</a:t>
            </a:r>
            <a:r>
              <a:rPr lang="en-GB" sz="1200" dirty="0">
                <a:solidFill>
                  <a:schemeClr val="tx1"/>
                </a:solidFill>
                <a:effectLst/>
              </a:rPr>
              <a:t> </a:t>
            </a:r>
            <a:r>
              <a:rPr lang="en-GB" sz="1200" dirty="0" err="1">
                <a:solidFill>
                  <a:schemeClr val="tx1"/>
                </a:solidFill>
                <a:effectLst/>
              </a:rPr>
              <a:t>elit</a:t>
            </a:r>
            <a:r>
              <a:rPr lang="en-GB" sz="1200" dirty="0">
                <a:solidFill>
                  <a:schemeClr val="tx1"/>
                </a:solidFill>
                <a:effectLst/>
              </a:rPr>
              <a:t>. Donec </a:t>
            </a:r>
            <a:r>
              <a:rPr lang="en-GB" sz="1200" dirty="0" err="1">
                <a:solidFill>
                  <a:schemeClr val="tx1"/>
                </a:solidFill>
                <a:effectLst/>
              </a:rPr>
              <a:t>odio</a:t>
            </a:r>
            <a:r>
              <a:rPr lang="en-GB" sz="1200" dirty="0">
                <a:solidFill>
                  <a:schemeClr val="tx1"/>
                </a:solidFill>
                <a:effectLst/>
              </a:rPr>
              <a:t>. </a:t>
            </a:r>
            <a:r>
              <a:rPr lang="en-GB" sz="1200" dirty="0" err="1">
                <a:solidFill>
                  <a:schemeClr val="tx1"/>
                </a:solidFill>
                <a:effectLst/>
              </a:rPr>
              <a:t>Quisque</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a:t>
            </a:r>
            <a:r>
              <a:rPr lang="en-GB" sz="1200" dirty="0" err="1">
                <a:solidFill>
                  <a:schemeClr val="tx1"/>
                </a:solidFill>
                <a:effectLst/>
              </a:rPr>
              <a:t>mattis</a:t>
            </a:r>
            <a:r>
              <a:rPr lang="en-GB" sz="1200" dirty="0">
                <a:solidFill>
                  <a:schemeClr val="tx1"/>
                </a:solidFill>
                <a:effectLst/>
              </a:rPr>
              <a:t> eros. </a:t>
            </a:r>
            <a:r>
              <a:rPr lang="en-GB" sz="1200" dirty="0" err="1">
                <a:solidFill>
                  <a:schemeClr val="tx1"/>
                </a:solidFill>
                <a:effectLst/>
              </a:rPr>
              <a:t>Nullam</a:t>
            </a:r>
            <a:r>
              <a:rPr lang="en-GB" sz="1200" dirty="0">
                <a:solidFill>
                  <a:schemeClr val="tx1"/>
                </a:solidFill>
                <a:effectLst/>
              </a:rPr>
              <a:t> </a:t>
            </a:r>
            <a:r>
              <a:rPr lang="en-GB" sz="1200" dirty="0" err="1">
                <a:solidFill>
                  <a:schemeClr val="tx1"/>
                </a:solidFill>
                <a:effectLst/>
              </a:rPr>
              <a:t>malesuada</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ut</a:t>
            </a:r>
            <a:r>
              <a:rPr lang="en-GB" sz="1200" dirty="0">
                <a:solidFill>
                  <a:schemeClr val="tx1"/>
                </a:solidFill>
                <a:effectLst/>
              </a:rPr>
              <a:t> </a:t>
            </a:r>
            <a:r>
              <a:rPr lang="en-GB" sz="1200" dirty="0" err="1">
                <a:solidFill>
                  <a:schemeClr val="tx1"/>
                </a:solidFill>
                <a:effectLst/>
              </a:rPr>
              <a:t>turpis</a:t>
            </a:r>
            <a:r>
              <a:rPr lang="en-GB" sz="1200" dirty="0">
                <a:solidFill>
                  <a:schemeClr val="tx1"/>
                </a:solidFill>
                <a:effectLst/>
              </a:rPr>
              <a:t>. </a:t>
            </a:r>
            <a:r>
              <a:rPr lang="en-GB" sz="1200" dirty="0" err="1">
                <a:solidFill>
                  <a:schemeClr val="tx1"/>
                </a:solidFill>
                <a:effectLst/>
              </a:rPr>
              <a:t>Suspendisse</a:t>
            </a:r>
            <a:r>
              <a:rPr lang="en-GB" sz="1200" dirty="0">
                <a:solidFill>
                  <a:schemeClr val="tx1"/>
                </a:solidFill>
                <a:effectLst/>
              </a:rPr>
              <a:t> </a:t>
            </a:r>
            <a:r>
              <a:rPr lang="en-GB" sz="1200" dirty="0" err="1">
                <a:solidFill>
                  <a:schemeClr val="tx1"/>
                </a:solidFill>
                <a:effectLst/>
              </a:rPr>
              <a:t>urna</a:t>
            </a:r>
            <a:r>
              <a:rPr lang="en-GB" sz="1200" dirty="0">
                <a:solidFill>
                  <a:schemeClr val="tx1"/>
                </a:solidFill>
                <a:effectLst/>
              </a:rPr>
              <a:t> </a:t>
            </a:r>
            <a:r>
              <a:rPr lang="en-GB" sz="1200" dirty="0" err="1">
                <a:solidFill>
                  <a:schemeClr val="tx1"/>
                </a:solidFill>
                <a:effectLst/>
              </a:rPr>
              <a:t>nibh</a:t>
            </a:r>
            <a:r>
              <a:rPr lang="en-GB" sz="1200" dirty="0">
                <a:solidFill>
                  <a:schemeClr val="tx1"/>
                </a:solidFill>
                <a:effectLst/>
              </a:rPr>
              <a:t>, </a:t>
            </a:r>
            <a:r>
              <a:rPr lang="en-GB" sz="1200" dirty="0" err="1">
                <a:solidFill>
                  <a:schemeClr val="tx1"/>
                </a:solidFill>
                <a:effectLst/>
              </a:rPr>
              <a:t>viverra</a:t>
            </a:r>
            <a:r>
              <a:rPr lang="en-GB" sz="1200" dirty="0">
                <a:solidFill>
                  <a:schemeClr val="tx1"/>
                </a:solidFill>
                <a:effectLst/>
              </a:rPr>
              <a:t> non, semper </a:t>
            </a:r>
            <a:r>
              <a:rPr lang="en-GB" sz="1200" dirty="0" err="1">
                <a:solidFill>
                  <a:schemeClr val="tx1"/>
                </a:solidFill>
                <a:effectLst/>
              </a:rPr>
              <a:t>suscipit</a:t>
            </a:r>
            <a:r>
              <a:rPr lang="en-GB" sz="1200" dirty="0">
                <a:solidFill>
                  <a:schemeClr val="tx1"/>
                </a:solidFill>
                <a:effectLst/>
              </a:rPr>
              <a:t>, </a:t>
            </a:r>
            <a:r>
              <a:rPr lang="en-GB" sz="1200" dirty="0" err="1">
                <a:solidFill>
                  <a:schemeClr val="tx1"/>
                </a:solidFill>
                <a:effectLst/>
              </a:rPr>
              <a:t>posuere</a:t>
            </a:r>
            <a:r>
              <a:rPr lang="en-GB" sz="1200" dirty="0">
                <a:solidFill>
                  <a:schemeClr val="tx1"/>
                </a:solidFill>
                <a:effectLst/>
              </a:rPr>
              <a:t> a, </a:t>
            </a:r>
            <a:r>
              <a:rPr lang="en-GB" sz="1200" dirty="0" err="1">
                <a:solidFill>
                  <a:schemeClr val="tx1"/>
                </a:solidFill>
                <a:effectLst/>
              </a:rPr>
              <a:t>pede</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Donec </a:t>
            </a:r>
            <a:r>
              <a:rPr lang="en-GB" sz="1200" dirty="0" err="1">
                <a:solidFill>
                  <a:schemeClr val="tx1"/>
                </a:solidFill>
                <a:effectLst/>
              </a:rPr>
              <a:t>nec</a:t>
            </a:r>
            <a:r>
              <a:rPr lang="en-GB" sz="1200" dirty="0">
                <a:solidFill>
                  <a:schemeClr val="tx1"/>
                </a:solidFill>
                <a:effectLst/>
              </a:rPr>
              <a:t> </a:t>
            </a:r>
            <a:r>
              <a:rPr lang="en-GB" sz="1200" dirty="0" err="1">
                <a:solidFill>
                  <a:schemeClr val="tx1"/>
                </a:solidFill>
                <a:effectLst/>
              </a:rPr>
              <a:t>justo</a:t>
            </a:r>
            <a:r>
              <a:rPr lang="en-GB" sz="1200" dirty="0">
                <a:solidFill>
                  <a:schemeClr val="tx1"/>
                </a:solidFill>
                <a:effectLst/>
              </a:rPr>
              <a:t> </a:t>
            </a:r>
            <a:r>
              <a:rPr lang="en-GB" sz="1200" dirty="0" err="1">
                <a:solidFill>
                  <a:schemeClr val="tx1"/>
                </a:solidFill>
                <a:effectLst/>
              </a:rPr>
              <a:t>eget</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fermentum.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mauris</a:t>
            </a:r>
            <a:r>
              <a:rPr lang="en-GB" sz="1200" dirty="0">
                <a:solidFill>
                  <a:schemeClr val="tx1"/>
                </a:solidFill>
                <a:effectLst/>
              </a:rPr>
              <a:t> sit </a:t>
            </a:r>
            <a:r>
              <a:rPr lang="en-GB" sz="1200" dirty="0" err="1">
                <a:solidFill>
                  <a:schemeClr val="tx1"/>
                </a:solidFill>
                <a:effectLst/>
              </a:rPr>
              <a:t>amet</a:t>
            </a:r>
            <a:r>
              <a:rPr lang="en-GB" sz="1200" dirty="0">
                <a:solidFill>
                  <a:schemeClr val="tx1"/>
                </a:solidFill>
                <a:effectLst/>
              </a:rPr>
              <a:t> </a:t>
            </a:r>
            <a:r>
              <a:rPr lang="en-GB" sz="1200" dirty="0" err="1">
                <a:solidFill>
                  <a:schemeClr val="tx1"/>
                </a:solidFill>
                <a:effectLst/>
              </a:rPr>
              <a:t>orci</a:t>
            </a:r>
            <a:r>
              <a:rPr lang="en-GB" sz="1200" dirty="0">
                <a:solidFill>
                  <a:schemeClr val="tx1"/>
                </a:solidFill>
                <a:effectLst/>
              </a:rPr>
              <a:t>. Aenean </a:t>
            </a:r>
            <a:r>
              <a:rPr lang="en-GB" sz="1200" dirty="0" err="1">
                <a:solidFill>
                  <a:schemeClr val="tx1"/>
                </a:solidFill>
                <a:effectLst/>
              </a:rPr>
              <a:t>dignissim</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felis</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ffectLst/>
            </a:endParaRPr>
          </a:p>
          <a:p>
            <a:pPr marL="171450" indent="-171450">
              <a:buFont typeface="Arial" panose="020B0604020202020204" pitchFamily="34" charset="0"/>
              <a:buChar char="•"/>
            </a:pPr>
            <a:r>
              <a:rPr lang="en-GB" sz="1200" dirty="0">
                <a:solidFill>
                  <a:schemeClr val="tx1"/>
                </a:solidFill>
                <a:effectLst/>
              </a:rPr>
              <a:t>Morbi in </a:t>
            </a:r>
            <a:r>
              <a:rPr lang="en-GB" sz="1200" dirty="0" err="1">
                <a:solidFill>
                  <a:schemeClr val="tx1"/>
                </a:solidFill>
                <a:effectLst/>
              </a:rPr>
              <a:t>sem</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dui </a:t>
            </a:r>
            <a:r>
              <a:rPr lang="en-GB" sz="1200" dirty="0" err="1">
                <a:solidFill>
                  <a:schemeClr val="tx1"/>
                </a:solidFill>
                <a:effectLst/>
              </a:rPr>
              <a:t>placerat</a:t>
            </a:r>
            <a:r>
              <a:rPr lang="en-GB" sz="1200" dirty="0">
                <a:solidFill>
                  <a:schemeClr val="tx1"/>
                </a:solidFill>
                <a:effectLst/>
              </a:rPr>
              <a:t> </a:t>
            </a:r>
            <a:r>
              <a:rPr lang="en-GB" sz="1200" dirty="0" err="1">
                <a:solidFill>
                  <a:schemeClr val="tx1"/>
                </a:solidFill>
                <a:effectLst/>
              </a:rPr>
              <a:t>ornare</a:t>
            </a:r>
            <a:r>
              <a:rPr lang="en-GB" sz="1200" dirty="0">
                <a:solidFill>
                  <a:schemeClr val="tx1"/>
                </a:solidFill>
                <a:effectLst/>
              </a:rPr>
              <a:t>. </a:t>
            </a:r>
            <a:r>
              <a:rPr lang="en-GB" sz="1200" dirty="0" err="1">
                <a:solidFill>
                  <a:schemeClr val="tx1"/>
                </a:solidFill>
                <a:effectLst/>
              </a:rPr>
              <a:t>Pellentesque</a:t>
            </a:r>
            <a:r>
              <a:rPr lang="en-GB" sz="1200" dirty="0">
                <a:solidFill>
                  <a:schemeClr val="tx1"/>
                </a:solidFill>
                <a:effectLst/>
              </a:rPr>
              <a:t> </a:t>
            </a:r>
            <a:r>
              <a:rPr lang="en-GB" sz="1200" dirty="0" err="1">
                <a:solidFill>
                  <a:schemeClr val="tx1"/>
                </a:solidFill>
                <a:effectLst/>
              </a:rPr>
              <a:t>odio</a:t>
            </a:r>
            <a:r>
              <a:rPr lang="en-GB" sz="1200" dirty="0">
                <a:solidFill>
                  <a:schemeClr val="tx1"/>
                </a:solidFill>
                <a:effectLst/>
              </a:rPr>
              <a:t> nisi, </a:t>
            </a:r>
            <a:r>
              <a:rPr lang="en-GB" sz="1200" dirty="0" err="1">
                <a:solidFill>
                  <a:schemeClr val="tx1"/>
                </a:solidFill>
                <a:effectLst/>
              </a:rPr>
              <a:t>euismod</a:t>
            </a:r>
            <a:r>
              <a:rPr lang="en-GB" sz="1200" dirty="0">
                <a:solidFill>
                  <a:schemeClr val="tx1"/>
                </a:solidFill>
                <a:effectLst/>
              </a:rPr>
              <a:t> in, pharetra a, </a:t>
            </a:r>
            <a:r>
              <a:rPr lang="en-GB" sz="1200" dirty="0" err="1">
                <a:solidFill>
                  <a:schemeClr val="tx1"/>
                </a:solidFill>
                <a:effectLst/>
              </a:rPr>
              <a:t>ultricies</a:t>
            </a:r>
            <a:r>
              <a:rPr lang="en-GB" sz="1200" dirty="0">
                <a:solidFill>
                  <a:schemeClr val="tx1"/>
                </a:solidFill>
                <a:effectLst/>
              </a:rPr>
              <a:t> in, diam. </a:t>
            </a:r>
            <a:r>
              <a:rPr lang="en-GB" sz="1200" dirty="0" err="1">
                <a:solidFill>
                  <a:schemeClr val="tx1"/>
                </a:solidFill>
                <a:effectLst/>
              </a:rPr>
              <a:t>Sed</a:t>
            </a:r>
            <a:r>
              <a:rPr lang="en-GB" sz="1200" dirty="0">
                <a:solidFill>
                  <a:schemeClr val="tx1"/>
                </a:solidFill>
                <a:effectLst/>
              </a:rPr>
              <a:t> </a:t>
            </a:r>
            <a:r>
              <a:rPr lang="en-GB" sz="1200" dirty="0" err="1">
                <a:solidFill>
                  <a:schemeClr val="tx1"/>
                </a:solidFill>
                <a:effectLst/>
              </a:rPr>
              <a:t>arcu</a:t>
            </a:r>
            <a:r>
              <a:rPr lang="en-GB" sz="1200" dirty="0">
                <a:solidFill>
                  <a:schemeClr val="tx1"/>
                </a:solidFill>
                <a:effectLst/>
              </a:rPr>
              <a:t>. Cras </a:t>
            </a:r>
            <a:r>
              <a:rPr lang="en-GB" sz="1200" dirty="0" err="1">
                <a:solidFill>
                  <a:schemeClr val="tx1"/>
                </a:solidFill>
                <a:effectLst/>
              </a:rPr>
              <a:t>consequat</a:t>
            </a:r>
            <a:r>
              <a:rPr lang="en-GB" sz="1200" dirty="0">
                <a:solidFill>
                  <a:schemeClr val="tx1"/>
                </a:solidFill>
                <a:effectLst/>
              </a:rPr>
              <a:t>.</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r>
              <a:rPr lang="en-GB" sz="1200" dirty="0" err="1">
                <a:solidFill>
                  <a:schemeClr val="tx1"/>
                </a:solidFill>
                <a:effectLst/>
              </a:rPr>
              <a:t>Praesent</a:t>
            </a:r>
            <a:r>
              <a:rPr lang="en-GB" sz="1200" dirty="0">
                <a:solidFill>
                  <a:schemeClr val="tx1"/>
                </a:solidFill>
                <a:effectLst/>
              </a:rPr>
              <a:t> </a:t>
            </a:r>
            <a:r>
              <a:rPr lang="en-GB" sz="1200" dirty="0" err="1">
                <a:solidFill>
                  <a:schemeClr val="tx1"/>
                </a:solidFill>
                <a:effectLst/>
              </a:rPr>
              <a:t>dapibus</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id cursus </a:t>
            </a:r>
            <a:r>
              <a:rPr lang="en-GB" sz="1200" dirty="0" err="1">
                <a:solidFill>
                  <a:schemeClr val="tx1"/>
                </a:solidFill>
                <a:effectLst/>
              </a:rPr>
              <a:t>faucibus</a:t>
            </a:r>
            <a:r>
              <a:rPr lang="en-GB" sz="1200" dirty="0">
                <a:solidFill>
                  <a:schemeClr val="tx1"/>
                </a:solidFill>
                <a:effectLst/>
              </a:rPr>
              <a:t>, </a:t>
            </a:r>
            <a:r>
              <a:rPr lang="en-GB" sz="1200" dirty="0" err="1">
                <a:solidFill>
                  <a:schemeClr val="tx1"/>
                </a:solidFill>
                <a:effectLst/>
              </a:rPr>
              <a:t>tortor</a:t>
            </a:r>
            <a:r>
              <a:rPr lang="en-GB" sz="1200" dirty="0">
                <a:solidFill>
                  <a:schemeClr val="tx1"/>
                </a:solidFill>
                <a:effectLst/>
              </a:rPr>
              <a:t> </a:t>
            </a:r>
            <a:r>
              <a:rPr lang="en-GB" sz="1200" dirty="0" err="1">
                <a:solidFill>
                  <a:schemeClr val="tx1"/>
                </a:solidFill>
                <a:effectLst/>
              </a:rPr>
              <a:t>neque</a:t>
            </a:r>
            <a:r>
              <a:rPr lang="en-GB" sz="1200" dirty="0">
                <a:solidFill>
                  <a:schemeClr val="tx1"/>
                </a:solidFill>
                <a:effectLst/>
              </a:rPr>
              <a:t> </a:t>
            </a:r>
            <a:r>
              <a:rPr lang="en-GB" sz="1200" dirty="0" err="1">
                <a:solidFill>
                  <a:schemeClr val="tx1"/>
                </a:solidFill>
                <a:effectLst/>
              </a:rPr>
              <a:t>egestas</a:t>
            </a:r>
            <a:r>
              <a:rPr lang="en-GB" sz="1200" dirty="0">
                <a:solidFill>
                  <a:schemeClr val="tx1"/>
                </a:solidFill>
                <a:effectLst/>
              </a:rPr>
              <a:t> </a:t>
            </a:r>
            <a:r>
              <a:rPr lang="en-GB" sz="1200" dirty="0" err="1">
                <a:solidFill>
                  <a:schemeClr val="tx1"/>
                </a:solidFill>
                <a:effectLst/>
              </a:rPr>
              <a:t>auguae</a:t>
            </a:r>
            <a:r>
              <a:rPr lang="en-GB" sz="1200" dirty="0">
                <a:solidFill>
                  <a:schemeClr val="tx1"/>
                </a:solidFill>
                <a:effectLst/>
              </a:rPr>
              <a:t>,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vulputate</a:t>
            </a:r>
            <a:r>
              <a:rPr lang="en-GB" sz="1200" dirty="0">
                <a:solidFill>
                  <a:schemeClr val="tx1"/>
                </a:solidFill>
                <a:effectLst/>
              </a:rPr>
              <a:t> magna eros </a:t>
            </a:r>
            <a:r>
              <a:rPr lang="en-GB" sz="1200" dirty="0" err="1">
                <a:solidFill>
                  <a:schemeClr val="tx1"/>
                </a:solidFill>
                <a:effectLst/>
              </a:rPr>
              <a:t>eu</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Aliquam</a:t>
            </a:r>
            <a:r>
              <a:rPr lang="en-GB" sz="1200" dirty="0">
                <a:solidFill>
                  <a:schemeClr val="tx1"/>
                </a:solidFill>
                <a:effectLst/>
              </a:rPr>
              <a:t> </a:t>
            </a:r>
            <a:r>
              <a:rPr lang="en-GB" sz="1200" dirty="0" err="1">
                <a:solidFill>
                  <a:schemeClr val="tx1"/>
                </a:solidFill>
                <a:effectLst/>
              </a:rPr>
              <a:t>erat</a:t>
            </a:r>
            <a:r>
              <a:rPr lang="en-GB" sz="1200" dirty="0">
                <a:solidFill>
                  <a:schemeClr val="tx1"/>
                </a:solidFill>
                <a:effectLst/>
              </a:rPr>
              <a:t> </a:t>
            </a:r>
            <a:r>
              <a:rPr lang="en-GB" sz="1200" dirty="0" err="1">
                <a:solidFill>
                  <a:schemeClr val="tx1"/>
                </a:solidFill>
                <a:effectLst/>
              </a:rPr>
              <a:t>volutpat</a:t>
            </a:r>
            <a:r>
              <a:rPr lang="en-GB" sz="1200" dirty="0">
                <a:solidFill>
                  <a:schemeClr val="tx1"/>
                </a:solidFill>
                <a:effectLst/>
              </a:rPr>
              <a:t>. Nam dui mi, </a:t>
            </a:r>
            <a:r>
              <a:rPr lang="en-GB" sz="1200" dirty="0" err="1">
                <a:solidFill>
                  <a:schemeClr val="tx1"/>
                </a:solidFill>
                <a:effectLst/>
              </a:rPr>
              <a:t>tincidunt</a:t>
            </a:r>
            <a:r>
              <a:rPr lang="en-GB" sz="1200" dirty="0">
                <a:solidFill>
                  <a:schemeClr val="tx1"/>
                </a:solidFill>
                <a:effectLst/>
              </a:rPr>
              <a:t> </a:t>
            </a:r>
            <a:r>
              <a:rPr lang="en-GB" sz="1200" dirty="0" err="1">
                <a:solidFill>
                  <a:schemeClr val="tx1"/>
                </a:solidFill>
                <a:effectLst/>
              </a:rPr>
              <a:t>quis</a:t>
            </a:r>
            <a:r>
              <a:rPr lang="en-GB" sz="1200" dirty="0">
                <a:solidFill>
                  <a:schemeClr val="tx1"/>
                </a:solidFill>
                <a:effectLst/>
              </a:rPr>
              <a:t>, </a:t>
            </a:r>
            <a:r>
              <a:rPr lang="en-GB" sz="1200" dirty="0" err="1">
                <a:solidFill>
                  <a:schemeClr val="tx1"/>
                </a:solidFill>
                <a:effectLst/>
              </a:rPr>
              <a:t>accumsan</a:t>
            </a:r>
            <a:r>
              <a:rPr lang="en-GB" sz="1200" dirty="0">
                <a:solidFill>
                  <a:schemeClr val="tx1"/>
                </a:solidFill>
                <a:effectLst/>
              </a:rPr>
              <a:t> </a:t>
            </a:r>
            <a:r>
              <a:rPr lang="en-GB" sz="1200" dirty="0" err="1">
                <a:solidFill>
                  <a:schemeClr val="tx1"/>
                </a:solidFill>
                <a:effectLst/>
              </a:rPr>
              <a:t>porttitor</a:t>
            </a:r>
            <a:r>
              <a:rPr lang="en-GB" sz="1200" dirty="0">
                <a:solidFill>
                  <a:schemeClr val="tx1"/>
                </a:solidFill>
                <a:effectLst/>
              </a:rPr>
              <a:t>, </a:t>
            </a:r>
            <a:r>
              <a:rPr lang="en-GB" sz="1200" dirty="0" err="1">
                <a:solidFill>
                  <a:schemeClr val="tx1"/>
                </a:solidFill>
                <a:effectLst/>
              </a:rPr>
              <a:t>facilisis</a:t>
            </a:r>
            <a:r>
              <a:rPr lang="en-GB" sz="1200" dirty="0">
                <a:solidFill>
                  <a:schemeClr val="tx1"/>
                </a:solidFill>
                <a:effectLst/>
              </a:rPr>
              <a:t> </a:t>
            </a:r>
            <a:r>
              <a:rPr lang="en-GB" sz="1200" dirty="0" err="1">
                <a:solidFill>
                  <a:schemeClr val="tx1"/>
                </a:solidFill>
                <a:effectLst/>
              </a:rPr>
              <a:t>luctus</a:t>
            </a:r>
            <a:r>
              <a:rPr lang="en-GB" sz="1200" dirty="0">
                <a:solidFill>
                  <a:schemeClr val="tx1"/>
                </a:solidFill>
                <a:effectLst/>
              </a:rPr>
              <a:t>, </a:t>
            </a:r>
            <a:r>
              <a:rPr lang="en-GB" sz="1200" dirty="0" err="1">
                <a:solidFill>
                  <a:schemeClr val="tx1"/>
                </a:solidFill>
                <a:effectLst/>
              </a:rPr>
              <a:t>metus</a:t>
            </a:r>
            <a:r>
              <a:rPr lang="en-GB" sz="1200" dirty="0">
                <a:solidFill>
                  <a:schemeClr val="tx1"/>
                </a:solidFill>
                <a:effectLst/>
              </a:rPr>
              <a:t>.</a:t>
            </a:r>
          </a:p>
        </p:txBody>
      </p:sp>
      <mc:AlternateContent xmlns:mc="http://schemas.openxmlformats.org/markup-compatibility/2006" xmlns:cx4="http://schemas.microsoft.com/office/drawing/2016/5/10/chartex">
        <mc:Choice Requires="cx4">
          <p:graphicFrame>
            <p:nvGraphicFramePr>
              <p:cNvPr id="20" name="Chart 19">
                <a:extLst>
                  <a:ext uri="{FF2B5EF4-FFF2-40B4-BE49-F238E27FC236}">
                    <a16:creationId xmlns:a16="http://schemas.microsoft.com/office/drawing/2014/main" id="{8BDD2C1A-1C7D-D19F-B3D2-70B3F76A73A3}"/>
                  </a:ext>
                </a:extLst>
              </p:cNvPr>
              <p:cNvGraphicFramePr/>
              <p:nvPr>
                <p:extLst>
                  <p:ext uri="{D42A27DB-BD31-4B8C-83A1-F6EECF244321}">
                    <p14:modId xmlns:p14="http://schemas.microsoft.com/office/powerpoint/2010/main" val="772016400"/>
                  </p:ext>
                </p:extLst>
              </p:nvPr>
            </p:nvGraphicFramePr>
            <p:xfrm>
              <a:off x="623887" y="1671602"/>
              <a:ext cx="5472113" cy="402941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0" name="Chart 19">
                <a:extLst>
                  <a:ext uri="{FF2B5EF4-FFF2-40B4-BE49-F238E27FC236}">
                    <a16:creationId xmlns:a16="http://schemas.microsoft.com/office/drawing/2014/main" id="{8BDD2C1A-1C7D-D19F-B3D2-70B3F76A73A3}"/>
                  </a:ext>
                </a:extLst>
              </p:cNvPr>
              <p:cNvPicPr>
                <a:picLocks noGrp="1" noRot="1" noChangeAspect="1" noMove="1" noResize="1" noEditPoints="1" noAdjustHandles="1" noChangeArrowheads="1" noChangeShapeType="1"/>
              </p:cNvPicPr>
              <p:nvPr/>
            </p:nvPicPr>
            <p:blipFill>
              <a:blip r:embed="rId3"/>
              <a:stretch>
                <a:fillRect/>
              </a:stretch>
            </p:blipFill>
            <p:spPr>
              <a:xfrm>
                <a:off x="623887" y="1671602"/>
                <a:ext cx="5472113" cy="4029410"/>
              </a:xfrm>
              <a:prstGeom prst="rect">
                <a:avLst/>
              </a:prstGeom>
            </p:spPr>
          </p:pic>
        </mc:Fallback>
      </mc:AlternateContent>
    </p:spTree>
    <p:extLst>
      <p:ext uri="{BB962C8B-B14F-4D97-AF65-F5344CB8AC3E}">
        <p14:creationId xmlns:p14="http://schemas.microsoft.com/office/powerpoint/2010/main" val="2906734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5" name="Table 9">
            <a:extLst>
              <a:ext uri="{FF2B5EF4-FFF2-40B4-BE49-F238E27FC236}">
                <a16:creationId xmlns:a16="http://schemas.microsoft.com/office/drawing/2014/main" id="{AD7B515A-1B8B-F1B1-DEB7-9BCB643BDE22}"/>
              </a:ext>
            </a:extLst>
          </p:cNvPr>
          <p:cNvGraphicFramePr>
            <a:graphicFrameLocks noGrp="1"/>
          </p:cNvGraphicFramePr>
          <p:nvPr/>
        </p:nvGraphicFramePr>
        <p:xfrm>
          <a:off x="587376" y="1718581"/>
          <a:ext cx="11017247" cy="3890496"/>
        </p:xfrm>
        <a:graphic>
          <a:graphicData uri="http://schemas.openxmlformats.org/drawingml/2006/table">
            <a:tbl>
              <a:tblPr firstRow="1" bandRow="1">
                <a:tableStyleId>{5C22544A-7EE6-4342-B048-85BDC9FD1C3A}</a:tableStyleId>
              </a:tblPr>
              <a:tblGrid>
                <a:gridCol w="2065706">
                  <a:extLst>
                    <a:ext uri="{9D8B030D-6E8A-4147-A177-3AD203B41FA5}">
                      <a16:colId xmlns:a16="http://schemas.microsoft.com/office/drawing/2014/main" val="35430119"/>
                    </a:ext>
                  </a:extLst>
                </a:gridCol>
                <a:gridCol w="2091324">
                  <a:extLst>
                    <a:ext uri="{9D8B030D-6E8A-4147-A177-3AD203B41FA5}">
                      <a16:colId xmlns:a16="http://schemas.microsoft.com/office/drawing/2014/main" val="1957122752"/>
                    </a:ext>
                  </a:extLst>
                </a:gridCol>
                <a:gridCol w="2179559">
                  <a:extLst>
                    <a:ext uri="{9D8B030D-6E8A-4147-A177-3AD203B41FA5}">
                      <a16:colId xmlns:a16="http://schemas.microsoft.com/office/drawing/2014/main" val="3906805006"/>
                    </a:ext>
                  </a:extLst>
                </a:gridCol>
                <a:gridCol w="2340329">
                  <a:extLst>
                    <a:ext uri="{9D8B030D-6E8A-4147-A177-3AD203B41FA5}">
                      <a16:colId xmlns:a16="http://schemas.microsoft.com/office/drawing/2014/main" val="1276494397"/>
                    </a:ext>
                  </a:extLst>
                </a:gridCol>
                <a:gridCol w="2340329">
                  <a:extLst>
                    <a:ext uri="{9D8B030D-6E8A-4147-A177-3AD203B41FA5}">
                      <a16:colId xmlns:a16="http://schemas.microsoft.com/office/drawing/2014/main" val="1699357681"/>
                    </a:ext>
                  </a:extLst>
                </a:gridCol>
              </a:tblGrid>
              <a:tr h="603283">
                <a:tc>
                  <a:txBody>
                    <a:bodyPr/>
                    <a:lstStyle/>
                    <a:p>
                      <a:r>
                        <a:rPr lang="en-NO" sz="1600" b="0" dirty="0">
                          <a:solidFill>
                            <a:schemeClr val="tx1"/>
                          </a:solidFill>
                          <a:latin typeface="Bookman Old Style" panose="02050604050505020204" pitchFamily="18" charset="0"/>
                        </a:rPr>
                        <a:t>Category 1</a:t>
                      </a:r>
                    </a:p>
                  </a:txBody>
                  <a:tcPr anchor="ct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a:solidFill>
                            <a:schemeClr val="tx1"/>
                          </a:solidFill>
                          <a:latin typeface="Bookman Old Style" panose="02050604050505020204" pitchFamily="18" charset="0"/>
                        </a:rPr>
                        <a:t>Category 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a:solidFill>
                            <a:schemeClr val="tx1"/>
                          </a:solidFill>
                          <a:latin typeface="Bookman Old Style" panose="02050604050505020204" pitchFamily="18" charset="0"/>
                        </a:rPr>
                        <a:t>Category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a:solidFill>
                            <a:schemeClr val="tx1"/>
                          </a:solidFill>
                          <a:latin typeface="Bookman Old Style" panose="02050604050505020204" pitchFamily="18" charset="0"/>
                        </a:rPr>
                        <a:t>Category 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O" sz="1600" b="0">
                          <a:solidFill>
                            <a:schemeClr val="tx1"/>
                          </a:solidFill>
                          <a:latin typeface="Bookman Old Style" panose="02050604050505020204" pitchFamily="18" charset="0"/>
                        </a:rPr>
                        <a:t>Category 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4095036452"/>
                  </a:ext>
                </a:extLst>
              </a:tr>
              <a:tr h="823906">
                <a:tc>
                  <a:txBody>
                    <a:bodyPr/>
                    <a:lstStyle/>
                    <a:p>
                      <a:r>
                        <a:rPr lang="en-NO" sz="1000" b="0" i="0" dirty="0">
                          <a:solidFill>
                            <a:schemeClr val="tx1"/>
                          </a:solidFill>
                          <a:latin typeface="Franklin Gothic Demi" panose="020B0603020102020204" pitchFamily="34" charset="0"/>
                        </a:rPr>
                        <a:t>Series 1</a:t>
                      </a:r>
                    </a:p>
                    <a:p>
                      <a:r>
                        <a:rPr lang="en-GB" sz="1000" b="0" i="0" kern="1200" dirty="0">
                          <a:solidFill>
                            <a:schemeClr val="tx1"/>
                          </a:solidFill>
                          <a:effectLst/>
                          <a:latin typeface="+mn-lt"/>
                          <a:ea typeface="+mn-ea"/>
                          <a:cs typeface="+mn-cs"/>
                        </a:rPr>
                        <a:t>Donec </a:t>
                      </a:r>
                      <a:r>
                        <a:rPr lang="en-GB" sz="1000" b="0" i="0" kern="1200" dirty="0" err="1">
                          <a:solidFill>
                            <a:schemeClr val="tx1"/>
                          </a:solidFill>
                          <a:effectLst/>
                          <a:latin typeface="+mn-lt"/>
                          <a:ea typeface="+mn-ea"/>
                          <a:cs typeface="+mn-cs"/>
                        </a:rPr>
                        <a:t>nec</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justo</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eget</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felis</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facilisis</a:t>
                      </a:r>
                      <a:r>
                        <a:rPr lang="en-GB" sz="1000" b="0" i="0" kern="1200" dirty="0">
                          <a:solidFill>
                            <a:schemeClr val="tx1"/>
                          </a:solidFill>
                          <a:effectLst/>
                          <a:latin typeface="+mn-lt"/>
                          <a:ea typeface="+mn-ea"/>
                          <a:cs typeface="+mn-cs"/>
                        </a:rPr>
                        <a:t> </a:t>
                      </a:r>
                    </a:p>
                    <a:p>
                      <a:r>
                        <a:rPr lang="en-GB" sz="1000" b="0" i="0" kern="1200" dirty="0" err="1">
                          <a:solidFill>
                            <a:schemeClr val="tx1"/>
                          </a:solidFill>
                          <a:effectLst/>
                          <a:latin typeface="+mn-lt"/>
                          <a:ea typeface="+mn-ea"/>
                          <a:cs typeface="+mn-cs"/>
                        </a:rPr>
                        <a:t>fermeeuismod</a:t>
                      </a:r>
                      <a:r>
                        <a:rPr lang="en-GB" sz="1000" b="0" i="0" kern="1200" dirty="0">
                          <a:solidFill>
                            <a:schemeClr val="tx1"/>
                          </a:solidFill>
                          <a:effectLst/>
                          <a:latin typeface="+mn-lt"/>
                          <a:ea typeface="+mn-ea"/>
                          <a:cs typeface="+mn-cs"/>
                        </a:rPr>
                        <a:t> in lorem</a:t>
                      </a:r>
                      <a:endParaRPr lang="en-NO" sz="1000" b="0" i="0" dirty="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1</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dirty="0">
                          <a:solidFill>
                            <a:schemeClr val="tx1"/>
                          </a:solidFill>
                          <a:latin typeface="Franklin Gothic Demi" panose="020B0603020102020204" pitchFamily="34" charset="0"/>
                        </a:rPr>
                        <a:t>Series 1</a:t>
                      </a:r>
                    </a:p>
                    <a:p>
                      <a:r>
                        <a:rPr lang="en-GB" sz="1000" b="0" i="0" kern="1200" dirty="0">
                          <a:solidFill>
                            <a:schemeClr val="tx1"/>
                          </a:solidFill>
                          <a:effectLst/>
                          <a:latin typeface="+mn-lt"/>
                          <a:ea typeface="+mn-ea"/>
                          <a:cs typeface="+mn-cs"/>
                        </a:rPr>
                        <a:t>Donec </a:t>
                      </a:r>
                      <a:r>
                        <a:rPr lang="en-GB" sz="1000" b="0" i="0" kern="1200" dirty="0" err="1">
                          <a:solidFill>
                            <a:schemeClr val="tx1"/>
                          </a:solidFill>
                          <a:effectLst/>
                          <a:latin typeface="+mn-lt"/>
                          <a:ea typeface="+mn-ea"/>
                          <a:cs typeface="+mn-cs"/>
                        </a:rPr>
                        <a:t>nec</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justo</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eget</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felis</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facilisis</a:t>
                      </a:r>
                      <a:r>
                        <a:rPr lang="en-GB" sz="1000" b="0" i="0" kern="1200" dirty="0">
                          <a:solidFill>
                            <a:schemeClr val="tx1"/>
                          </a:solidFill>
                          <a:effectLst/>
                          <a:latin typeface="+mn-lt"/>
                          <a:ea typeface="+mn-ea"/>
                          <a:cs typeface="+mn-cs"/>
                        </a:rPr>
                        <a:t> </a:t>
                      </a:r>
                    </a:p>
                    <a:p>
                      <a:r>
                        <a:rPr lang="en-GB" sz="1000" b="0" i="0" kern="1200" dirty="0" err="1">
                          <a:solidFill>
                            <a:schemeClr val="tx1"/>
                          </a:solidFill>
                          <a:effectLst/>
                          <a:latin typeface="+mn-lt"/>
                          <a:ea typeface="+mn-ea"/>
                          <a:cs typeface="+mn-cs"/>
                        </a:rPr>
                        <a:t>fermeeuismod</a:t>
                      </a:r>
                      <a:r>
                        <a:rPr lang="en-GB" sz="1000" b="0" i="0" kern="1200" dirty="0">
                          <a:solidFill>
                            <a:schemeClr val="tx1"/>
                          </a:solidFill>
                          <a:effectLst/>
                          <a:latin typeface="+mn-lt"/>
                          <a:ea typeface="+mn-ea"/>
                          <a:cs typeface="+mn-cs"/>
                        </a:rPr>
                        <a:t> in lorem</a:t>
                      </a:r>
                      <a:endParaRPr lang="en-NO" sz="1000" b="0" i="0"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1</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1</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356965828"/>
                  </a:ext>
                </a:extLst>
              </a:tr>
              <a:tr h="823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2</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3785613"/>
                  </a:ext>
                </a:extLst>
              </a:tr>
              <a:tr h="823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ferme</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3</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94976277"/>
                  </a:ext>
                </a:extLst>
              </a:tr>
              <a:tr h="815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solidFill>
                        <a:schemeClr val="bg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a:solidFill>
                            <a:schemeClr val="tx1"/>
                          </a:solidFill>
                          <a:latin typeface="Franklin Gothic Demi" panose="020B0603020102020204" pitchFamily="34" charset="0"/>
                        </a:rPr>
                        <a:t>Series 4</a:t>
                      </a:r>
                    </a:p>
                    <a:p>
                      <a:r>
                        <a:rPr lang="en-GB" sz="1000" b="0" i="0" kern="1200">
                          <a:solidFill>
                            <a:schemeClr val="tx1"/>
                          </a:solidFill>
                          <a:effectLst/>
                          <a:latin typeface="+mn-lt"/>
                          <a:ea typeface="+mn-ea"/>
                          <a:cs typeface="+mn-cs"/>
                        </a:rPr>
                        <a:t>Donec </a:t>
                      </a:r>
                      <a:r>
                        <a:rPr lang="en-GB" sz="1000" b="0" i="0" kern="1200" err="1">
                          <a:solidFill>
                            <a:schemeClr val="tx1"/>
                          </a:solidFill>
                          <a:effectLst/>
                          <a:latin typeface="+mn-lt"/>
                          <a:ea typeface="+mn-ea"/>
                          <a:cs typeface="+mn-cs"/>
                        </a:rPr>
                        <a:t>nec</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justo</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eget</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felis</a:t>
                      </a:r>
                      <a:r>
                        <a:rPr lang="en-GB" sz="1000" b="0" i="0" kern="1200">
                          <a:solidFill>
                            <a:schemeClr val="tx1"/>
                          </a:solidFill>
                          <a:effectLst/>
                          <a:latin typeface="+mn-lt"/>
                          <a:ea typeface="+mn-ea"/>
                          <a:cs typeface="+mn-cs"/>
                        </a:rPr>
                        <a:t> </a:t>
                      </a:r>
                      <a:r>
                        <a:rPr lang="en-GB" sz="1000" b="0" i="0" kern="1200" err="1">
                          <a:solidFill>
                            <a:schemeClr val="tx1"/>
                          </a:solidFill>
                          <a:effectLst/>
                          <a:latin typeface="+mn-lt"/>
                          <a:ea typeface="+mn-ea"/>
                          <a:cs typeface="+mn-cs"/>
                        </a:rPr>
                        <a:t>facilisis</a:t>
                      </a:r>
                      <a:r>
                        <a:rPr lang="en-GB" sz="1000" b="0" i="0" kern="1200">
                          <a:solidFill>
                            <a:schemeClr val="tx1"/>
                          </a:solidFill>
                          <a:effectLst/>
                          <a:latin typeface="+mn-lt"/>
                          <a:ea typeface="+mn-ea"/>
                          <a:cs typeface="+mn-cs"/>
                        </a:rPr>
                        <a:t> </a:t>
                      </a:r>
                    </a:p>
                    <a:p>
                      <a:r>
                        <a:rPr lang="en-GB" sz="1000" b="0" i="0" kern="1200" err="1">
                          <a:solidFill>
                            <a:schemeClr val="tx1"/>
                          </a:solidFill>
                          <a:effectLst/>
                          <a:latin typeface="+mn-lt"/>
                          <a:ea typeface="+mn-ea"/>
                          <a:cs typeface="+mn-cs"/>
                        </a:rPr>
                        <a:t>fermeeuismod</a:t>
                      </a:r>
                      <a:r>
                        <a:rPr lang="en-GB" sz="1000" b="0" i="0" kern="1200">
                          <a:solidFill>
                            <a:schemeClr val="tx1"/>
                          </a:solidFill>
                          <a:effectLst/>
                          <a:latin typeface="+mn-lt"/>
                          <a:ea typeface="+mn-ea"/>
                          <a:cs typeface="+mn-cs"/>
                        </a:rPr>
                        <a:t> in lorem</a:t>
                      </a:r>
                      <a:endParaRPr lang="en-NO" sz="1000" b="0"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000" b="0" i="0" dirty="0">
                          <a:solidFill>
                            <a:schemeClr val="tx1"/>
                          </a:solidFill>
                          <a:latin typeface="Franklin Gothic Demi" panose="020B0603020102020204" pitchFamily="34" charset="0"/>
                        </a:rPr>
                        <a:t>Series 4</a:t>
                      </a:r>
                    </a:p>
                    <a:p>
                      <a:r>
                        <a:rPr lang="en-GB" sz="1000" b="0" i="0" kern="1200" dirty="0">
                          <a:solidFill>
                            <a:schemeClr val="tx1"/>
                          </a:solidFill>
                          <a:effectLst/>
                          <a:latin typeface="+mn-lt"/>
                          <a:ea typeface="+mn-ea"/>
                          <a:cs typeface="+mn-cs"/>
                        </a:rPr>
                        <a:t>Donec </a:t>
                      </a:r>
                      <a:r>
                        <a:rPr lang="en-GB" sz="1000" b="0" i="0" kern="1200" dirty="0" err="1">
                          <a:solidFill>
                            <a:schemeClr val="tx1"/>
                          </a:solidFill>
                          <a:effectLst/>
                          <a:latin typeface="+mn-lt"/>
                          <a:ea typeface="+mn-ea"/>
                          <a:cs typeface="+mn-cs"/>
                        </a:rPr>
                        <a:t>nec</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justo</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eget</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felis</a:t>
                      </a:r>
                      <a:r>
                        <a:rPr lang="en-GB" sz="1000" b="0" i="0" kern="1200" dirty="0">
                          <a:solidFill>
                            <a:schemeClr val="tx1"/>
                          </a:solidFill>
                          <a:effectLst/>
                          <a:latin typeface="+mn-lt"/>
                          <a:ea typeface="+mn-ea"/>
                          <a:cs typeface="+mn-cs"/>
                        </a:rPr>
                        <a:t> </a:t>
                      </a:r>
                      <a:r>
                        <a:rPr lang="en-GB" sz="1000" b="0" i="0" kern="1200" dirty="0" err="1">
                          <a:solidFill>
                            <a:schemeClr val="tx1"/>
                          </a:solidFill>
                          <a:effectLst/>
                          <a:latin typeface="+mn-lt"/>
                          <a:ea typeface="+mn-ea"/>
                          <a:cs typeface="+mn-cs"/>
                        </a:rPr>
                        <a:t>facilisis</a:t>
                      </a:r>
                      <a:r>
                        <a:rPr lang="en-GB" sz="1000" b="0" i="0" kern="1200" dirty="0">
                          <a:solidFill>
                            <a:schemeClr val="tx1"/>
                          </a:solidFill>
                          <a:effectLst/>
                          <a:latin typeface="+mn-lt"/>
                          <a:ea typeface="+mn-ea"/>
                          <a:cs typeface="+mn-cs"/>
                        </a:rPr>
                        <a:t> </a:t>
                      </a:r>
                    </a:p>
                    <a:p>
                      <a:r>
                        <a:rPr lang="en-GB" sz="1000" b="0" i="0" kern="1200" dirty="0" err="1">
                          <a:solidFill>
                            <a:schemeClr val="tx1"/>
                          </a:solidFill>
                          <a:effectLst/>
                          <a:latin typeface="+mn-lt"/>
                          <a:ea typeface="+mn-ea"/>
                          <a:cs typeface="+mn-cs"/>
                        </a:rPr>
                        <a:t>fermeeuismod</a:t>
                      </a:r>
                      <a:r>
                        <a:rPr lang="en-GB" sz="1000" b="0" i="0" kern="1200" dirty="0">
                          <a:solidFill>
                            <a:schemeClr val="tx1"/>
                          </a:solidFill>
                          <a:effectLst/>
                          <a:latin typeface="+mn-lt"/>
                          <a:ea typeface="+mn-ea"/>
                          <a:cs typeface="+mn-cs"/>
                        </a:rPr>
                        <a:t> in lorem</a:t>
                      </a:r>
                      <a:endParaRPr lang="en-NO" sz="1000" b="0" i="0"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11725532"/>
                  </a:ext>
                </a:extLst>
              </a:tr>
            </a:tbl>
          </a:graphicData>
        </a:graphic>
      </p:graphicFrame>
    </p:spTree>
    <p:extLst>
      <p:ext uri="{BB962C8B-B14F-4D97-AF65-F5344CB8AC3E}">
        <p14:creationId xmlns:p14="http://schemas.microsoft.com/office/powerpoint/2010/main" val="1008823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7C6A18-C109-FCD8-0294-A1903B464634}"/>
              </a:ext>
            </a:extLst>
          </p:cNvPr>
          <p:cNvSpPr>
            <a:spLocks noGrp="1"/>
          </p:cNvSpPr>
          <p:nvPr>
            <p:ph type="title"/>
          </p:nvPr>
        </p:nvSpPr>
        <p:spPr>
          <a:xfrm>
            <a:off x="587375" y="476250"/>
            <a:ext cx="11017250" cy="865188"/>
          </a:xfrm>
        </p:spPr>
        <p:txBody>
          <a:bodyPr/>
          <a:lstStyle/>
          <a:p>
            <a:r>
              <a:rPr lang="en-NO" b="1" dirty="0">
                <a:latin typeface="Franklin Gothic Demi" panose="020B0603020102020204" pitchFamily="34" charset="0"/>
              </a:rPr>
              <a:t>Highlighted</a:t>
            </a:r>
            <a:r>
              <a:rPr lang="en-NO" dirty="0"/>
              <a:t> words</a:t>
            </a:r>
          </a:p>
        </p:txBody>
      </p:sp>
      <p:pic>
        <p:nvPicPr>
          <p:cNvPr id="10" name="Picture 9">
            <a:extLst>
              <a:ext uri="{FF2B5EF4-FFF2-40B4-BE49-F238E27FC236}">
                <a16:creationId xmlns:a16="http://schemas.microsoft.com/office/drawing/2014/main" id="{34BC2B07-8362-B222-1DF2-80585A2FD3CE}"/>
              </a:ext>
            </a:extLst>
          </p:cNvPr>
          <p:cNvPicPr>
            <a:picLocks noChangeAspect="1"/>
          </p:cNvPicPr>
          <p:nvPr/>
        </p:nvPicPr>
        <p:blipFill>
          <a:blip r:embed="rId2"/>
          <a:srcRect l="10" r="10"/>
          <a:stretch/>
        </p:blipFill>
        <p:spPr>
          <a:xfrm>
            <a:off x="7221857" y="990920"/>
            <a:ext cx="4381935" cy="4382768"/>
          </a:xfrm>
          <a:prstGeom prst="roundRect">
            <a:avLst>
              <a:gd name="adj" fmla="val 11103"/>
            </a:avLst>
          </a:prstGeom>
        </p:spPr>
      </p:pic>
      <p:sp>
        <p:nvSpPr>
          <p:cNvPr id="11" name="Text Placeholder 4">
            <a:extLst>
              <a:ext uri="{FF2B5EF4-FFF2-40B4-BE49-F238E27FC236}">
                <a16:creationId xmlns:a16="http://schemas.microsoft.com/office/drawing/2014/main" id="{DD9BB5E5-2B7D-4DFE-1AAA-FBE23C0EA9F2}"/>
              </a:ext>
            </a:extLst>
          </p:cNvPr>
          <p:cNvSpPr>
            <a:spLocks noGrp="1"/>
          </p:cNvSpPr>
          <p:nvPr>
            <p:ph type="body" sz="quarter" idx="10"/>
          </p:nvPr>
        </p:nvSpPr>
        <p:spPr>
          <a:xfrm>
            <a:off x="587375" y="1989138"/>
            <a:ext cx="5400675" cy="3887786"/>
          </a:xfrm>
        </p:spPr>
        <p:txBody>
          <a:bodyPr/>
          <a:lstStyle/>
          <a:p>
            <a:pPr marL="0" indent="0">
              <a:buNone/>
            </a:pPr>
            <a:r>
              <a:rPr lang="en-GB" dirty="0"/>
              <a:t>One of the key aspects of our visual identity is the use of highlighted words in headings. This helps us emphasize key messages and catch the attention of readers.</a:t>
            </a:r>
          </a:p>
          <a:p>
            <a:pPr marL="0" indent="0">
              <a:buNone/>
            </a:pPr>
            <a:endParaRPr lang="en-GB" dirty="0"/>
          </a:p>
          <a:p>
            <a:pPr marL="0" indent="0">
              <a:buNone/>
            </a:pPr>
            <a:r>
              <a:rPr lang="en-GB" dirty="0"/>
              <a:t>You can highlight one or more words. One word is the standard, but sometimes you need to highlight more than one.</a:t>
            </a:r>
          </a:p>
          <a:p>
            <a:pPr marL="0" indent="0">
              <a:buNone/>
            </a:pPr>
            <a:endParaRPr lang="en-GB" dirty="0"/>
          </a:p>
          <a:p>
            <a:pPr marL="0" indent="0">
              <a:buNone/>
            </a:pPr>
            <a:r>
              <a:rPr lang="en-GB" dirty="0"/>
              <a:t>When highlighting words, you simply change the typeface from Bookman Old Style to Franklin Gothic Demi. We never use Bookman Old Style Bold.</a:t>
            </a:r>
          </a:p>
          <a:p>
            <a:pPr marL="0" indent="0">
              <a:buNone/>
            </a:pPr>
            <a:endParaRPr lang="en-GB" dirty="0"/>
          </a:p>
        </p:txBody>
      </p:sp>
    </p:spTree>
    <p:extLst>
      <p:ext uri="{BB962C8B-B14F-4D97-AF65-F5344CB8AC3E}">
        <p14:creationId xmlns:p14="http://schemas.microsoft.com/office/powerpoint/2010/main" val="2880542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6" name="Table 9">
            <a:extLst>
              <a:ext uri="{FF2B5EF4-FFF2-40B4-BE49-F238E27FC236}">
                <a16:creationId xmlns:a16="http://schemas.microsoft.com/office/drawing/2014/main" id="{4D3359BB-F5F0-87B1-41E0-9AD8792BEBF2}"/>
              </a:ext>
            </a:extLst>
          </p:cNvPr>
          <p:cNvGraphicFramePr>
            <a:graphicFrameLocks noGrp="1"/>
          </p:cNvGraphicFramePr>
          <p:nvPr>
            <p:extLst>
              <p:ext uri="{D42A27DB-BD31-4B8C-83A1-F6EECF244321}">
                <p14:modId xmlns:p14="http://schemas.microsoft.com/office/powerpoint/2010/main" val="2199123580"/>
              </p:ext>
            </p:extLst>
          </p:nvPr>
        </p:nvGraphicFramePr>
        <p:xfrm>
          <a:off x="1523999" y="2242035"/>
          <a:ext cx="9144000" cy="2373930"/>
        </p:xfrm>
        <a:graphic>
          <a:graphicData uri="http://schemas.openxmlformats.org/drawingml/2006/table">
            <a:tbl>
              <a:tblPr firstRow="1" bandRow="1">
                <a:tableStyleId>{5C22544A-7EE6-4342-B048-85BDC9FD1C3A}</a:tableStyleId>
              </a:tblPr>
              <a:tblGrid>
                <a:gridCol w="1400697">
                  <a:extLst>
                    <a:ext uri="{9D8B030D-6E8A-4147-A177-3AD203B41FA5}">
                      <a16:colId xmlns:a16="http://schemas.microsoft.com/office/drawing/2014/main" val="35430119"/>
                    </a:ext>
                  </a:extLst>
                </a:gridCol>
                <a:gridCol w="1400697">
                  <a:extLst>
                    <a:ext uri="{9D8B030D-6E8A-4147-A177-3AD203B41FA5}">
                      <a16:colId xmlns:a16="http://schemas.microsoft.com/office/drawing/2014/main" val="2661679709"/>
                    </a:ext>
                  </a:extLst>
                </a:gridCol>
                <a:gridCol w="1446669">
                  <a:extLst>
                    <a:ext uri="{9D8B030D-6E8A-4147-A177-3AD203B41FA5}">
                      <a16:colId xmlns:a16="http://schemas.microsoft.com/office/drawing/2014/main" val="1957122752"/>
                    </a:ext>
                  </a:extLst>
                </a:gridCol>
                <a:gridCol w="1446669">
                  <a:extLst>
                    <a:ext uri="{9D8B030D-6E8A-4147-A177-3AD203B41FA5}">
                      <a16:colId xmlns:a16="http://schemas.microsoft.com/office/drawing/2014/main" val="3967597127"/>
                    </a:ext>
                  </a:extLst>
                </a:gridCol>
                <a:gridCol w="1724634">
                  <a:extLst>
                    <a:ext uri="{9D8B030D-6E8A-4147-A177-3AD203B41FA5}">
                      <a16:colId xmlns:a16="http://schemas.microsoft.com/office/drawing/2014/main" val="3906805006"/>
                    </a:ext>
                  </a:extLst>
                </a:gridCol>
                <a:gridCol w="1724634">
                  <a:extLst>
                    <a:ext uri="{9D8B030D-6E8A-4147-A177-3AD203B41FA5}">
                      <a16:colId xmlns:a16="http://schemas.microsoft.com/office/drawing/2014/main" val="1852901180"/>
                    </a:ext>
                  </a:extLst>
                </a:gridCol>
              </a:tblGrid>
              <a:tr h="453690">
                <a:tc gridSpan="2">
                  <a:txBody>
                    <a:bodyPr/>
                    <a:lstStyle/>
                    <a:p>
                      <a:pPr algn="ctr"/>
                      <a:r>
                        <a:rPr lang="en-GB" sz="1400" b="0" dirty="0">
                          <a:solidFill>
                            <a:schemeClr val="tx1"/>
                          </a:solidFill>
                          <a:latin typeface="Bookman Old Style" panose="02050604050505020204" pitchFamily="18" charset="0"/>
                        </a:rPr>
                        <a:t>Dummy heading 1</a:t>
                      </a:r>
                      <a:endParaRPr lang="en-NO" sz="1400" b="0" dirty="0">
                        <a:solidFill>
                          <a:schemeClr val="tx1"/>
                        </a:solidFill>
                        <a:latin typeface="Bookman Old Style" panose="020506040505050202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O" sz="1400" b="0">
                        <a:solidFill>
                          <a:schemeClr val="tx1"/>
                        </a:solidFill>
                        <a:latin typeface="Bookman Old Style" panose="020506040505050202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algn="ctr"/>
                      <a:r>
                        <a:rPr lang="en-GB" sz="1400" b="0" dirty="0">
                          <a:solidFill>
                            <a:schemeClr val="tx1"/>
                          </a:solidFill>
                          <a:latin typeface="Bookman Old Style" panose="02050604050505020204" pitchFamily="18" charset="0"/>
                        </a:rPr>
                        <a:t>Dummy heading 2</a:t>
                      </a:r>
                      <a:endParaRPr lang="en-NO" sz="1400" b="0" dirty="0">
                        <a:solidFill>
                          <a:schemeClr val="tx1"/>
                        </a:solidFill>
                        <a:latin typeface="Bookman Old Style" panose="020506040505050202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O" sz="1400" b="0">
                        <a:solidFill>
                          <a:schemeClr val="tx1"/>
                        </a:solidFill>
                        <a:latin typeface="Bookman Old Style" panose="020506040505050202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gridSpan="2">
                  <a:txBody>
                    <a:bodyPr/>
                    <a:lstStyle/>
                    <a:p>
                      <a:pPr algn="ctr"/>
                      <a:r>
                        <a:rPr lang="en-GB" sz="1400" b="0" dirty="0">
                          <a:solidFill>
                            <a:schemeClr val="tx1"/>
                          </a:solidFill>
                          <a:latin typeface="Bookman Old Style" panose="02050604050505020204" pitchFamily="18" charset="0"/>
                        </a:rPr>
                        <a:t>Dummy heading 3</a:t>
                      </a:r>
                      <a:endParaRPr lang="en-NO" sz="1400" b="0" dirty="0">
                        <a:solidFill>
                          <a:schemeClr val="tx1"/>
                        </a:solidFill>
                        <a:latin typeface="Bookman Old Style" panose="020506040505050202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O" sz="1400" b="0">
                        <a:solidFill>
                          <a:schemeClr val="tx1"/>
                        </a:solidFill>
                        <a:latin typeface="Bookman Old Style" panose="020506040505050202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095036452"/>
                  </a:ext>
                </a:extLst>
              </a:tr>
              <a:tr h="0">
                <a:tc>
                  <a:txBody>
                    <a:bodyPr/>
                    <a:lstStyle/>
                    <a:p>
                      <a:pPr algn="ctr"/>
                      <a:r>
                        <a:rPr lang="en-NO" sz="1200" b="1" i="0">
                          <a:solidFill>
                            <a:schemeClr val="tx1"/>
                          </a:solidFill>
                          <a:latin typeface="Franklin Gothic Demi" panose="020B0603020102020204" pitchFamily="34" charset="0"/>
                        </a:rPr>
                        <a:t>2021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NO" sz="1200" b="1" i="0">
                          <a:solidFill>
                            <a:schemeClr val="tx1"/>
                          </a:solidFill>
                          <a:latin typeface="Franklin Gothic Demi" panose="020B0603020102020204" pitchFamily="34" charset="0"/>
                        </a:rPr>
                        <a:t>2022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2022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35696582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8378561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94976277"/>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1172553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36381286"/>
                  </a:ext>
                </a:extLst>
              </a:tr>
              <a:tr h="1525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0" i="0">
                          <a:solidFill>
                            <a:schemeClr val="tx1"/>
                          </a:solidFill>
                          <a:latin typeface="Franklin Gothic Book" panose="020B0503020102020204" pitchFamily="34" charset="0"/>
                        </a:rPr>
                        <a:t>999,000</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8248422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dirty="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O" sz="1200" b="1" i="0" dirty="0">
                          <a:solidFill>
                            <a:schemeClr val="tx1"/>
                          </a:solidFill>
                          <a:latin typeface="Franklin Gothic Demi" panose="020B0603020102020204" pitchFamily="34" charset="0"/>
                        </a:rPr>
                        <a:t>999,000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99054064"/>
                  </a:ext>
                </a:extLst>
              </a:tr>
            </a:tbl>
          </a:graphicData>
        </a:graphic>
      </p:graphicFrame>
    </p:spTree>
    <p:extLst>
      <p:ext uri="{BB962C8B-B14F-4D97-AF65-F5344CB8AC3E}">
        <p14:creationId xmlns:p14="http://schemas.microsoft.com/office/powerpoint/2010/main" val="1021442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5" name="Chart 4">
            <a:extLst>
              <a:ext uri="{FF2B5EF4-FFF2-40B4-BE49-F238E27FC236}">
                <a16:creationId xmlns:a16="http://schemas.microsoft.com/office/drawing/2014/main" id="{FD6EA824-BECE-20F1-6973-24A1E58A67FA}"/>
              </a:ext>
            </a:extLst>
          </p:cNvPr>
          <p:cNvGraphicFramePr/>
          <p:nvPr>
            <p:extLst>
              <p:ext uri="{D42A27DB-BD31-4B8C-83A1-F6EECF244321}">
                <p14:modId xmlns:p14="http://schemas.microsoft.com/office/powerpoint/2010/main" val="578761054"/>
              </p:ext>
            </p:extLst>
          </p:nvPr>
        </p:nvGraphicFramePr>
        <p:xfrm>
          <a:off x="623887"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2A8EDCE3-BC1B-3175-AA99-A861E1A0099C}"/>
              </a:ext>
            </a:extLst>
          </p:cNvPr>
          <p:cNvGraphicFramePr/>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434F6E33-88FA-9B72-A09E-BCD74C49D485}"/>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324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8" name="Chart 7">
            <a:extLst>
              <a:ext uri="{FF2B5EF4-FFF2-40B4-BE49-F238E27FC236}">
                <a16:creationId xmlns:a16="http://schemas.microsoft.com/office/drawing/2014/main" id="{1F3AC421-2058-C16D-0D7A-DB14FC30B24C}"/>
              </a:ext>
            </a:extLst>
          </p:cNvPr>
          <p:cNvGraphicFramePr/>
          <p:nvPr/>
        </p:nvGraphicFramePr>
        <p:xfrm>
          <a:off x="623887"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7ADA983E-3118-C4C2-CF2E-C5887825CF25}"/>
              </a:ext>
            </a:extLst>
          </p:cNvPr>
          <p:cNvGraphicFramePr/>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2F4716EB-3537-01A4-5EC7-BF37213D4491}"/>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91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mc:AlternateContent xmlns:mc="http://schemas.openxmlformats.org/markup-compatibility/2006" xmlns:cx4="http://schemas.microsoft.com/office/drawing/2016/5/10/chartex">
        <mc:Choice Requires="cx4">
          <p:graphicFrame>
            <p:nvGraphicFramePr>
              <p:cNvPr id="10" name="Chart 9">
                <a:extLst>
                  <a:ext uri="{FF2B5EF4-FFF2-40B4-BE49-F238E27FC236}">
                    <a16:creationId xmlns:a16="http://schemas.microsoft.com/office/drawing/2014/main" id="{A213CA3C-DD1E-E02B-5DBC-574B19384349}"/>
                  </a:ext>
                </a:extLst>
              </p:cNvPr>
              <p:cNvGraphicFramePr/>
              <p:nvPr/>
            </p:nvGraphicFramePr>
            <p:xfrm>
              <a:off x="623887" y="2093912"/>
              <a:ext cx="5472113" cy="360709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0" name="Chart 9">
                <a:extLst>
                  <a:ext uri="{FF2B5EF4-FFF2-40B4-BE49-F238E27FC236}">
                    <a16:creationId xmlns:a16="http://schemas.microsoft.com/office/drawing/2014/main" id="{A213CA3C-DD1E-E02B-5DBC-574B19384349}"/>
                  </a:ext>
                </a:extLst>
              </p:cNvPr>
              <p:cNvPicPr>
                <a:picLocks noGrp="1" noRot="1" noChangeAspect="1" noMove="1" noResize="1" noEditPoints="1" noAdjustHandles="1" noChangeArrowheads="1" noChangeShapeType="1"/>
              </p:cNvPicPr>
              <p:nvPr/>
            </p:nvPicPr>
            <p:blipFill>
              <a:blip r:embed="rId3"/>
              <a:stretch>
                <a:fillRect/>
              </a:stretch>
            </p:blipFill>
            <p:spPr>
              <a:xfrm>
                <a:off x="623887" y="2093912"/>
                <a:ext cx="5472113" cy="3607099"/>
              </a:xfrm>
              <a:prstGeom prst="rect">
                <a:avLst/>
              </a:prstGeom>
            </p:spPr>
          </p:pic>
        </mc:Fallback>
      </mc:AlternateContent>
      <p:cxnSp>
        <p:nvCxnSpPr>
          <p:cNvPr id="12" name="Straight Connector 11">
            <a:extLst>
              <a:ext uri="{FF2B5EF4-FFF2-40B4-BE49-F238E27FC236}">
                <a16:creationId xmlns:a16="http://schemas.microsoft.com/office/drawing/2014/main" id="{AC7EC5E8-54A8-8ACC-79DE-D1D31A0B7906}"/>
              </a:ext>
            </a:extLst>
          </p:cNvPr>
          <p:cNvCxnSpPr>
            <a:cxnSpLocks/>
          </p:cNvCxnSpPr>
          <p:nvPr/>
        </p:nvCxnSpPr>
        <p:spPr>
          <a:xfrm flipV="1">
            <a:off x="1548143" y="2093912"/>
            <a:ext cx="0" cy="1853399"/>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6B5481-C35A-C414-9821-68DF8A97689E}"/>
              </a:ext>
            </a:extLst>
          </p:cNvPr>
          <p:cNvCxnSpPr>
            <a:cxnSpLocks/>
          </p:cNvCxnSpPr>
          <p:nvPr/>
        </p:nvCxnSpPr>
        <p:spPr>
          <a:xfrm>
            <a:off x="1548143" y="2093912"/>
            <a:ext cx="3829615"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031503B-B20A-1351-BFA8-D2E50145FEA9}"/>
              </a:ext>
            </a:extLst>
          </p:cNvPr>
          <p:cNvCxnSpPr>
            <a:cxnSpLocks/>
          </p:cNvCxnSpPr>
          <p:nvPr/>
        </p:nvCxnSpPr>
        <p:spPr>
          <a:xfrm>
            <a:off x="5377758" y="2093912"/>
            <a:ext cx="0" cy="34147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489E2320-256F-8C6C-E163-173130FA7068}"/>
              </a:ext>
            </a:extLst>
          </p:cNvPr>
          <p:cNvSpPr/>
          <p:nvPr/>
        </p:nvSpPr>
        <p:spPr>
          <a:xfrm>
            <a:off x="2816524" y="1902109"/>
            <a:ext cx="1423448" cy="3873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16" name="TextBox 15">
            <a:extLst>
              <a:ext uri="{FF2B5EF4-FFF2-40B4-BE49-F238E27FC236}">
                <a16:creationId xmlns:a16="http://schemas.microsoft.com/office/drawing/2014/main" id="{FC96CC9C-BE28-8009-D72C-8388B67CA910}"/>
              </a:ext>
            </a:extLst>
          </p:cNvPr>
          <p:cNvSpPr txBox="1"/>
          <p:nvPr/>
        </p:nvSpPr>
        <p:spPr>
          <a:xfrm>
            <a:off x="2993839" y="2016970"/>
            <a:ext cx="1088438" cy="153888"/>
          </a:xfrm>
          <a:prstGeom prst="rect">
            <a:avLst/>
          </a:prstGeom>
          <a:noFill/>
        </p:spPr>
        <p:txBody>
          <a:bodyPr wrap="none" lIns="0" tIns="0" rIns="0" bIns="0" rtlCol="0">
            <a:spAutoFit/>
          </a:bodyPr>
          <a:lstStyle/>
          <a:p>
            <a:pPr algn="ctr"/>
            <a:r>
              <a:rPr lang="en-NO" sz="1000">
                <a:latin typeface="Franklin Gothic Book" panose="020B0503020102020204" pitchFamily="34" charset="0"/>
              </a:rPr>
              <a:t>Lorem ipsum </a:t>
            </a:r>
            <a:r>
              <a:rPr lang="en-NO" sz="1000" b="1">
                <a:latin typeface="Franklin Gothic Demi" panose="020B0603020102020204" pitchFamily="34" charset="0"/>
              </a:rPr>
              <a:t>11,7%</a:t>
            </a:r>
          </a:p>
        </p:txBody>
      </p:sp>
      <mc:AlternateContent xmlns:mc="http://schemas.openxmlformats.org/markup-compatibility/2006" xmlns:cx4="http://schemas.microsoft.com/office/drawing/2016/5/10/chartex">
        <mc:Choice Requires="cx4">
          <p:graphicFrame>
            <p:nvGraphicFramePr>
              <p:cNvPr id="34" name="Chart 33">
                <a:extLst>
                  <a:ext uri="{FF2B5EF4-FFF2-40B4-BE49-F238E27FC236}">
                    <a16:creationId xmlns:a16="http://schemas.microsoft.com/office/drawing/2014/main" id="{121150D6-5FF9-EAF2-08AD-658C7B888746}"/>
                  </a:ext>
                </a:extLst>
              </p:cNvPr>
              <p:cNvGraphicFramePr/>
              <p:nvPr/>
            </p:nvGraphicFramePr>
            <p:xfrm>
              <a:off x="6335574" y="1671602"/>
              <a:ext cx="5472113" cy="402941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4" name="Chart 33">
                <a:extLst>
                  <a:ext uri="{FF2B5EF4-FFF2-40B4-BE49-F238E27FC236}">
                    <a16:creationId xmlns:a16="http://schemas.microsoft.com/office/drawing/2014/main" id="{121150D6-5FF9-EAF2-08AD-658C7B888746}"/>
                  </a:ext>
                </a:extLst>
              </p:cNvPr>
              <p:cNvPicPr>
                <a:picLocks noGrp="1" noRot="1" noChangeAspect="1" noMove="1" noResize="1" noEditPoints="1" noAdjustHandles="1" noChangeArrowheads="1" noChangeShapeType="1"/>
              </p:cNvPicPr>
              <p:nvPr/>
            </p:nvPicPr>
            <p:blipFill>
              <a:blip r:embed="rId5"/>
              <a:stretch>
                <a:fillRect/>
              </a:stretch>
            </p:blipFill>
            <p:spPr>
              <a:xfrm>
                <a:off x="6335574" y="1671602"/>
                <a:ext cx="5472113" cy="4029410"/>
              </a:xfrm>
              <a:prstGeom prst="rect">
                <a:avLst/>
              </a:prstGeom>
            </p:spPr>
          </p:pic>
        </mc:Fallback>
      </mc:AlternateContent>
      <p:cxnSp>
        <p:nvCxnSpPr>
          <p:cNvPr id="35" name="Straight Connector 34">
            <a:extLst>
              <a:ext uri="{FF2B5EF4-FFF2-40B4-BE49-F238E27FC236}">
                <a16:creationId xmlns:a16="http://schemas.microsoft.com/office/drawing/2014/main" id="{AB2154EA-E4E0-F665-7305-F0F59568E31D}"/>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142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36" name="Rounded Rectangle 35">
            <a:extLst>
              <a:ext uri="{FF2B5EF4-FFF2-40B4-BE49-F238E27FC236}">
                <a16:creationId xmlns:a16="http://schemas.microsoft.com/office/drawing/2014/main" id="{4A818C39-65DC-F051-8390-E1717DFBE4A7}"/>
              </a:ext>
            </a:extLst>
          </p:cNvPr>
          <p:cNvSpPr/>
          <p:nvPr/>
        </p:nvSpPr>
        <p:spPr>
          <a:xfrm>
            <a:off x="420775" y="1423250"/>
            <a:ext cx="5822535" cy="4353707"/>
          </a:xfrm>
          <a:prstGeom prst="roundRect">
            <a:avLst>
              <a:gd name="adj" fmla="val 4278"/>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v</a:t>
            </a:r>
          </a:p>
        </p:txBody>
      </p:sp>
      <p:graphicFrame>
        <p:nvGraphicFramePr>
          <p:cNvPr id="37" name="Chart 36">
            <a:extLst>
              <a:ext uri="{FF2B5EF4-FFF2-40B4-BE49-F238E27FC236}">
                <a16:creationId xmlns:a16="http://schemas.microsoft.com/office/drawing/2014/main" id="{ECB06575-F8E1-6771-F3DE-57A79CE9C702}"/>
              </a:ext>
            </a:extLst>
          </p:cNvPr>
          <p:cNvGraphicFramePr/>
          <p:nvPr/>
        </p:nvGraphicFramePr>
        <p:xfrm>
          <a:off x="776783" y="1671602"/>
          <a:ext cx="5110518" cy="37631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Chart 37">
            <a:extLst>
              <a:ext uri="{FF2B5EF4-FFF2-40B4-BE49-F238E27FC236}">
                <a16:creationId xmlns:a16="http://schemas.microsoft.com/office/drawing/2014/main" id="{67EB6961-67B2-36AD-8CE5-3AA72675B1D5}"/>
              </a:ext>
            </a:extLst>
          </p:cNvPr>
          <p:cNvGraphicFramePr/>
          <p:nvPr>
            <p:extLst>
              <p:ext uri="{D42A27DB-BD31-4B8C-83A1-F6EECF244321}">
                <p14:modId xmlns:p14="http://schemas.microsoft.com/office/powerpoint/2010/main" val="1046190657"/>
              </p:ext>
            </p:extLst>
          </p:nvPr>
        </p:nvGraphicFramePr>
        <p:xfrm>
          <a:off x="6578959" y="1671603"/>
          <a:ext cx="5192266" cy="38233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6174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39" name="Chart 38">
            <a:extLst>
              <a:ext uri="{FF2B5EF4-FFF2-40B4-BE49-F238E27FC236}">
                <a16:creationId xmlns:a16="http://schemas.microsoft.com/office/drawing/2014/main" id="{59651FBB-547E-F817-EF48-61022C94AC18}"/>
              </a:ext>
            </a:extLst>
          </p:cNvPr>
          <p:cNvGraphicFramePr/>
          <p:nvPr/>
        </p:nvGraphicFramePr>
        <p:xfrm>
          <a:off x="623887" y="1671602"/>
          <a:ext cx="5472113" cy="4029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0" name="Chart 39">
            <a:extLst>
              <a:ext uri="{FF2B5EF4-FFF2-40B4-BE49-F238E27FC236}">
                <a16:creationId xmlns:a16="http://schemas.microsoft.com/office/drawing/2014/main" id="{11E25CE9-95E8-24C7-A11B-65DAB2413223}"/>
              </a:ext>
            </a:extLst>
          </p:cNvPr>
          <p:cNvGraphicFramePr/>
          <p:nvPr/>
        </p:nvGraphicFramePr>
        <p:xfrm>
          <a:off x="6335574" y="1671602"/>
          <a:ext cx="5472113" cy="4029410"/>
        </p:xfrm>
        <a:graphic>
          <a:graphicData uri="http://schemas.openxmlformats.org/drawingml/2006/chart">
            <c:chart xmlns:c="http://schemas.openxmlformats.org/drawingml/2006/chart" xmlns:r="http://schemas.openxmlformats.org/officeDocument/2006/relationships" r:id="rId3"/>
          </a:graphicData>
        </a:graphic>
      </p:graphicFrame>
      <p:cxnSp>
        <p:nvCxnSpPr>
          <p:cNvPr id="41" name="Straight Connector 40">
            <a:extLst>
              <a:ext uri="{FF2B5EF4-FFF2-40B4-BE49-F238E27FC236}">
                <a16:creationId xmlns:a16="http://schemas.microsoft.com/office/drawing/2014/main" id="{48676418-3ADA-E9C1-6B2E-1CAE043DA5C2}"/>
              </a:ext>
            </a:extLst>
          </p:cNvPr>
          <p:cNvCxnSpPr>
            <a:cxnSpLocks/>
          </p:cNvCxnSpPr>
          <p:nvPr/>
        </p:nvCxnSpPr>
        <p:spPr>
          <a:xfrm>
            <a:off x="6229885" y="1339913"/>
            <a:ext cx="0" cy="4707802"/>
          </a:xfrm>
          <a:prstGeom prst="line">
            <a:avLst/>
          </a:prstGeom>
          <a:ln w="12700">
            <a:solidFill>
              <a:schemeClr val="bg2"/>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462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graphicFrame>
        <p:nvGraphicFramePr>
          <p:cNvPr id="42" name="Chart 41">
            <a:extLst>
              <a:ext uri="{FF2B5EF4-FFF2-40B4-BE49-F238E27FC236}">
                <a16:creationId xmlns:a16="http://schemas.microsoft.com/office/drawing/2014/main" id="{9B1EEB97-05C8-81D6-4671-520B256C608A}"/>
              </a:ext>
            </a:extLst>
          </p:cNvPr>
          <p:cNvGraphicFramePr/>
          <p:nvPr/>
        </p:nvGraphicFramePr>
        <p:xfrm>
          <a:off x="3731753" y="1977008"/>
          <a:ext cx="4550693" cy="3350919"/>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42">
            <a:extLst>
              <a:ext uri="{FF2B5EF4-FFF2-40B4-BE49-F238E27FC236}">
                <a16:creationId xmlns:a16="http://schemas.microsoft.com/office/drawing/2014/main" id="{279E2FF2-9687-DF14-D122-83F8670DEB47}"/>
              </a:ext>
            </a:extLst>
          </p:cNvPr>
          <p:cNvSpPr txBox="1"/>
          <p:nvPr/>
        </p:nvSpPr>
        <p:spPr>
          <a:xfrm>
            <a:off x="8031716" y="2089954"/>
            <a:ext cx="1479572"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Cras </a:t>
            </a:r>
            <a:r>
              <a:rPr lang="en-GB" sz="1800" b="1" dirty="0" err="1">
                <a:latin typeface="Franklin Gothic Demi" panose="020B0603020102020204" pitchFamily="34" charset="0"/>
              </a:rPr>
              <a:t>iaculis</a:t>
            </a:r>
            <a:endParaRPr lang="en-GB" sz="1800" b="1" dirty="0">
              <a:latin typeface="Franklin Gothic Demi" panose="020B0603020102020204" pitchFamily="34" charset="0"/>
            </a:endParaRPr>
          </a:p>
        </p:txBody>
      </p:sp>
      <p:cxnSp>
        <p:nvCxnSpPr>
          <p:cNvPr id="44" name="Straight Connector 43">
            <a:extLst>
              <a:ext uri="{FF2B5EF4-FFF2-40B4-BE49-F238E27FC236}">
                <a16:creationId xmlns:a16="http://schemas.microsoft.com/office/drawing/2014/main" id="{18551ABF-DEA3-1947-BE86-020B03FB4DF7}"/>
              </a:ext>
            </a:extLst>
          </p:cNvPr>
          <p:cNvCxnSpPr>
            <a:cxnSpLocks/>
          </p:cNvCxnSpPr>
          <p:nvPr/>
        </p:nvCxnSpPr>
        <p:spPr>
          <a:xfrm flipH="1">
            <a:off x="7142089" y="2366953"/>
            <a:ext cx="739786" cy="575767"/>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EDF64F7-FEAC-395C-2DFF-343912F79748}"/>
              </a:ext>
            </a:extLst>
          </p:cNvPr>
          <p:cNvSpPr txBox="1"/>
          <p:nvPr/>
        </p:nvSpPr>
        <p:spPr>
          <a:xfrm>
            <a:off x="7586769" y="5057706"/>
            <a:ext cx="1758495"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Cras </a:t>
            </a:r>
            <a:r>
              <a:rPr lang="en-GB" sz="1800" b="1" dirty="0" err="1">
                <a:latin typeface="Franklin Gothic Demi" panose="020B0603020102020204" pitchFamily="34" charset="0"/>
              </a:rPr>
              <a:t>consequat</a:t>
            </a:r>
            <a:endParaRPr lang="en-NO" sz="1800" b="1" dirty="0">
              <a:latin typeface="Franklin Gothic Demi" panose="020B0603020102020204" pitchFamily="34" charset="0"/>
            </a:endParaRPr>
          </a:p>
        </p:txBody>
      </p:sp>
      <p:cxnSp>
        <p:nvCxnSpPr>
          <p:cNvPr id="46" name="Straight Connector 45">
            <a:extLst>
              <a:ext uri="{FF2B5EF4-FFF2-40B4-BE49-F238E27FC236}">
                <a16:creationId xmlns:a16="http://schemas.microsoft.com/office/drawing/2014/main" id="{27FCC5C4-51C6-0061-AFA3-0C18F6606311}"/>
              </a:ext>
            </a:extLst>
          </p:cNvPr>
          <p:cNvCxnSpPr>
            <a:cxnSpLocks/>
          </p:cNvCxnSpPr>
          <p:nvPr/>
        </p:nvCxnSpPr>
        <p:spPr>
          <a:xfrm>
            <a:off x="7142089" y="4647645"/>
            <a:ext cx="369893" cy="403283"/>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29E9072-7C56-9E19-695A-B5F4EB32A7ED}"/>
              </a:ext>
            </a:extLst>
          </p:cNvPr>
          <p:cNvSpPr txBox="1"/>
          <p:nvPr/>
        </p:nvSpPr>
        <p:spPr>
          <a:xfrm>
            <a:off x="2668935" y="2516336"/>
            <a:ext cx="1479572"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Morbi in </a:t>
            </a:r>
            <a:r>
              <a:rPr lang="en-GB" sz="1800" b="1" dirty="0" err="1">
                <a:latin typeface="Franklin Gothic Demi" panose="020B0603020102020204" pitchFamily="34" charset="0"/>
              </a:rPr>
              <a:t>sem</a:t>
            </a:r>
            <a:endParaRPr lang="en-NO" sz="1800" b="1" dirty="0">
              <a:latin typeface="Franklin Gothic Demi" panose="020B0603020102020204" pitchFamily="34" charset="0"/>
            </a:endParaRPr>
          </a:p>
        </p:txBody>
      </p:sp>
      <p:sp>
        <p:nvSpPr>
          <p:cNvPr id="48" name="TextBox 47">
            <a:extLst>
              <a:ext uri="{FF2B5EF4-FFF2-40B4-BE49-F238E27FC236}">
                <a16:creationId xmlns:a16="http://schemas.microsoft.com/office/drawing/2014/main" id="{5618A825-2F39-19C1-C417-213212454B9A}"/>
              </a:ext>
            </a:extLst>
          </p:cNvPr>
          <p:cNvSpPr txBox="1"/>
          <p:nvPr/>
        </p:nvSpPr>
        <p:spPr>
          <a:xfrm>
            <a:off x="2856484" y="5180042"/>
            <a:ext cx="1994136" cy="276999"/>
          </a:xfrm>
          <a:prstGeom prst="rect">
            <a:avLst/>
          </a:prstGeom>
          <a:noFill/>
        </p:spPr>
        <p:txBody>
          <a:bodyPr wrap="square" lIns="0" tIns="0" rIns="0" bIns="0" rtlCol="0">
            <a:spAutoFit/>
          </a:bodyPr>
          <a:lstStyle/>
          <a:p>
            <a:r>
              <a:rPr lang="en-GB" sz="1800" b="1" dirty="0">
                <a:latin typeface="Franklin Gothic Demi" panose="020B0603020102020204" pitchFamily="34" charset="0"/>
              </a:rPr>
              <a:t>Aenean </a:t>
            </a:r>
            <a:r>
              <a:rPr lang="en-GB" sz="1800" b="1" dirty="0" err="1">
                <a:latin typeface="Franklin Gothic Demi" panose="020B0603020102020204" pitchFamily="34" charset="0"/>
              </a:rPr>
              <a:t>dignissim</a:t>
            </a:r>
            <a:endParaRPr lang="en-NO" sz="1800" b="1" dirty="0">
              <a:latin typeface="Franklin Gothic Demi" panose="020B0603020102020204" pitchFamily="34" charset="0"/>
            </a:endParaRPr>
          </a:p>
        </p:txBody>
      </p:sp>
      <p:cxnSp>
        <p:nvCxnSpPr>
          <p:cNvPr id="49" name="Straight Connector 48">
            <a:extLst>
              <a:ext uri="{FF2B5EF4-FFF2-40B4-BE49-F238E27FC236}">
                <a16:creationId xmlns:a16="http://schemas.microsoft.com/office/drawing/2014/main" id="{84680795-DDDC-F87F-39E1-18415DE38459}"/>
              </a:ext>
            </a:extLst>
          </p:cNvPr>
          <p:cNvCxnSpPr>
            <a:cxnSpLocks/>
          </p:cNvCxnSpPr>
          <p:nvPr/>
        </p:nvCxnSpPr>
        <p:spPr>
          <a:xfrm flipH="1">
            <a:off x="4743144" y="4762975"/>
            <a:ext cx="490679" cy="43323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1056D8-4AC6-D387-1E9B-289F0C376722}"/>
              </a:ext>
            </a:extLst>
          </p:cNvPr>
          <p:cNvCxnSpPr>
            <a:cxnSpLocks/>
          </p:cNvCxnSpPr>
          <p:nvPr/>
        </p:nvCxnSpPr>
        <p:spPr>
          <a:xfrm>
            <a:off x="4148507" y="2711985"/>
            <a:ext cx="743484" cy="358922"/>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589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Graphs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mc:AlternateContent xmlns:mc="http://schemas.openxmlformats.org/markup-compatibility/2006" xmlns:cx1="http://schemas.microsoft.com/office/drawing/2015/9/8/chartex">
        <mc:Choice Requires="cx1">
          <p:graphicFrame>
            <p:nvGraphicFramePr>
              <p:cNvPr id="51" name="Chart 50">
                <a:extLst>
                  <a:ext uri="{FF2B5EF4-FFF2-40B4-BE49-F238E27FC236}">
                    <a16:creationId xmlns:a16="http://schemas.microsoft.com/office/drawing/2014/main" id="{CB661A90-45BC-6843-97C9-5B24900AA399}"/>
                  </a:ext>
                </a:extLst>
              </p:cNvPr>
              <p:cNvGraphicFramePr/>
              <p:nvPr/>
            </p:nvGraphicFramePr>
            <p:xfrm>
              <a:off x="3733417" y="2030181"/>
              <a:ext cx="4550693" cy="335091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1" name="Chart 50">
                <a:extLst>
                  <a:ext uri="{FF2B5EF4-FFF2-40B4-BE49-F238E27FC236}">
                    <a16:creationId xmlns:a16="http://schemas.microsoft.com/office/drawing/2014/main" id="{CB661A90-45BC-6843-97C9-5B24900AA399}"/>
                  </a:ext>
                </a:extLst>
              </p:cNvPr>
              <p:cNvPicPr>
                <a:picLocks noGrp="1" noRot="1" noChangeAspect="1" noMove="1" noResize="1" noEditPoints="1" noAdjustHandles="1" noChangeArrowheads="1" noChangeShapeType="1"/>
              </p:cNvPicPr>
              <p:nvPr/>
            </p:nvPicPr>
            <p:blipFill>
              <a:blip r:embed="rId3"/>
              <a:stretch>
                <a:fillRect/>
              </a:stretch>
            </p:blipFill>
            <p:spPr>
              <a:xfrm>
                <a:off x="3733417" y="2030181"/>
                <a:ext cx="4550693" cy="3350919"/>
              </a:xfrm>
              <a:prstGeom prst="rect">
                <a:avLst/>
              </a:prstGeom>
            </p:spPr>
          </p:pic>
        </mc:Fallback>
      </mc:AlternateContent>
      <p:cxnSp>
        <p:nvCxnSpPr>
          <p:cNvPr id="52" name="Straight Connector 51">
            <a:extLst>
              <a:ext uri="{FF2B5EF4-FFF2-40B4-BE49-F238E27FC236}">
                <a16:creationId xmlns:a16="http://schemas.microsoft.com/office/drawing/2014/main" id="{13DDB9EF-029F-EA9B-104A-413DF1887417}"/>
              </a:ext>
            </a:extLst>
          </p:cNvPr>
          <p:cNvCxnSpPr>
            <a:cxnSpLocks/>
          </p:cNvCxnSpPr>
          <p:nvPr/>
        </p:nvCxnSpPr>
        <p:spPr>
          <a:xfrm flipH="1">
            <a:off x="3761697" y="4243232"/>
            <a:ext cx="1065804" cy="59852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A496195-CC94-41CF-8761-F5D5462A250F}"/>
              </a:ext>
            </a:extLst>
          </p:cNvPr>
          <p:cNvCxnSpPr>
            <a:cxnSpLocks/>
          </p:cNvCxnSpPr>
          <p:nvPr/>
        </p:nvCxnSpPr>
        <p:spPr>
          <a:xfrm>
            <a:off x="4076044" y="2155113"/>
            <a:ext cx="887707" cy="64633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E36DE00-B058-B0BC-59E7-5C278A9D524A}"/>
              </a:ext>
            </a:extLst>
          </p:cNvPr>
          <p:cNvCxnSpPr>
            <a:cxnSpLocks/>
          </p:cNvCxnSpPr>
          <p:nvPr/>
        </p:nvCxnSpPr>
        <p:spPr>
          <a:xfrm flipH="1">
            <a:off x="7174308" y="2164601"/>
            <a:ext cx="955263" cy="784479"/>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7EE0427-C30C-4460-C056-E4FE7812DAE0}"/>
              </a:ext>
            </a:extLst>
          </p:cNvPr>
          <p:cNvCxnSpPr>
            <a:cxnSpLocks/>
          </p:cNvCxnSpPr>
          <p:nvPr/>
        </p:nvCxnSpPr>
        <p:spPr>
          <a:xfrm>
            <a:off x="6913371" y="4691392"/>
            <a:ext cx="905116" cy="366351"/>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556DE4B-97F6-865F-C368-D015D8F09D8B}"/>
              </a:ext>
            </a:extLst>
          </p:cNvPr>
          <p:cNvSpPr txBox="1"/>
          <p:nvPr/>
        </p:nvSpPr>
        <p:spPr>
          <a:xfrm>
            <a:off x="8038188" y="1673196"/>
            <a:ext cx="2791363" cy="523220"/>
          </a:xfrm>
          <a:prstGeom prst="rect">
            <a:avLst/>
          </a:prstGeom>
          <a:noFill/>
        </p:spPr>
        <p:txBody>
          <a:bodyPr wrap="square" rtlCol="0">
            <a:spAutoFit/>
          </a:bodyPr>
          <a:lstStyle/>
          <a:p>
            <a:r>
              <a:rPr lang="en-GB" sz="2800" b="0" i="0">
                <a:solidFill>
                  <a:schemeClr val="tx1"/>
                </a:solidFill>
                <a:effectLst/>
                <a:latin typeface="Bookman Old Style" panose="02050604050505020204" pitchFamily="18" charset="0"/>
              </a:rPr>
              <a:t>31 %</a:t>
            </a:r>
            <a:endParaRPr lang="en-NO" sz="2800">
              <a:solidFill>
                <a:schemeClr val="tx1"/>
              </a:solidFill>
              <a:latin typeface="Bookman Old Style" panose="02050604050505020204" pitchFamily="18" charset="0"/>
            </a:endParaRPr>
          </a:p>
        </p:txBody>
      </p:sp>
      <p:sp>
        <p:nvSpPr>
          <p:cNvPr id="57" name="TextBox 56">
            <a:extLst>
              <a:ext uri="{FF2B5EF4-FFF2-40B4-BE49-F238E27FC236}">
                <a16:creationId xmlns:a16="http://schemas.microsoft.com/office/drawing/2014/main" id="{0E7387B5-6917-5035-63F3-973BBC58F8DD}"/>
              </a:ext>
            </a:extLst>
          </p:cNvPr>
          <p:cNvSpPr txBox="1"/>
          <p:nvPr/>
        </p:nvSpPr>
        <p:spPr>
          <a:xfrm>
            <a:off x="8038189" y="2164540"/>
            <a:ext cx="2672752" cy="646331"/>
          </a:xfrm>
          <a:prstGeom prst="rect">
            <a:avLst/>
          </a:prstGeom>
          <a:noFill/>
        </p:spPr>
        <p:txBody>
          <a:bodyPr wrap="square" rtlCol="0">
            <a:spAutoFit/>
          </a:bodyPr>
          <a:lstStyle/>
          <a:p>
            <a:r>
              <a:rPr lang="en-GB" sz="1200" b="0" i="0" err="1">
                <a:solidFill>
                  <a:srgbClr val="000000"/>
                </a:solidFill>
                <a:effectLst/>
                <a:latin typeface="Franklin Gothic Book" panose="020B0503020102020204" pitchFamily="34" charset="0"/>
              </a:rPr>
              <a:t>Mauris</a:t>
            </a:r>
            <a:r>
              <a:rPr lang="en-GB" sz="1200" b="0" i="0">
                <a:solidFill>
                  <a:srgbClr val="000000"/>
                </a:solidFill>
                <a:effectLst/>
                <a:latin typeface="Franklin Gothic Book" panose="020B0503020102020204" pitchFamily="34" charset="0"/>
              </a:rPr>
              <a:t> id </a:t>
            </a:r>
            <a:r>
              <a:rPr lang="en-GB" sz="1200" b="0" i="0" err="1">
                <a:solidFill>
                  <a:srgbClr val="000000"/>
                </a:solidFill>
                <a:effectLst/>
                <a:latin typeface="Franklin Gothic Book" panose="020B0503020102020204" pitchFamily="34" charset="0"/>
              </a:rPr>
              <a:t>lacus</a:t>
            </a:r>
            <a:r>
              <a:rPr lang="en-GB" sz="1200" b="0" i="0">
                <a:solidFill>
                  <a:srgbClr val="000000"/>
                </a:solidFill>
                <a:effectLst/>
                <a:latin typeface="Franklin Gothic Book" panose="020B0503020102020204" pitchFamily="34" charset="0"/>
              </a:rPr>
              <a:t> gravida, lacinia libero ac, gravida </a:t>
            </a:r>
            <a:r>
              <a:rPr lang="en-GB" sz="1200" b="0" i="0" err="1">
                <a:solidFill>
                  <a:srgbClr val="000000"/>
                </a:solidFill>
                <a:effectLst/>
                <a:latin typeface="Franklin Gothic Book" panose="020B0503020102020204" pitchFamily="34" charset="0"/>
              </a:rPr>
              <a:t>orci</a:t>
            </a:r>
            <a:r>
              <a:rPr lang="en-GB" sz="1200" b="0" i="0">
                <a:solidFill>
                  <a:srgbClr val="000000"/>
                </a:solidFill>
                <a:effectLst/>
                <a:latin typeface="Franklin Gothic Book" panose="020B0503020102020204" pitchFamily="34" charset="0"/>
              </a:rPr>
              <a:t>. </a:t>
            </a:r>
            <a:r>
              <a:rPr lang="en-GB" sz="1200" b="0" i="0" err="1">
                <a:solidFill>
                  <a:srgbClr val="000000"/>
                </a:solidFill>
                <a:effectLst/>
                <a:latin typeface="Franklin Gothic Book" panose="020B0503020102020204" pitchFamily="34" charset="0"/>
              </a:rPr>
              <a:t>Nulla</a:t>
            </a:r>
            <a:r>
              <a:rPr lang="en-GB" sz="1200" b="0" i="0">
                <a:solidFill>
                  <a:srgbClr val="000000"/>
                </a:solidFill>
                <a:effectLst/>
                <a:latin typeface="Franklin Gothic Book" panose="020B0503020102020204" pitchFamily="34" charset="0"/>
              </a:rPr>
              <a:t> et </a:t>
            </a:r>
            <a:r>
              <a:rPr lang="en-GB" sz="1200" b="0" i="0" err="1">
                <a:solidFill>
                  <a:srgbClr val="000000"/>
                </a:solidFill>
                <a:effectLst/>
                <a:latin typeface="Franklin Gothic Book" panose="020B0503020102020204" pitchFamily="34" charset="0"/>
              </a:rPr>
              <a:t>urna</a:t>
            </a:r>
            <a:r>
              <a:rPr lang="en-GB" sz="1200" b="0" i="0">
                <a:solidFill>
                  <a:srgbClr val="000000"/>
                </a:solidFill>
                <a:effectLst/>
                <a:latin typeface="Franklin Gothic Book" panose="020B0503020102020204" pitchFamily="34" charset="0"/>
              </a:rPr>
              <a:t> a </a:t>
            </a:r>
            <a:r>
              <a:rPr lang="en-GB" sz="1200" b="0" i="0" err="1">
                <a:solidFill>
                  <a:srgbClr val="000000"/>
                </a:solidFill>
                <a:effectLst/>
                <a:latin typeface="Franklin Gothic Book" panose="020B0503020102020204" pitchFamily="34" charset="0"/>
              </a:rPr>
              <a:t>massa</a:t>
            </a:r>
            <a:r>
              <a:rPr lang="en-GB" sz="1200" b="0" i="0">
                <a:solidFill>
                  <a:srgbClr val="000000"/>
                </a:solidFill>
                <a:effectLst/>
                <a:latin typeface="Franklin Gothic Book" panose="020B0503020102020204" pitchFamily="34" charset="0"/>
              </a:rPr>
              <a:t> tempus </a:t>
            </a:r>
            <a:r>
              <a:rPr lang="en-GB" sz="1200" b="0" i="0" err="1">
                <a:solidFill>
                  <a:srgbClr val="000000"/>
                </a:solidFill>
                <a:effectLst/>
                <a:latin typeface="Franklin Gothic Book" panose="020B0503020102020204" pitchFamily="34" charset="0"/>
              </a:rPr>
              <a:t>consectetur</a:t>
            </a:r>
            <a:r>
              <a:rPr lang="en-GB" sz="1200" b="0" i="0">
                <a:solidFill>
                  <a:srgbClr val="000000"/>
                </a:solidFill>
                <a:effectLst/>
                <a:latin typeface="Franklin Gothic Book" panose="020B0503020102020204" pitchFamily="34" charset="0"/>
              </a:rPr>
              <a:t>. </a:t>
            </a:r>
            <a:endParaRPr lang="en-NO" sz="1200">
              <a:latin typeface="Franklin Gothic Book" panose="020B0503020102020204" pitchFamily="34" charset="0"/>
            </a:endParaRPr>
          </a:p>
        </p:txBody>
      </p:sp>
      <p:sp>
        <p:nvSpPr>
          <p:cNvPr id="58" name="TextBox 57">
            <a:extLst>
              <a:ext uri="{FF2B5EF4-FFF2-40B4-BE49-F238E27FC236}">
                <a16:creationId xmlns:a16="http://schemas.microsoft.com/office/drawing/2014/main" id="{FB3EA1F6-F309-A79A-AE38-2CC7137401F0}"/>
              </a:ext>
            </a:extLst>
          </p:cNvPr>
          <p:cNvSpPr txBox="1"/>
          <p:nvPr/>
        </p:nvSpPr>
        <p:spPr>
          <a:xfrm>
            <a:off x="1500655" y="1673196"/>
            <a:ext cx="2791363" cy="523220"/>
          </a:xfrm>
          <a:prstGeom prst="rect">
            <a:avLst/>
          </a:prstGeom>
          <a:noFill/>
        </p:spPr>
        <p:txBody>
          <a:bodyPr wrap="square" rtlCol="0">
            <a:spAutoFit/>
          </a:bodyPr>
          <a:lstStyle/>
          <a:p>
            <a:r>
              <a:rPr lang="en-GB" sz="2800" b="0" i="0">
                <a:solidFill>
                  <a:schemeClr val="tx1"/>
                </a:solidFill>
                <a:effectLst/>
                <a:latin typeface="Bookman Old Style" panose="02050604050505020204" pitchFamily="18" charset="0"/>
              </a:rPr>
              <a:t>18 %</a:t>
            </a:r>
            <a:endParaRPr lang="en-NO" sz="2800">
              <a:solidFill>
                <a:schemeClr val="tx1"/>
              </a:solidFill>
              <a:latin typeface="Bookman Old Style" panose="02050604050505020204" pitchFamily="18" charset="0"/>
            </a:endParaRPr>
          </a:p>
        </p:txBody>
      </p:sp>
      <p:sp>
        <p:nvSpPr>
          <p:cNvPr id="59" name="TextBox 58">
            <a:extLst>
              <a:ext uri="{FF2B5EF4-FFF2-40B4-BE49-F238E27FC236}">
                <a16:creationId xmlns:a16="http://schemas.microsoft.com/office/drawing/2014/main" id="{8D17FEDB-550C-A7CB-630F-984CC8126429}"/>
              </a:ext>
            </a:extLst>
          </p:cNvPr>
          <p:cNvSpPr txBox="1"/>
          <p:nvPr/>
        </p:nvSpPr>
        <p:spPr>
          <a:xfrm>
            <a:off x="1500656" y="2164540"/>
            <a:ext cx="2672752" cy="646331"/>
          </a:xfrm>
          <a:prstGeom prst="rect">
            <a:avLst/>
          </a:prstGeom>
          <a:noFill/>
        </p:spPr>
        <p:txBody>
          <a:bodyPr wrap="square" rtlCol="0">
            <a:spAutoFit/>
          </a:bodyPr>
          <a:lstStyle/>
          <a:p>
            <a:r>
              <a:rPr lang="en-GB" sz="1200" b="0" i="0" err="1">
                <a:solidFill>
                  <a:srgbClr val="000000"/>
                </a:solidFill>
                <a:effectLst/>
                <a:latin typeface="Franklin Gothic Book" panose="020B0503020102020204" pitchFamily="34" charset="0"/>
              </a:rPr>
              <a:t>Mauris</a:t>
            </a:r>
            <a:r>
              <a:rPr lang="en-GB" sz="1200" b="0" i="0">
                <a:solidFill>
                  <a:srgbClr val="000000"/>
                </a:solidFill>
                <a:effectLst/>
                <a:latin typeface="Franklin Gothic Book" panose="020B0503020102020204" pitchFamily="34" charset="0"/>
              </a:rPr>
              <a:t> id </a:t>
            </a:r>
            <a:r>
              <a:rPr lang="en-GB" sz="1200" b="0" i="0" err="1">
                <a:solidFill>
                  <a:srgbClr val="000000"/>
                </a:solidFill>
                <a:effectLst/>
                <a:latin typeface="Franklin Gothic Book" panose="020B0503020102020204" pitchFamily="34" charset="0"/>
              </a:rPr>
              <a:t>lacus</a:t>
            </a:r>
            <a:r>
              <a:rPr lang="en-GB" sz="1200" b="0" i="0">
                <a:solidFill>
                  <a:srgbClr val="000000"/>
                </a:solidFill>
                <a:effectLst/>
                <a:latin typeface="Franklin Gothic Book" panose="020B0503020102020204" pitchFamily="34" charset="0"/>
              </a:rPr>
              <a:t> gravida, lacinia libero ac, gravida </a:t>
            </a:r>
            <a:r>
              <a:rPr lang="en-GB" sz="1200" b="0" i="0" err="1">
                <a:solidFill>
                  <a:srgbClr val="000000"/>
                </a:solidFill>
                <a:effectLst/>
                <a:latin typeface="Franklin Gothic Book" panose="020B0503020102020204" pitchFamily="34" charset="0"/>
              </a:rPr>
              <a:t>orci</a:t>
            </a:r>
            <a:r>
              <a:rPr lang="en-GB" sz="1200" b="0" i="0">
                <a:solidFill>
                  <a:srgbClr val="000000"/>
                </a:solidFill>
                <a:effectLst/>
                <a:latin typeface="Franklin Gothic Book" panose="020B0503020102020204" pitchFamily="34" charset="0"/>
              </a:rPr>
              <a:t>. </a:t>
            </a:r>
            <a:r>
              <a:rPr lang="en-GB" sz="1200" b="0" i="0" err="1">
                <a:solidFill>
                  <a:srgbClr val="000000"/>
                </a:solidFill>
                <a:effectLst/>
                <a:latin typeface="Franklin Gothic Book" panose="020B0503020102020204" pitchFamily="34" charset="0"/>
              </a:rPr>
              <a:t>Nulla</a:t>
            </a:r>
            <a:r>
              <a:rPr lang="en-GB" sz="1200" b="0" i="0">
                <a:solidFill>
                  <a:srgbClr val="000000"/>
                </a:solidFill>
                <a:effectLst/>
                <a:latin typeface="Franklin Gothic Book" panose="020B0503020102020204" pitchFamily="34" charset="0"/>
              </a:rPr>
              <a:t> et </a:t>
            </a:r>
            <a:r>
              <a:rPr lang="en-GB" sz="1200" b="0" i="0" err="1">
                <a:solidFill>
                  <a:srgbClr val="000000"/>
                </a:solidFill>
                <a:effectLst/>
                <a:latin typeface="Franklin Gothic Book" panose="020B0503020102020204" pitchFamily="34" charset="0"/>
              </a:rPr>
              <a:t>urna</a:t>
            </a:r>
            <a:r>
              <a:rPr lang="en-GB" sz="1200" b="0" i="0">
                <a:solidFill>
                  <a:srgbClr val="000000"/>
                </a:solidFill>
                <a:effectLst/>
                <a:latin typeface="Franklin Gothic Book" panose="020B0503020102020204" pitchFamily="34" charset="0"/>
              </a:rPr>
              <a:t> a </a:t>
            </a:r>
            <a:r>
              <a:rPr lang="en-GB" sz="1200" b="0" i="0" err="1">
                <a:solidFill>
                  <a:srgbClr val="000000"/>
                </a:solidFill>
                <a:effectLst/>
                <a:latin typeface="Franklin Gothic Book" panose="020B0503020102020204" pitchFamily="34" charset="0"/>
              </a:rPr>
              <a:t>massa</a:t>
            </a:r>
            <a:r>
              <a:rPr lang="en-GB" sz="1200" b="0" i="0">
                <a:solidFill>
                  <a:srgbClr val="000000"/>
                </a:solidFill>
                <a:effectLst/>
                <a:latin typeface="Franklin Gothic Book" panose="020B0503020102020204" pitchFamily="34" charset="0"/>
              </a:rPr>
              <a:t> tempus </a:t>
            </a:r>
            <a:r>
              <a:rPr lang="en-GB" sz="1200" b="0" i="0" err="1">
                <a:solidFill>
                  <a:srgbClr val="000000"/>
                </a:solidFill>
                <a:effectLst/>
                <a:latin typeface="Franklin Gothic Book" panose="020B0503020102020204" pitchFamily="34" charset="0"/>
              </a:rPr>
              <a:t>consectetur</a:t>
            </a:r>
            <a:r>
              <a:rPr lang="en-GB" sz="1200" b="0" i="0">
                <a:solidFill>
                  <a:srgbClr val="000000"/>
                </a:solidFill>
                <a:effectLst/>
                <a:latin typeface="Franklin Gothic Book" panose="020B0503020102020204" pitchFamily="34" charset="0"/>
              </a:rPr>
              <a:t>. </a:t>
            </a:r>
            <a:endParaRPr lang="en-NO" sz="1200">
              <a:latin typeface="Franklin Gothic Book" panose="020B0503020102020204" pitchFamily="34" charset="0"/>
            </a:endParaRPr>
          </a:p>
        </p:txBody>
      </p:sp>
      <p:sp>
        <p:nvSpPr>
          <p:cNvPr id="60" name="TextBox 59">
            <a:extLst>
              <a:ext uri="{FF2B5EF4-FFF2-40B4-BE49-F238E27FC236}">
                <a16:creationId xmlns:a16="http://schemas.microsoft.com/office/drawing/2014/main" id="{4F2A7AA6-204A-A724-E07F-665FAE95BC70}"/>
              </a:ext>
            </a:extLst>
          </p:cNvPr>
          <p:cNvSpPr txBox="1"/>
          <p:nvPr/>
        </p:nvSpPr>
        <p:spPr>
          <a:xfrm>
            <a:off x="1187976" y="4366343"/>
            <a:ext cx="2791363" cy="523220"/>
          </a:xfrm>
          <a:prstGeom prst="rect">
            <a:avLst/>
          </a:prstGeom>
          <a:noFill/>
        </p:spPr>
        <p:txBody>
          <a:bodyPr wrap="square" rtlCol="0">
            <a:spAutoFit/>
          </a:bodyPr>
          <a:lstStyle/>
          <a:p>
            <a:r>
              <a:rPr lang="en-GB" sz="2800" b="0" i="0">
                <a:solidFill>
                  <a:schemeClr val="tx1"/>
                </a:solidFill>
                <a:effectLst/>
                <a:latin typeface="Bookman Old Style" panose="02050604050505020204" pitchFamily="18" charset="0"/>
              </a:rPr>
              <a:t>25 %</a:t>
            </a:r>
            <a:endParaRPr lang="en-NO" sz="2800">
              <a:solidFill>
                <a:schemeClr val="tx1"/>
              </a:solidFill>
              <a:latin typeface="Bookman Old Style" panose="02050604050505020204" pitchFamily="18" charset="0"/>
            </a:endParaRPr>
          </a:p>
        </p:txBody>
      </p:sp>
      <p:sp>
        <p:nvSpPr>
          <p:cNvPr id="61" name="TextBox 60">
            <a:extLst>
              <a:ext uri="{FF2B5EF4-FFF2-40B4-BE49-F238E27FC236}">
                <a16:creationId xmlns:a16="http://schemas.microsoft.com/office/drawing/2014/main" id="{C6A43605-19E7-474D-B19F-4B202D2EE6AD}"/>
              </a:ext>
            </a:extLst>
          </p:cNvPr>
          <p:cNvSpPr txBox="1"/>
          <p:nvPr/>
        </p:nvSpPr>
        <p:spPr>
          <a:xfrm>
            <a:off x="1187977" y="4857687"/>
            <a:ext cx="2672752" cy="646331"/>
          </a:xfrm>
          <a:prstGeom prst="rect">
            <a:avLst/>
          </a:prstGeom>
          <a:noFill/>
        </p:spPr>
        <p:txBody>
          <a:bodyPr wrap="square" rtlCol="0">
            <a:spAutoFit/>
          </a:bodyPr>
          <a:lstStyle/>
          <a:p>
            <a:r>
              <a:rPr lang="en-GB" sz="1200" b="0" i="0" dirty="0" err="1">
                <a:solidFill>
                  <a:srgbClr val="000000"/>
                </a:solidFill>
                <a:effectLst/>
                <a:latin typeface="Franklin Gothic Book" panose="020B0503020102020204" pitchFamily="34" charset="0"/>
              </a:rPr>
              <a:t>Mauris</a:t>
            </a:r>
            <a:r>
              <a:rPr lang="en-GB" sz="1200" b="0" i="0" dirty="0">
                <a:solidFill>
                  <a:srgbClr val="000000"/>
                </a:solidFill>
                <a:effectLst/>
                <a:latin typeface="Franklin Gothic Book" panose="020B0503020102020204" pitchFamily="34" charset="0"/>
              </a:rPr>
              <a:t> id </a:t>
            </a:r>
            <a:r>
              <a:rPr lang="en-GB" sz="1200" b="0" i="0" dirty="0" err="1">
                <a:solidFill>
                  <a:srgbClr val="000000"/>
                </a:solidFill>
                <a:effectLst/>
                <a:latin typeface="Franklin Gothic Book" panose="020B0503020102020204" pitchFamily="34" charset="0"/>
              </a:rPr>
              <a:t>lacus</a:t>
            </a:r>
            <a:r>
              <a:rPr lang="en-GB" sz="1200" b="0" i="0" dirty="0">
                <a:solidFill>
                  <a:srgbClr val="000000"/>
                </a:solidFill>
                <a:effectLst/>
                <a:latin typeface="Franklin Gothic Book" panose="020B0503020102020204" pitchFamily="34" charset="0"/>
              </a:rPr>
              <a:t> gravida, lacinia libero ac, gravida </a:t>
            </a:r>
            <a:r>
              <a:rPr lang="en-GB" sz="1200" b="0" i="0" dirty="0" err="1">
                <a:solidFill>
                  <a:srgbClr val="000000"/>
                </a:solidFill>
                <a:effectLst/>
                <a:latin typeface="Franklin Gothic Book" panose="020B0503020102020204" pitchFamily="34" charset="0"/>
              </a:rPr>
              <a:t>orci</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Nulla</a:t>
            </a:r>
            <a:r>
              <a:rPr lang="en-GB" sz="1200" b="0" i="0" dirty="0">
                <a:solidFill>
                  <a:srgbClr val="000000"/>
                </a:solidFill>
                <a:effectLst/>
                <a:latin typeface="Franklin Gothic Book" panose="020B0503020102020204" pitchFamily="34" charset="0"/>
              </a:rPr>
              <a:t> et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 </a:t>
            </a:r>
            <a:r>
              <a:rPr lang="en-GB" sz="1200" b="0" i="0" dirty="0" err="1">
                <a:solidFill>
                  <a:srgbClr val="000000"/>
                </a:solidFill>
                <a:effectLst/>
                <a:latin typeface="Franklin Gothic Book" panose="020B0503020102020204" pitchFamily="34" charset="0"/>
              </a:rPr>
              <a:t>massa</a:t>
            </a:r>
            <a:r>
              <a:rPr lang="en-GB" sz="1200" b="0" i="0" dirty="0">
                <a:solidFill>
                  <a:srgbClr val="000000"/>
                </a:solidFill>
                <a:effectLst/>
                <a:latin typeface="Franklin Gothic Book" panose="020B0503020102020204" pitchFamily="34" charset="0"/>
              </a:rPr>
              <a:t> tempus </a:t>
            </a:r>
            <a:r>
              <a:rPr lang="en-GB" sz="1200" b="0" i="0" dirty="0" err="1">
                <a:solidFill>
                  <a:srgbClr val="000000"/>
                </a:solidFill>
                <a:effectLst/>
                <a:latin typeface="Franklin Gothic Book" panose="020B0503020102020204" pitchFamily="34" charset="0"/>
              </a:rPr>
              <a:t>consectetur</a:t>
            </a:r>
            <a:r>
              <a:rPr lang="en-GB" sz="1200" b="0" i="0" dirty="0">
                <a:solidFill>
                  <a:srgbClr val="000000"/>
                </a:solidFill>
                <a:effectLst/>
                <a:latin typeface="Franklin Gothic Book" panose="020B0503020102020204" pitchFamily="34" charset="0"/>
              </a:rPr>
              <a:t>. </a:t>
            </a:r>
            <a:endParaRPr lang="en-NO" sz="1200" dirty="0">
              <a:latin typeface="Franklin Gothic Book" panose="020B0503020102020204" pitchFamily="34" charset="0"/>
            </a:endParaRPr>
          </a:p>
        </p:txBody>
      </p:sp>
      <p:sp>
        <p:nvSpPr>
          <p:cNvPr id="62" name="TextBox 61">
            <a:extLst>
              <a:ext uri="{FF2B5EF4-FFF2-40B4-BE49-F238E27FC236}">
                <a16:creationId xmlns:a16="http://schemas.microsoft.com/office/drawing/2014/main" id="{79FD1A80-E3FC-966E-48AA-51A61C3660C4}"/>
              </a:ext>
            </a:extLst>
          </p:cNvPr>
          <p:cNvSpPr txBox="1"/>
          <p:nvPr/>
        </p:nvSpPr>
        <p:spPr>
          <a:xfrm>
            <a:off x="7724179" y="4575826"/>
            <a:ext cx="2791363" cy="523220"/>
          </a:xfrm>
          <a:prstGeom prst="rect">
            <a:avLst/>
          </a:prstGeom>
          <a:noFill/>
        </p:spPr>
        <p:txBody>
          <a:bodyPr wrap="square" rtlCol="0">
            <a:spAutoFit/>
          </a:bodyPr>
          <a:lstStyle/>
          <a:p>
            <a:r>
              <a:rPr lang="en-GB" sz="2800" b="0" i="0">
                <a:solidFill>
                  <a:schemeClr val="tx1"/>
                </a:solidFill>
                <a:effectLst/>
                <a:latin typeface="Bookman Old Style" panose="02050604050505020204" pitchFamily="18" charset="0"/>
              </a:rPr>
              <a:t>29 %</a:t>
            </a:r>
            <a:endParaRPr lang="en-NO" sz="2800">
              <a:solidFill>
                <a:schemeClr val="tx1"/>
              </a:solidFill>
              <a:latin typeface="Bookman Old Style" panose="02050604050505020204" pitchFamily="18" charset="0"/>
            </a:endParaRPr>
          </a:p>
        </p:txBody>
      </p:sp>
      <p:sp>
        <p:nvSpPr>
          <p:cNvPr id="63" name="TextBox 62">
            <a:extLst>
              <a:ext uri="{FF2B5EF4-FFF2-40B4-BE49-F238E27FC236}">
                <a16:creationId xmlns:a16="http://schemas.microsoft.com/office/drawing/2014/main" id="{2F3DCC4D-4324-F7C2-A664-B1987487E10F}"/>
              </a:ext>
            </a:extLst>
          </p:cNvPr>
          <p:cNvSpPr txBox="1"/>
          <p:nvPr/>
        </p:nvSpPr>
        <p:spPr>
          <a:xfrm>
            <a:off x="7724180" y="5067170"/>
            <a:ext cx="2672752" cy="646331"/>
          </a:xfrm>
          <a:prstGeom prst="rect">
            <a:avLst/>
          </a:prstGeom>
          <a:noFill/>
        </p:spPr>
        <p:txBody>
          <a:bodyPr wrap="square" rtlCol="0">
            <a:spAutoFit/>
          </a:bodyPr>
          <a:lstStyle/>
          <a:p>
            <a:r>
              <a:rPr lang="en-GB" sz="1200" b="0" i="0" err="1">
                <a:solidFill>
                  <a:srgbClr val="000000"/>
                </a:solidFill>
                <a:effectLst/>
                <a:latin typeface="Franklin Gothic Book" panose="020B0503020102020204" pitchFamily="34" charset="0"/>
              </a:rPr>
              <a:t>Mauris</a:t>
            </a:r>
            <a:r>
              <a:rPr lang="en-GB" sz="1200" b="0" i="0">
                <a:solidFill>
                  <a:srgbClr val="000000"/>
                </a:solidFill>
                <a:effectLst/>
                <a:latin typeface="Franklin Gothic Book" panose="020B0503020102020204" pitchFamily="34" charset="0"/>
              </a:rPr>
              <a:t> id </a:t>
            </a:r>
            <a:r>
              <a:rPr lang="en-GB" sz="1200" b="0" i="0" err="1">
                <a:solidFill>
                  <a:srgbClr val="000000"/>
                </a:solidFill>
                <a:effectLst/>
                <a:latin typeface="Franklin Gothic Book" panose="020B0503020102020204" pitchFamily="34" charset="0"/>
              </a:rPr>
              <a:t>lacus</a:t>
            </a:r>
            <a:r>
              <a:rPr lang="en-GB" sz="1200" b="0" i="0">
                <a:solidFill>
                  <a:srgbClr val="000000"/>
                </a:solidFill>
                <a:effectLst/>
                <a:latin typeface="Franklin Gothic Book" panose="020B0503020102020204" pitchFamily="34" charset="0"/>
              </a:rPr>
              <a:t> gravida, lacinia libero ac, gravida </a:t>
            </a:r>
            <a:r>
              <a:rPr lang="en-GB" sz="1200" b="0" i="0" err="1">
                <a:solidFill>
                  <a:srgbClr val="000000"/>
                </a:solidFill>
                <a:effectLst/>
                <a:latin typeface="Franklin Gothic Book" panose="020B0503020102020204" pitchFamily="34" charset="0"/>
              </a:rPr>
              <a:t>orci</a:t>
            </a:r>
            <a:r>
              <a:rPr lang="en-GB" sz="1200" b="0" i="0">
                <a:solidFill>
                  <a:srgbClr val="000000"/>
                </a:solidFill>
                <a:effectLst/>
                <a:latin typeface="Franklin Gothic Book" panose="020B0503020102020204" pitchFamily="34" charset="0"/>
              </a:rPr>
              <a:t>. </a:t>
            </a:r>
            <a:r>
              <a:rPr lang="en-GB" sz="1200" b="0" i="0" err="1">
                <a:solidFill>
                  <a:srgbClr val="000000"/>
                </a:solidFill>
                <a:effectLst/>
                <a:latin typeface="Franklin Gothic Book" panose="020B0503020102020204" pitchFamily="34" charset="0"/>
              </a:rPr>
              <a:t>Nulla</a:t>
            </a:r>
            <a:r>
              <a:rPr lang="en-GB" sz="1200" b="0" i="0">
                <a:solidFill>
                  <a:srgbClr val="000000"/>
                </a:solidFill>
                <a:effectLst/>
                <a:latin typeface="Franklin Gothic Book" panose="020B0503020102020204" pitchFamily="34" charset="0"/>
              </a:rPr>
              <a:t> et </a:t>
            </a:r>
            <a:r>
              <a:rPr lang="en-GB" sz="1200" b="0" i="0" err="1">
                <a:solidFill>
                  <a:srgbClr val="000000"/>
                </a:solidFill>
                <a:effectLst/>
                <a:latin typeface="Franklin Gothic Book" panose="020B0503020102020204" pitchFamily="34" charset="0"/>
              </a:rPr>
              <a:t>urna</a:t>
            </a:r>
            <a:r>
              <a:rPr lang="en-GB" sz="1200" b="0" i="0">
                <a:solidFill>
                  <a:srgbClr val="000000"/>
                </a:solidFill>
                <a:effectLst/>
                <a:latin typeface="Franklin Gothic Book" panose="020B0503020102020204" pitchFamily="34" charset="0"/>
              </a:rPr>
              <a:t> a </a:t>
            </a:r>
            <a:r>
              <a:rPr lang="en-GB" sz="1200" b="0" i="0" err="1">
                <a:solidFill>
                  <a:srgbClr val="000000"/>
                </a:solidFill>
                <a:effectLst/>
                <a:latin typeface="Franklin Gothic Book" panose="020B0503020102020204" pitchFamily="34" charset="0"/>
              </a:rPr>
              <a:t>massa</a:t>
            </a:r>
            <a:r>
              <a:rPr lang="en-GB" sz="1200" b="0" i="0">
                <a:solidFill>
                  <a:srgbClr val="000000"/>
                </a:solidFill>
                <a:effectLst/>
                <a:latin typeface="Franklin Gothic Book" panose="020B0503020102020204" pitchFamily="34" charset="0"/>
              </a:rPr>
              <a:t> tempus </a:t>
            </a:r>
            <a:r>
              <a:rPr lang="en-GB" sz="1200" b="0" i="0" err="1">
                <a:solidFill>
                  <a:srgbClr val="000000"/>
                </a:solidFill>
                <a:effectLst/>
                <a:latin typeface="Franklin Gothic Book" panose="020B0503020102020204" pitchFamily="34" charset="0"/>
              </a:rPr>
              <a:t>consectetur</a:t>
            </a:r>
            <a:r>
              <a:rPr lang="en-GB" sz="1200" b="0" i="0">
                <a:solidFill>
                  <a:srgbClr val="000000"/>
                </a:solidFill>
                <a:effectLst/>
                <a:latin typeface="Franklin Gothic Book" panose="020B0503020102020204" pitchFamily="34" charset="0"/>
              </a:rPr>
              <a:t>. </a:t>
            </a:r>
            <a:endParaRPr lang="en-NO" sz="1200">
              <a:latin typeface="Franklin Gothic Book" panose="020B0503020102020204" pitchFamily="34" charset="0"/>
            </a:endParaRPr>
          </a:p>
        </p:txBody>
      </p:sp>
      <p:cxnSp>
        <p:nvCxnSpPr>
          <p:cNvPr id="64" name="Straight Connector 63">
            <a:extLst>
              <a:ext uri="{FF2B5EF4-FFF2-40B4-BE49-F238E27FC236}">
                <a16:creationId xmlns:a16="http://schemas.microsoft.com/office/drawing/2014/main" id="{374C0ABB-EBB6-A1B7-BFD8-734716B0DD0C}"/>
              </a:ext>
            </a:extLst>
          </p:cNvPr>
          <p:cNvCxnSpPr>
            <a:cxnSpLocks/>
          </p:cNvCxnSpPr>
          <p:nvPr/>
        </p:nvCxnSpPr>
        <p:spPr>
          <a:xfrm>
            <a:off x="8129571" y="2164540"/>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8506457-8B75-7DC9-A216-4B065136E147}"/>
              </a:ext>
            </a:extLst>
          </p:cNvPr>
          <p:cNvCxnSpPr>
            <a:cxnSpLocks/>
          </p:cNvCxnSpPr>
          <p:nvPr/>
        </p:nvCxnSpPr>
        <p:spPr>
          <a:xfrm>
            <a:off x="7818487" y="5058568"/>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BC541C0-5626-AAED-9AF9-C8AF35021C35}"/>
              </a:ext>
            </a:extLst>
          </p:cNvPr>
          <p:cNvCxnSpPr>
            <a:cxnSpLocks/>
          </p:cNvCxnSpPr>
          <p:nvPr/>
        </p:nvCxnSpPr>
        <p:spPr>
          <a:xfrm>
            <a:off x="1596795" y="2155114"/>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93F7EC6-C098-CDBB-09DA-3D0588968AE7}"/>
              </a:ext>
            </a:extLst>
          </p:cNvPr>
          <p:cNvCxnSpPr>
            <a:cxnSpLocks/>
          </p:cNvCxnSpPr>
          <p:nvPr/>
        </p:nvCxnSpPr>
        <p:spPr>
          <a:xfrm>
            <a:off x="1276534" y="4841753"/>
            <a:ext cx="2488676" cy="0"/>
          </a:xfrm>
          <a:prstGeom prst="line">
            <a:avLst/>
          </a:prstGeom>
          <a:ln w="12700">
            <a:solidFill>
              <a:schemeClr val="tx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pic>
        <p:nvPicPr>
          <p:cNvPr id="68" name="Grafik 44">
            <a:extLst>
              <a:ext uri="{FF2B5EF4-FFF2-40B4-BE49-F238E27FC236}">
                <a16:creationId xmlns:a16="http://schemas.microsoft.com/office/drawing/2014/main" id="{79BFAAEA-809F-2234-9309-EDAC7CC797D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13967" y="3310844"/>
            <a:ext cx="789592" cy="789592"/>
          </a:xfrm>
          <a:prstGeom prst="rect">
            <a:avLst/>
          </a:prstGeom>
        </p:spPr>
      </p:pic>
    </p:spTree>
    <p:extLst>
      <p:ext uri="{BB962C8B-B14F-4D97-AF65-F5344CB8AC3E}">
        <p14:creationId xmlns:p14="http://schemas.microsoft.com/office/powerpoint/2010/main" val="2528972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69" name="Text Placeholder 2">
            <a:extLst>
              <a:ext uri="{FF2B5EF4-FFF2-40B4-BE49-F238E27FC236}">
                <a16:creationId xmlns:a16="http://schemas.microsoft.com/office/drawing/2014/main" id="{D0DE458C-5350-709B-229C-B4125E9B81EE}"/>
              </a:ext>
            </a:extLst>
          </p:cNvPr>
          <p:cNvSpPr txBox="1">
            <a:spLocks/>
          </p:cNvSpPr>
          <p:nvPr/>
        </p:nvSpPr>
        <p:spPr>
          <a:xfrm>
            <a:off x="470748" y="1667851"/>
            <a:ext cx="1837285"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err="1">
                <a:latin typeface="Bookman Old Style" panose="02050604050505020204" pitchFamily="18" charset="0"/>
              </a:rPr>
              <a:t>Aliquam</a:t>
            </a:r>
            <a:r>
              <a:rPr lang="en-GB" sz="1400">
                <a:latin typeface="Bookman Old Style" panose="02050604050505020204" pitchFamily="18" charset="0"/>
              </a:rPr>
              <a:t> </a:t>
            </a:r>
            <a:r>
              <a:rPr lang="en-GB" sz="1400" err="1">
                <a:latin typeface="Bookman Old Style" panose="02050604050505020204" pitchFamily="18" charset="0"/>
              </a:rPr>
              <a:t>erat</a:t>
            </a:r>
            <a:endParaRPr lang="en-NO" sz="1400">
              <a:latin typeface="Bookman Old Style" panose="02050604050505020204" pitchFamily="18" charset="0"/>
            </a:endParaRPr>
          </a:p>
        </p:txBody>
      </p:sp>
      <p:sp>
        <p:nvSpPr>
          <p:cNvPr id="70" name="Text Placeholder 2">
            <a:extLst>
              <a:ext uri="{FF2B5EF4-FFF2-40B4-BE49-F238E27FC236}">
                <a16:creationId xmlns:a16="http://schemas.microsoft.com/office/drawing/2014/main" id="{935BB9AD-084A-EF80-D02A-673029189D29}"/>
              </a:ext>
            </a:extLst>
          </p:cNvPr>
          <p:cNvSpPr txBox="1">
            <a:spLocks/>
          </p:cNvSpPr>
          <p:nvPr/>
        </p:nvSpPr>
        <p:spPr>
          <a:xfrm>
            <a:off x="2313575" y="1717185"/>
            <a:ext cx="1434163" cy="288093"/>
          </a:xfrm>
          <a:prstGeom prst="rect">
            <a:avLst/>
          </a:prstGeom>
        </p:spPr>
        <p:txBody>
          <a:bodyPr vert="horz" lIns="0" tIns="0" rIns="0" bIns="0" rtlCol="0">
            <a:normAutofit fontScale="85000" lnSpcReduction="10000"/>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err="1">
                <a:latin typeface="Bookman Old Style" panose="02050604050505020204" pitchFamily="18" charset="0"/>
              </a:rPr>
              <a:t>Neque</a:t>
            </a:r>
            <a:r>
              <a:rPr lang="en-GB" sz="1400">
                <a:latin typeface="Bookman Old Style" panose="02050604050505020204" pitchFamily="18" charset="0"/>
              </a:rPr>
              <a:t> id cursus</a:t>
            </a:r>
            <a:endParaRPr lang="en-NO" sz="1400">
              <a:latin typeface="Bookman Old Style" panose="02050604050505020204" pitchFamily="18" charset="0"/>
            </a:endParaRPr>
          </a:p>
        </p:txBody>
      </p:sp>
      <p:sp>
        <p:nvSpPr>
          <p:cNvPr id="71" name="Rounded Rectangle 70">
            <a:extLst>
              <a:ext uri="{FF2B5EF4-FFF2-40B4-BE49-F238E27FC236}">
                <a16:creationId xmlns:a16="http://schemas.microsoft.com/office/drawing/2014/main" id="{228A9FE0-ED12-0D01-76E8-B2A89E994102}"/>
              </a:ext>
            </a:extLst>
          </p:cNvPr>
          <p:cNvSpPr/>
          <p:nvPr/>
        </p:nvSpPr>
        <p:spPr>
          <a:xfrm>
            <a:off x="598155" y="2051033"/>
            <a:ext cx="1660935" cy="112087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Aliquam</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erat</a:t>
            </a:r>
            <a:endParaRPr lang="en-GB" sz="1200" b="1">
              <a:solidFill>
                <a:schemeClr val="tx1"/>
              </a:solidFill>
              <a:latin typeface="Franklin Gothic Demi" panose="020B0603020102020204" pitchFamily="34" charset="0"/>
            </a:endParaRPr>
          </a:p>
        </p:txBody>
      </p:sp>
      <p:sp>
        <p:nvSpPr>
          <p:cNvPr id="72" name="Text Placeholder 2">
            <a:extLst>
              <a:ext uri="{FF2B5EF4-FFF2-40B4-BE49-F238E27FC236}">
                <a16:creationId xmlns:a16="http://schemas.microsoft.com/office/drawing/2014/main" id="{04F64302-AC51-F799-858C-AEC9CE4D7C30}"/>
              </a:ext>
            </a:extLst>
          </p:cNvPr>
          <p:cNvSpPr txBox="1">
            <a:spLocks/>
          </p:cNvSpPr>
          <p:nvPr/>
        </p:nvSpPr>
        <p:spPr>
          <a:xfrm>
            <a:off x="6446408" y="1667851"/>
            <a:ext cx="14341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a:latin typeface="Bookman Old Style" panose="02050604050505020204" pitchFamily="18" charset="0"/>
              </a:rPr>
              <a:t>Pharetra</a:t>
            </a:r>
            <a:endParaRPr lang="en-NO" sz="1400">
              <a:latin typeface="Bookman Old Style" panose="02050604050505020204" pitchFamily="18" charset="0"/>
            </a:endParaRPr>
          </a:p>
        </p:txBody>
      </p:sp>
      <p:sp>
        <p:nvSpPr>
          <p:cNvPr id="73" name="Text Placeholder 2">
            <a:extLst>
              <a:ext uri="{FF2B5EF4-FFF2-40B4-BE49-F238E27FC236}">
                <a16:creationId xmlns:a16="http://schemas.microsoft.com/office/drawing/2014/main" id="{E32ECEDB-2D80-E5CE-BC5A-EEBE76A063F5}"/>
              </a:ext>
            </a:extLst>
          </p:cNvPr>
          <p:cNvSpPr txBox="1">
            <a:spLocks/>
          </p:cNvSpPr>
          <p:nvPr/>
        </p:nvSpPr>
        <p:spPr>
          <a:xfrm>
            <a:off x="8343263" y="1667851"/>
            <a:ext cx="14341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err="1">
                <a:latin typeface="Bookman Old Style" panose="02050604050505020204" pitchFamily="18" charset="0"/>
              </a:rPr>
              <a:t>Accumsan</a:t>
            </a:r>
            <a:endParaRPr lang="en-NO" sz="1400">
              <a:latin typeface="Bookman Old Style" panose="02050604050505020204" pitchFamily="18" charset="0"/>
            </a:endParaRPr>
          </a:p>
        </p:txBody>
      </p:sp>
      <p:sp>
        <p:nvSpPr>
          <p:cNvPr id="74" name="Text Placeholder 2">
            <a:extLst>
              <a:ext uri="{FF2B5EF4-FFF2-40B4-BE49-F238E27FC236}">
                <a16:creationId xmlns:a16="http://schemas.microsoft.com/office/drawing/2014/main" id="{02DAFA2E-0DFC-853A-61ED-D35E92B2ACAD}"/>
              </a:ext>
            </a:extLst>
          </p:cNvPr>
          <p:cNvSpPr txBox="1">
            <a:spLocks/>
          </p:cNvSpPr>
          <p:nvPr/>
        </p:nvSpPr>
        <p:spPr>
          <a:xfrm>
            <a:off x="10233922" y="1667851"/>
            <a:ext cx="14341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400" err="1">
                <a:latin typeface="Bookman Old Style" panose="02050604050505020204" pitchFamily="18" charset="0"/>
              </a:rPr>
              <a:t>Aliquam</a:t>
            </a:r>
            <a:endParaRPr lang="en-NO" sz="1400">
              <a:latin typeface="Bookman Old Style" panose="02050604050505020204" pitchFamily="18" charset="0"/>
            </a:endParaRPr>
          </a:p>
        </p:txBody>
      </p:sp>
      <p:sp>
        <p:nvSpPr>
          <p:cNvPr id="75" name="Rounded Rectangle 74">
            <a:extLst>
              <a:ext uri="{FF2B5EF4-FFF2-40B4-BE49-F238E27FC236}">
                <a16:creationId xmlns:a16="http://schemas.microsoft.com/office/drawing/2014/main" id="{869E97FE-D8E2-1FBB-8B8D-62EC18F5929E}"/>
              </a:ext>
            </a:extLst>
          </p:cNvPr>
          <p:cNvSpPr/>
          <p:nvPr/>
        </p:nvSpPr>
        <p:spPr>
          <a:xfrm>
            <a:off x="6198778" y="2051033"/>
            <a:ext cx="1660935" cy="112087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Integer vitae</a:t>
            </a:r>
            <a:endParaRPr lang="en-NO" sz="1200" b="1">
              <a:solidFill>
                <a:schemeClr val="tx1"/>
              </a:solidFill>
              <a:latin typeface="Franklin Gothic Demi" panose="020B0603020102020204" pitchFamily="34" charset="0"/>
            </a:endParaRPr>
          </a:p>
        </p:txBody>
      </p:sp>
      <p:sp>
        <p:nvSpPr>
          <p:cNvPr id="76" name="Rounded Rectangle 75">
            <a:extLst>
              <a:ext uri="{FF2B5EF4-FFF2-40B4-BE49-F238E27FC236}">
                <a16:creationId xmlns:a16="http://schemas.microsoft.com/office/drawing/2014/main" id="{6801FB4B-1A69-4840-AC2E-79CBE696CA8D}"/>
              </a:ext>
            </a:extLst>
          </p:cNvPr>
          <p:cNvSpPr/>
          <p:nvPr/>
        </p:nvSpPr>
        <p:spPr>
          <a:xfrm>
            <a:off x="8076740" y="2051033"/>
            <a:ext cx="1660935" cy="11208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Vivamus</a:t>
            </a:r>
            <a:r>
              <a:rPr lang="en-GB" sz="1200" b="1">
                <a:solidFill>
                  <a:schemeClr val="tx1"/>
                </a:solidFill>
                <a:latin typeface="Franklin Gothic Demi" panose="020B0603020102020204" pitchFamily="34" charset="0"/>
              </a:rPr>
              <a:t> vestibulum</a:t>
            </a:r>
            <a:endParaRPr lang="en-NO" sz="1200" b="1">
              <a:solidFill>
                <a:schemeClr val="tx1"/>
              </a:solidFill>
              <a:latin typeface="Franklin Gothic Demi" panose="020B0603020102020204" pitchFamily="34" charset="0"/>
            </a:endParaRPr>
          </a:p>
        </p:txBody>
      </p:sp>
      <p:sp>
        <p:nvSpPr>
          <p:cNvPr id="77" name="Rounded Rectangle 76">
            <a:extLst>
              <a:ext uri="{FF2B5EF4-FFF2-40B4-BE49-F238E27FC236}">
                <a16:creationId xmlns:a16="http://schemas.microsoft.com/office/drawing/2014/main" id="{6A4A0442-6180-5602-25E6-F6E2A59863AC}"/>
              </a:ext>
            </a:extLst>
          </p:cNvPr>
          <p:cNvSpPr/>
          <p:nvPr/>
        </p:nvSpPr>
        <p:spPr>
          <a:xfrm>
            <a:off x="9954702" y="2051033"/>
            <a:ext cx="1660935" cy="11208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bg1"/>
                </a:solidFill>
                <a:latin typeface="Franklin Gothic Demi" panose="020B0603020102020204" pitchFamily="34" charset="0"/>
              </a:rPr>
              <a:t>Sollicitudin</a:t>
            </a:r>
            <a:r>
              <a:rPr lang="en-GB" sz="1200" b="1">
                <a:solidFill>
                  <a:schemeClr val="bg1"/>
                </a:solidFill>
                <a:latin typeface="Franklin Gothic Demi" panose="020B0603020102020204" pitchFamily="34" charset="0"/>
              </a:rPr>
              <a:t> </a:t>
            </a:r>
            <a:r>
              <a:rPr lang="en-GB" sz="1200" b="1" err="1">
                <a:solidFill>
                  <a:schemeClr val="bg1"/>
                </a:solidFill>
                <a:latin typeface="Franklin Gothic Demi" panose="020B0603020102020204" pitchFamily="34" charset="0"/>
              </a:rPr>
              <a:t>leo</a:t>
            </a:r>
            <a:endParaRPr lang="en-NO" sz="1200" b="1">
              <a:solidFill>
                <a:schemeClr val="bg1"/>
              </a:solidFill>
              <a:latin typeface="Franklin Gothic Demi" panose="020B0603020102020204" pitchFamily="34" charset="0"/>
            </a:endParaRPr>
          </a:p>
        </p:txBody>
      </p:sp>
      <p:sp>
        <p:nvSpPr>
          <p:cNvPr id="78" name="Rounded Rectangle 77">
            <a:extLst>
              <a:ext uri="{FF2B5EF4-FFF2-40B4-BE49-F238E27FC236}">
                <a16:creationId xmlns:a16="http://schemas.microsoft.com/office/drawing/2014/main" id="{94D5F6A6-6500-2B24-EE0F-6F4101B9590C}"/>
              </a:ext>
            </a:extLst>
          </p:cNvPr>
          <p:cNvSpPr/>
          <p:nvPr/>
        </p:nvSpPr>
        <p:spPr>
          <a:xfrm>
            <a:off x="6198778" y="3372405"/>
            <a:ext cx="1660935" cy="112087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Cras </a:t>
            </a:r>
            <a:r>
              <a:rPr lang="en-GB" sz="1200" b="1" err="1">
                <a:solidFill>
                  <a:schemeClr val="tx1"/>
                </a:solidFill>
                <a:latin typeface="Franklin Gothic Demi" panose="020B0603020102020204" pitchFamily="34" charset="0"/>
              </a:rPr>
              <a:t>iaculis</a:t>
            </a:r>
            <a:endParaRPr lang="en-NO" sz="1200" b="1">
              <a:solidFill>
                <a:schemeClr val="tx1"/>
              </a:solidFill>
              <a:latin typeface="Franklin Gothic Demi" panose="020B0603020102020204" pitchFamily="34" charset="0"/>
            </a:endParaRPr>
          </a:p>
        </p:txBody>
      </p:sp>
      <p:sp>
        <p:nvSpPr>
          <p:cNvPr id="79" name="Rounded Rectangle 78">
            <a:extLst>
              <a:ext uri="{FF2B5EF4-FFF2-40B4-BE49-F238E27FC236}">
                <a16:creationId xmlns:a16="http://schemas.microsoft.com/office/drawing/2014/main" id="{E3518C9E-13BA-FD75-3AA4-23C252EA557A}"/>
              </a:ext>
            </a:extLst>
          </p:cNvPr>
          <p:cNvSpPr/>
          <p:nvPr/>
        </p:nvSpPr>
        <p:spPr>
          <a:xfrm>
            <a:off x="8076740" y="3372405"/>
            <a:ext cx="1660935" cy="11208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Donec </a:t>
            </a:r>
            <a:r>
              <a:rPr lang="en-GB" sz="1200" b="1" err="1">
                <a:solidFill>
                  <a:schemeClr val="tx1"/>
                </a:solidFill>
                <a:latin typeface="Franklin Gothic Demi" panose="020B0603020102020204" pitchFamily="34" charset="0"/>
              </a:rPr>
              <a:t>quis</a:t>
            </a:r>
            <a:r>
              <a:rPr lang="en-GB" sz="1200" b="1">
                <a:solidFill>
                  <a:schemeClr val="tx1"/>
                </a:solidFill>
                <a:latin typeface="Franklin Gothic Demi" panose="020B0603020102020204" pitchFamily="34" charset="0"/>
              </a:rPr>
              <a:t> dui</a:t>
            </a:r>
            <a:endParaRPr lang="en-NO" sz="1200" b="1">
              <a:solidFill>
                <a:schemeClr val="tx1"/>
              </a:solidFill>
              <a:latin typeface="Franklin Gothic Demi" panose="020B0603020102020204" pitchFamily="34" charset="0"/>
            </a:endParaRPr>
          </a:p>
        </p:txBody>
      </p:sp>
      <p:sp>
        <p:nvSpPr>
          <p:cNvPr id="80" name="Rounded Rectangle 79">
            <a:extLst>
              <a:ext uri="{FF2B5EF4-FFF2-40B4-BE49-F238E27FC236}">
                <a16:creationId xmlns:a16="http://schemas.microsoft.com/office/drawing/2014/main" id="{9B8BD6EB-3F66-6758-662A-76288E4BF30C}"/>
              </a:ext>
            </a:extLst>
          </p:cNvPr>
          <p:cNvSpPr/>
          <p:nvPr/>
        </p:nvSpPr>
        <p:spPr>
          <a:xfrm>
            <a:off x="9954702" y="3372405"/>
            <a:ext cx="1660935" cy="112087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bg1"/>
                </a:solidFill>
                <a:latin typeface="Franklin Gothic Demi" panose="020B0603020102020204" pitchFamily="34" charset="0"/>
              </a:rPr>
              <a:t>Aliquam</a:t>
            </a:r>
            <a:r>
              <a:rPr lang="en-GB" sz="1200" b="1">
                <a:solidFill>
                  <a:schemeClr val="bg1"/>
                </a:solidFill>
                <a:latin typeface="Franklin Gothic Demi" panose="020B0603020102020204" pitchFamily="34" charset="0"/>
              </a:rPr>
              <a:t> </a:t>
            </a:r>
            <a:r>
              <a:rPr lang="en-GB" sz="1200" b="1" err="1">
                <a:solidFill>
                  <a:schemeClr val="bg1"/>
                </a:solidFill>
                <a:latin typeface="Franklin Gothic Demi" panose="020B0603020102020204" pitchFamily="34" charset="0"/>
              </a:rPr>
              <a:t>erat</a:t>
            </a:r>
            <a:endParaRPr lang="en-NO" sz="1200" b="1">
              <a:solidFill>
                <a:schemeClr val="bg1"/>
              </a:solidFill>
              <a:latin typeface="Franklin Gothic Demi" panose="020B0603020102020204" pitchFamily="34" charset="0"/>
            </a:endParaRPr>
          </a:p>
        </p:txBody>
      </p:sp>
      <p:sp>
        <p:nvSpPr>
          <p:cNvPr id="81" name="Rounded Rectangle 80">
            <a:extLst>
              <a:ext uri="{FF2B5EF4-FFF2-40B4-BE49-F238E27FC236}">
                <a16:creationId xmlns:a16="http://schemas.microsoft.com/office/drawing/2014/main" id="{85C68415-63BD-5CD9-BC46-45D33EC2D31B}"/>
              </a:ext>
            </a:extLst>
          </p:cNvPr>
          <p:cNvSpPr/>
          <p:nvPr/>
        </p:nvSpPr>
        <p:spPr>
          <a:xfrm>
            <a:off x="6198778" y="4721646"/>
            <a:ext cx="5395067" cy="11208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Franklin Gothic Demi" panose="020B0603020102020204" pitchFamily="34" charset="0"/>
              </a:rPr>
              <a:t>Donec </a:t>
            </a:r>
            <a:r>
              <a:rPr lang="en-GB" sz="1200" b="1" err="1">
                <a:solidFill>
                  <a:schemeClr val="tx1"/>
                </a:solidFill>
                <a:latin typeface="Franklin Gothic Demi" panose="020B0603020102020204" pitchFamily="34" charset="0"/>
              </a:rPr>
              <a:t>quis</a:t>
            </a:r>
            <a:r>
              <a:rPr lang="en-GB" sz="1200" b="1">
                <a:solidFill>
                  <a:schemeClr val="tx1"/>
                </a:solidFill>
                <a:latin typeface="Franklin Gothic Demi" panose="020B0603020102020204" pitchFamily="34" charset="0"/>
              </a:rPr>
              <a:t> dui at </a:t>
            </a:r>
            <a:r>
              <a:rPr lang="en-GB" sz="1200" b="1" err="1">
                <a:solidFill>
                  <a:schemeClr val="tx1"/>
                </a:solidFill>
                <a:latin typeface="Franklin Gothic Demi" panose="020B0603020102020204" pitchFamily="34" charset="0"/>
              </a:rPr>
              <a:t>dolor</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tempor</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interdum</a:t>
            </a:r>
            <a:r>
              <a:rPr lang="en-GB" sz="1200" b="1">
                <a:solidFill>
                  <a:schemeClr val="tx1"/>
                </a:solidFill>
                <a:latin typeface="Franklin Gothic Demi" panose="020B0603020102020204" pitchFamily="34" charset="0"/>
              </a:rPr>
              <a:t>.</a:t>
            </a:r>
            <a:endParaRPr lang="en-NO" sz="1200" b="1">
              <a:solidFill>
                <a:schemeClr val="tx1"/>
              </a:solidFill>
              <a:latin typeface="Franklin Gothic Demi" panose="020B0603020102020204" pitchFamily="34" charset="0"/>
            </a:endParaRPr>
          </a:p>
        </p:txBody>
      </p:sp>
      <p:pic>
        <p:nvPicPr>
          <p:cNvPr id="82" name="Grafik 24">
            <a:extLst>
              <a:ext uri="{FF2B5EF4-FFF2-40B4-BE49-F238E27FC236}">
                <a16:creationId xmlns:a16="http://schemas.microsoft.com/office/drawing/2014/main" id="{AB62689F-17D3-7CC3-0483-BD158480B57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198458" y="1601043"/>
            <a:ext cx="303957" cy="303957"/>
          </a:xfrm>
          <a:prstGeom prst="rect">
            <a:avLst/>
          </a:prstGeom>
        </p:spPr>
      </p:pic>
      <p:pic>
        <p:nvPicPr>
          <p:cNvPr id="83" name="Grafik 51">
            <a:extLst>
              <a:ext uri="{FF2B5EF4-FFF2-40B4-BE49-F238E27FC236}">
                <a16:creationId xmlns:a16="http://schemas.microsoft.com/office/drawing/2014/main" id="{B0BE2EC0-AD67-2FC1-8F55-7999A818020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067950" y="1600308"/>
            <a:ext cx="303957" cy="303957"/>
          </a:xfrm>
          <a:prstGeom prst="rect">
            <a:avLst/>
          </a:prstGeom>
        </p:spPr>
      </p:pic>
      <p:pic>
        <p:nvPicPr>
          <p:cNvPr id="84" name="Grafik 21">
            <a:extLst>
              <a:ext uri="{FF2B5EF4-FFF2-40B4-BE49-F238E27FC236}">
                <a16:creationId xmlns:a16="http://schemas.microsoft.com/office/drawing/2014/main" id="{D5A87FA7-1683-824B-5C7E-923E506636A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933717" y="1596429"/>
            <a:ext cx="303957" cy="303957"/>
          </a:xfrm>
          <a:prstGeom prst="rect">
            <a:avLst/>
          </a:prstGeom>
        </p:spPr>
      </p:pic>
      <p:sp>
        <p:nvSpPr>
          <p:cNvPr id="85" name="Rounded Rectangle 84">
            <a:extLst>
              <a:ext uri="{FF2B5EF4-FFF2-40B4-BE49-F238E27FC236}">
                <a16:creationId xmlns:a16="http://schemas.microsoft.com/office/drawing/2014/main" id="{FA978509-8384-AD76-5C38-EF583C33F83B}"/>
              </a:ext>
            </a:extLst>
          </p:cNvPr>
          <p:cNvSpPr/>
          <p:nvPr/>
        </p:nvSpPr>
        <p:spPr>
          <a:xfrm>
            <a:off x="598155" y="3369111"/>
            <a:ext cx="1660935" cy="112087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Fusce</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pellentesque</a:t>
            </a:r>
            <a:endParaRPr lang="en-GB" sz="1200" b="1">
              <a:solidFill>
                <a:schemeClr val="tx1"/>
              </a:solidFill>
              <a:latin typeface="Franklin Gothic Demi" panose="020B0603020102020204" pitchFamily="34" charset="0"/>
            </a:endParaRPr>
          </a:p>
        </p:txBody>
      </p:sp>
      <p:sp>
        <p:nvSpPr>
          <p:cNvPr id="86" name="TextBox 85">
            <a:extLst>
              <a:ext uri="{FF2B5EF4-FFF2-40B4-BE49-F238E27FC236}">
                <a16:creationId xmlns:a16="http://schemas.microsoft.com/office/drawing/2014/main" id="{13B466A3-F832-5A6A-8FA0-CAF3FFB165F7}"/>
              </a:ext>
            </a:extLst>
          </p:cNvPr>
          <p:cNvSpPr txBox="1"/>
          <p:nvPr/>
        </p:nvSpPr>
        <p:spPr>
          <a:xfrm>
            <a:off x="2476117" y="2242139"/>
            <a:ext cx="3068296" cy="738664"/>
          </a:xfrm>
          <a:prstGeom prst="rect">
            <a:avLst/>
          </a:prstGeom>
          <a:noFill/>
        </p:spPr>
        <p:txBody>
          <a:bodyPr wrap="square" lIns="0" tIns="0" rIns="0" bIns="0" rtlCol="0">
            <a:spAutoFit/>
          </a:bodyPr>
          <a:lstStyle/>
          <a:p>
            <a:r>
              <a:rPr lang="en-GB" sz="1200" dirty="0" err="1">
                <a:solidFill>
                  <a:schemeClr val="tx1"/>
                </a:solidFill>
                <a:effectLst/>
                <a:latin typeface="+mn-lt"/>
              </a:rPr>
              <a:t>Praesent</a:t>
            </a:r>
            <a:r>
              <a:rPr lang="en-GB" sz="1200" dirty="0">
                <a:solidFill>
                  <a:schemeClr val="tx1"/>
                </a:solidFill>
                <a:effectLst/>
                <a:latin typeface="+mn-lt"/>
              </a:rPr>
              <a:t> </a:t>
            </a:r>
            <a:r>
              <a:rPr lang="en-GB" sz="1200" dirty="0" err="1">
                <a:solidFill>
                  <a:schemeClr val="tx1"/>
                </a:solidFill>
                <a:effectLst/>
                <a:latin typeface="+mn-lt"/>
              </a:rPr>
              <a:t>dapibus</a:t>
            </a:r>
            <a:r>
              <a:rPr lang="en-GB" sz="1200" dirty="0">
                <a:solidFill>
                  <a:schemeClr val="tx1"/>
                </a:solidFill>
                <a:effectLst/>
                <a:latin typeface="+mn-lt"/>
              </a:rPr>
              <a:t>, </a:t>
            </a:r>
            <a:r>
              <a:rPr lang="en-GB" sz="1200" dirty="0" err="1">
                <a:solidFill>
                  <a:schemeClr val="tx1"/>
                </a:solidFill>
                <a:effectLst/>
                <a:latin typeface="+mn-lt"/>
              </a:rPr>
              <a:t>neque</a:t>
            </a:r>
            <a:r>
              <a:rPr lang="en-GB" sz="1200" dirty="0">
                <a:solidFill>
                  <a:schemeClr val="tx1"/>
                </a:solidFill>
                <a:effectLst/>
                <a:latin typeface="+mn-lt"/>
              </a:rPr>
              <a:t> id cursus </a:t>
            </a:r>
            <a:r>
              <a:rPr lang="en-GB" sz="1200" dirty="0" err="1">
                <a:solidFill>
                  <a:schemeClr val="tx1"/>
                </a:solidFill>
                <a:effectLst/>
                <a:latin typeface="+mn-lt"/>
              </a:rPr>
              <a:t>faucibus</a:t>
            </a:r>
            <a:r>
              <a:rPr lang="en-GB" sz="1200" dirty="0">
                <a:solidFill>
                  <a:schemeClr val="tx1"/>
                </a:solidFill>
                <a:effectLst/>
                <a:latin typeface="+mn-lt"/>
              </a:rPr>
              <a:t>, </a:t>
            </a:r>
            <a:r>
              <a:rPr lang="en-GB" sz="1200" b="1" dirty="0" err="1">
                <a:solidFill>
                  <a:schemeClr val="tx1"/>
                </a:solidFill>
                <a:effectLst/>
                <a:latin typeface="Franklin Gothic Demi" panose="020B0603020102020204" pitchFamily="34" charset="0"/>
              </a:rPr>
              <a:t>tortor</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neque</a:t>
            </a:r>
            <a:r>
              <a:rPr lang="en-GB" sz="1200" b="1" dirty="0">
                <a:solidFill>
                  <a:schemeClr val="tx1"/>
                </a:solidFill>
                <a:effectLst/>
                <a:latin typeface="Franklin Gothic Demi" panose="020B0603020102020204" pitchFamily="34" charset="0"/>
              </a:rPr>
              <a:t> </a:t>
            </a:r>
            <a:r>
              <a:rPr lang="en-GB" sz="1200" dirty="0" err="1">
                <a:solidFill>
                  <a:schemeClr val="tx1"/>
                </a:solidFill>
                <a:effectLst/>
                <a:latin typeface="+mn-lt"/>
              </a:rPr>
              <a:t>egestas</a:t>
            </a:r>
            <a:r>
              <a:rPr lang="en-GB" sz="1200" dirty="0">
                <a:solidFill>
                  <a:schemeClr val="tx1"/>
                </a:solidFill>
                <a:effectLst/>
                <a:latin typeface="+mn-lt"/>
              </a:rPr>
              <a:t> </a:t>
            </a:r>
            <a:r>
              <a:rPr lang="en-GB" sz="1200" dirty="0" err="1">
                <a:solidFill>
                  <a:schemeClr val="tx1"/>
                </a:solidFill>
                <a:effectLst/>
                <a:latin typeface="+mn-lt"/>
              </a:rPr>
              <a:t>auguae</a:t>
            </a:r>
            <a:r>
              <a:rPr lang="en-GB" sz="1200" dirty="0">
                <a:solidFill>
                  <a:schemeClr val="tx1"/>
                </a:solidFill>
                <a:effectLst/>
                <a:latin typeface="+mn-lt"/>
              </a:rPr>
              <a:t>,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vulputate</a:t>
            </a:r>
            <a:r>
              <a:rPr lang="en-GB" sz="1200" dirty="0">
                <a:solidFill>
                  <a:schemeClr val="tx1"/>
                </a:solidFill>
                <a:effectLst/>
                <a:latin typeface="+mn-lt"/>
              </a:rPr>
              <a:t> magna eros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Aliquam</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volutpat</a:t>
            </a:r>
            <a:r>
              <a:rPr lang="en-GB" sz="1200" dirty="0">
                <a:solidFill>
                  <a:schemeClr val="tx1"/>
                </a:solidFill>
                <a:effectLst/>
                <a:latin typeface="+mn-lt"/>
              </a:rPr>
              <a:t>. Nam dui mi, </a:t>
            </a:r>
            <a:r>
              <a:rPr lang="en-GB" sz="1200" b="1" dirty="0" err="1">
                <a:solidFill>
                  <a:schemeClr val="tx1"/>
                </a:solidFill>
                <a:effectLst/>
                <a:latin typeface="Franklin Gothic Demi" panose="020B0603020102020204" pitchFamily="34" charset="0"/>
              </a:rPr>
              <a:t>tincidunt</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quis</a:t>
            </a:r>
            <a:r>
              <a:rPr lang="en-GB" sz="1200" b="1" dirty="0">
                <a:solidFill>
                  <a:schemeClr val="tx1"/>
                </a:solidFill>
                <a:latin typeface="+mn-lt"/>
              </a:rPr>
              <a:t>.</a:t>
            </a:r>
            <a:endParaRPr lang="en-NO" sz="1200" dirty="0">
              <a:latin typeface="+mn-lt"/>
            </a:endParaRPr>
          </a:p>
        </p:txBody>
      </p:sp>
      <p:sp>
        <p:nvSpPr>
          <p:cNvPr id="87" name="TextBox 86">
            <a:extLst>
              <a:ext uri="{FF2B5EF4-FFF2-40B4-BE49-F238E27FC236}">
                <a16:creationId xmlns:a16="http://schemas.microsoft.com/office/drawing/2014/main" id="{685A6353-166C-C797-8469-B0F051C9133F}"/>
              </a:ext>
            </a:extLst>
          </p:cNvPr>
          <p:cNvSpPr txBox="1"/>
          <p:nvPr/>
        </p:nvSpPr>
        <p:spPr>
          <a:xfrm>
            <a:off x="2476117" y="3570049"/>
            <a:ext cx="3068296" cy="738664"/>
          </a:xfrm>
          <a:prstGeom prst="rect">
            <a:avLst/>
          </a:prstGeom>
          <a:noFill/>
        </p:spPr>
        <p:txBody>
          <a:bodyPr wrap="square" lIns="0" tIns="0" rIns="0" bIns="0" rtlCol="0">
            <a:spAutoFit/>
          </a:bodyPr>
          <a:lstStyle/>
          <a:p>
            <a:r>
              <a:rPr lang="en-GB" sz="1200" err="1">
                <a:solidFill>
                  <a:schemeClr val="tx1"/>
                </a:solidFill>
                <a:effectLst/>
                <a:latin typeface="+mn-lt"/>
              </a:rPr>
              <a:t>Praesent</a:t>
            </a:r>
            <a:r>
              <a:rPr lang="en-GB" sz="1200">
                <a:solidFill>
                  <a:schemeClr val="tx1"/>
                </a:solidFill>
                <a:effectLst/>
                <a:latin typeface="+mn-lt"/>
              </a:rPr>
              <a:t> </a:t>
            </a:r>
            <a:r>
              <a:rPr lang="en-GB" sz="1200" err="1">
                <a:solidFill>
                  <a:schemeClr val="tx1"/>
                </a:solidFill>
                <a:effectLst/>
                <a:latin typeface="+mn-lt"/>
              </a:rPr>
              <a:t>dapibus</a:t>
            </a:r>
            <a:r>
              <a:rPr lang="en-GB" sz="1200">
                <a:solidFill>
                  <a:schemeClr val="tx1"/>
                </a:solidFill>
                <a:effectLst/>
                <a:latin typeface="+mn-lt"/>
              </a:rPr>
              <a:t>, </a:t>
            </a:r>
            <a:r>
              <a:rPr lang="en-GB" sz="1200" err="1">
                <a:solidFill>
                  <a:schemeClr val="tx1"/>
                </a:solidFill>
                <a:effectLst/>
                <a:latin typeface="+mn-lt"/>
              </a:rPr>
              <a:t>neque</a:t>
            </a:r>
            <a:r>
              <a:rPr lang="en-GB" sz="1200">
                <a:solidFill>
                  <a:schemeClr val="tx1"/>
                </a:solidFill>
                <a:effectLst/>
                <a:latin typeface="+mn-lt"/>
              </a:rPr>
              <a:t> id cursus </a:t>
            </a:r>
            <a:r>
              <a:rPr lang="en-GB" sz="1200" err="1">
                <a:solidFill>
                  <a:schemeClr val="tx1"/>
                </a:solidFill>
                <a:effectLst/>
                <a:latin typeface="+mn-lt"/>
              </a:rPr>
              <a:t>faucibus</a:t>
            </a:r>
            <a:r>
              <a:rPr lang="en-GB" sz="1200">
                <a:solidFill>
                  <a:schemeClr val="tx1"/>
                </a:solidFill>
                <a:effectLst/>
                <a:latin typeface="+mn-lt"/>
              </a:rPr>
              <a:t>, </a:t>
            </a:r>
            <a:r>
              <a:rPr lang="en-GB" sz="1200" b="1" err="1">
                <a:solidFill>
                  <a:schemeClr val="tx1"/>
                </a:solidFill>
                <a:effectLst/>
                <a:latin typeface="Franklin Gothic Demi" panose="020B0603020102020204" pitchFamily="34" charset="0"/>
              </a:rPr>
              <a:t>tortor</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neque</a:t>
            </a:r>
            <a:r>
              <a:rPr lang="en-GB" sz="1200" b="1">
                <a:solidFill>
                  <a:schemeClr val="tx1"/>
                </a:solidFill>
                <a:effectLst/>
                <a:latin typeface="Franklin Gothic Demi" panose="020B0603020102020204" pitchFamily="34" charset="0"/>
              </a:rPr>
              <a:t> </a:t>
            </a:r>
            <a:r>
              <a:rPr lang="en-GB" sz="1200" err="1">
                <a:solidFill>
                  <a:schemeClr val="tx1"/>
                </a:solidFill>
                <a:effectLst/>
                <a:latin typeface="+mn-lt"/>
              </a:rPr>
              <a:t>egestas</a:t>
            </a:r>
            <a:r>
              <a:rPr lang="en-GB" sz="1200">
                <a:solidFill>
                  <a:schemeClr val="tx1"/>
                </a:solidFill>
                <a:effectLst/>
                <a:latin typeface="+mn-lt"/>
              </a:rPr>
              <a:t> </a:t>
            </a:r>
            <a:r>
              <a:rPr lang="en-GB" sz="1200" err="1">
                <a:solidFill>
                  <a:schemeClr val="tx1"/>
                </a:solidFill>
                <a:effectLst/>
                <a:latin typeface="+mn-lt"/>
              </a:rPr>
              <a:t>auguae</a:t>
            </a:r>
            <a:r>
              <a:rPr lang="en-GB" sz="1200">
                <a:solidFill>
                  <a:schemeClr val="tx1"/>
                </a:solidFill>
                <a:effectLst/>
                <a:latin typeface="+mn-lt"/>
              </a:rPr>
              <a:t>,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vulputate</a:t>
            </a:r>
            <a:r>
              <a:rPr lang="en-GB" sz="1200">
                <a:solidFill>
                  <a:schemeClr val="tx1"/>
                </a:solidFill>
                <a:effectLst/>
                <a:latin typeface="+mn-lt"/>
              </a:rPr>
              <a:t> magna eros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Aliquam</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volutpat</a:t>
            </a:r>
            <a:r>
              <a:rPr lang="en-GB" sz="1200">
                <a:solidFill>
                  <a:schemeClr val="tx1"/>
                </a:solidFill>
                <a:effectLst/>
                <a:latin typeface="+mn-lt"/>
              </a:rPr>
              <a:t>. Nam dui mi, </a:t>
            </a:r>
            <a:r>
              <a:rPr lang="en-GB" sz="1200" b="1" err="1">
                <a:solidFill>
                  <a:schemeClr val="tx1"/>
                </a:solidFill>
                <a:effectLst/>
                <a:latin typeface="Franklin Gothic Demi" panose="020B0603020102020204" pitchFamily="34" charset="0"/>
              </a:rPr>
              <a:t>tincidunt</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quis</a:t>
            </a:r>
            <a:r>
              <a:rPr lang="en-GB" sz="1200" b="1">
                <a:solidFill>
                  <a:schemeClr val="tx1"/>
                </a:solidFill>
                <a:latin typeface="+mn-lt"/>
              </a:rPr>
              <a:t>.</a:t>
            </a:r>
            <a:endParaRPr lang="en-NO" sz="1200">
              <a:latin typeface="+mn-lt"/>
            </a:endParaRPr>
          </a:p>
        </p:txBody>
      </p:sp>
      <p:sp>
        <p:nvSpPr>
          <p:cNvPr id="88" name="TextBox 87">
            <a:extLst>
              <a:ext uri="{FF2B5EF4-FFF2-40B4-BE49-F238E27FC236}">
                <a16:creationId xmlns:a16="http://schemas.microsoft.com/office/drawing/2014/main" id="{9728AFE9-2EE7-E18B-1C41-5F879A08AECA}"/>
              </a:ext>
            </a:extLst>
          </p:cNvPr>
          <p:cNvSpPr txBox="1"/>
          <p:nvPr/>
        </p:nvSpPr>
        <p:spPr>
          <a:xfrm>
            <a:off x="2476117" y="4889793"/>
            <a:ext cx="3068296" cy="738664"/>
          </a:xfrm>
          <a:prstGeom prst="rect">
            <a:avLst/>
          </a:prstGeom>
          <a:noFill/>
        </p:spPr>
        <p:txBody>
          <a:bodyPr wrap="square" lIns="0" tIns="0" rIns="0" bIns="0" rtlCol="0">
            <a:spAutoFit/>
          </a:bodyPr>
          <a:lstStyle/>
          <a:p>
            <a:r>
              <a:rPr lang="en-GB" sz="1200" err="1">
                <a:solidFill>
                  <a:schemeClr val="tx1"/>
                </a:solidFill>
                <a:effectLst/>
                <a:latin typeface="+mn-lt"/>
              </a:rPr>
              <a:t>Praesent</a:t>
            </a:r>
            <a:r>
              <a:rPr lang="en-GB" sz="1200">
                <a:solidFill>
                  <a:schemeClr val="tx1"/>
                </a:solidFill>
                <a:effectLst/>
                <a:latin typeface="+mn-lt"/>
              </a:rPr>
              <a:t> </a:t>
            </a:r>
            <a:r>
              <a:rPr lang="en-GB" sz="1200" err="1">
                <a:solidFill>
                  <a:schemeClr val="tx1"/>
                </a:solidFill>
                <a:effectLst/>
                <a:latin typeface="+mn-lt"/>
              </a:rPr>
              <a:t>dapibus</a:t>
            </a:r>
            <a:r>
              <a:rPr lang="en-GB" sz="1200">
                <a:solidFill>
                  <a:schemeClr val="tx1"/>
                </a:solidFill>
                <a:effectLst/>
                <a:latin typeface="+mn-lt"/>
              </a:rPr>
              <a:t>, </a:t>
            </a:r>
            <a:r>
              <a:rPr lang="en-GB" sz="1200" err="1">
                <a:solidFill>
                  <a:schemeClr val="tx1"/>
                </a:solidFill>
                <a:effectLst/>
                <a:latin typeface="+mn-lt"/>
              </a:rPr>
              <a:t>neque</a:t>
            </a:r>
            <a:r>
              <a:rPr lang="en-GB" sz="1200">
                <a:solidFill>
                  <a:schemeClr val="tx1"/>
                </a:solidFill>
                <a:effectLst/>
                <a:latin typeface="+mn-lt"/>
              </a:rPr>
              <a:t> id cursus </a:t>
            </a:r>
            <a:r>
              <a:rPr lang="en-GB" sz="1200" err="1">
                <a:solidFill>
                  <a:schemeClr val="tx1"/>
                </a:solidFill>
                <a:effectLst/>
                <a:latin typeface="+mn-lt"/>
              </a:rPr>
              <a:t>faucibus</a:t>
            </a:r>
            <a:r>
              <a:rPr lang="en-GB" sz="1200">
                <a:solidFill>
                  <a:schemeClr val="tx1"/>
                </a:solidFill>
                <a:effectLst/>
                <a:latin typeface="+mn-lt"/>
              </a:rPr>
              <a:t>, </a:t>
            </a:r>
            <a:r>
              <a:rPr lang="en-GB" sz="1200" b="1" err="1">
                <a:solidFill>
                  <a:schemeClr val="tx1"/>
                </a:solidFill>
                <a:effectLst/>
                <a:latin typeface="Franklin Gothic Demi" panose="020B0603020102020204" pitchFamily="34" charset="0"/>
              </a:rPr>
              <a:t>tortor</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neque</a:t>
            </a:r>
            <a:r>
              <a:rPr lang="en-GB" sz="1200" b="1">
                <a:solidFill>
                  <a:schemeClr val="tx1"/>
                </a:solidFill>
                <a:effectLst/>
                <a:latin typeface="Franklin Gothic Demi" panose="020B0603020102020204" pitchFamily="34" charset="0"/>
              </a:rPr>
              <a:t> </a:t>
            </a:r>
            <a:r>
              <a:rPr lang="en-GB" sz="1200" err="1">
                <a:solidFill>
                  <a:schemeClr val="tx1"/>
                </a:solidFill>
                <a:effectLst/>
                <a:latin typeface="+mn-lt"/>
              </a:rPr>
              <a:t>egestas</a:t>
            </a:r>
            <a:r>
              <a:rPr lang="en-GB" sz="1200">
                <a:solidFill>
                  <a:schemeClr val="tx1"/>
                </a:solidFill>
                <a:effectLst/>
                <a:latin typeface="+mn-lt"/>
              </a:rPr>
              <a:t> </a:t>
            </a:r>
            <a:r>
              <a:rPr lang="en-GB" sz="1200" err="1">
                <a:solidFill>
                  <a:schemeClr val="tx1"/>
                </a:solidFill>
                <a:effectLst/>
                <a:latin typeface="+mn-lt"/>
              </a:rPr>
              <a:t>auguae</a:t>
            </a:r>
            <a:r>
              <a:rPr lang="en-GB" sz="1200">
                <a:solidFill>
                  <a:schemeClr val="tx1"/>
                </a:solidFill>
                <a:effectLst/>
                <a:latin typeface="+mn-lt"/>
              </a:rPr>
              <a:t>,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vulputate</a:t>
            </a:r>
            <a:r>
              <a:rPr lang="en-GB" sz="1200">
                <a:solidFill>
                  <a:schemeClr val="tx1"/>
                </a:solidFill>
                <a:effectLst/>
                <a:latin typeface="+mn-lt"/>
              </a:rPr>
              <a:t> magna eros </a:t>
            </a:r>
            <a:r>
              <a:rPr lang="en-GB" sz="1200" err="1">
                <a:solidFill>
                  <a:schemeClr val="tx1"/>
                </a:solidFill>
                <a:effectLst/>
                <a:latin typeface="+mn-lt"/>
              </a:rPr>
              <a:t>eu</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Aliquam</a:t>
            </a:r>
            <a:r>
              <a:rPr lang="en-GB" sz="1200">
                <a:solidFill>
                  <a:schemeClr val="tx1"/>
                </a:solidFill>
                <a:effectLst/>
                <a:latin typeface="+mn-lt"/>
              </a:rPr>
              <a:t> </a:t>
            </a:r>
            <a:r>
              <a:rPr lang="en-GB" sz="1200" err="1">
                <a:solidFill>
                  <a:schemeClr val="tx1"/>
                </a:solidFill>
                <a:effectLst/>
                <a:latin typeface="+mn-lt"/>
              </a:rPr>
              <a:t>erat</a:t>
            </a:r>
            <a:r>
              <a:rPr lang="en-GB" sz="1200">
                <a:solidFill>
                  <a:schemeClr val="tx1"/>
                </a:solidFill>
                <a:effectLst/>
                <a:latin typeface="+mn-lt"/>
              </a:rPr>
              <a:t> </a:t>
            </a:r>
            <a:r>
              <a:rPr lang="en-GB" sz="1200" err="1">
                <a:solidFill>
                  <a:schemeClr val="tx1"/>
                </a:solidFill>
                <a:effectLst/>
                <a:latin typeface="+mn-lt"/>
              </a:rPr>
              <a:t>volutpat</a:t>
            </a:r>
            <a:r>
              <a:rPr lang="en-GB" sz="1200">
                <a:solidFill>
                  <a:schemeClr val="tx1"/>
                </a:solidFill>
                <a:effectLst/>
                <a:latin typeface="+mn-lt"/>
              </a:rPr>
              <a:t>. Nam dui mi, </a:t>
            </a:r>
            <a:r>
              <a:rPr lang="en-GB" sz="1200" b="1" err="1">
                <a:solidFill>
                  <a:schemeClr val="tx1"/>
                </a:solidFill>
                <a:effectLst/>
                <a:latin typeface="Franklin Gothic Demi" panose="020B0603020102020204" pitchFamily="34" charset="0"/>
              </a:rPr>
              <a:t>tincidunt</a:t>
            </a:r>
            <a:r>
              <a:rPr lang="en-GB" sz="1200" b="1">
                <a:solidFill>
                  <a:schemeClr val="tx1"/>
                </a:solidFill>
                <a:effectLst/>
                <a:latin typeface="Franklin Gothic Demi" panose="020B0603020102020204" pitchFamily="34" charset="0"/>
              </a:rPr>
              <a:t> </a:t>
            </a:r>
            <a:r>
              <a:rPr lang="en-GB" sz="1200" b="1" err="1">
                <a:solidFill>
                  <a:schemeClr val="tx1"/>
                </a:solidFill>
                <a:effectLst/>
                <a:latin typeface="Franklin Gothic Demi" panose="020B0603020102020204" pitchFamily="34" charset="0"/>
              </a:rPr>
              <a:t>quis</a:t>
            </a:r>
            <a:r>
              <a:rPr lang="en-GB" sz="1200" b="1">
                <a:solidFill>
                  <a:schemeClr val="tx1"/>
                </a:solidFill>
                <a:latin typeface="+mn-lt"/>
              </a:rPr>
              <a:t>.</a:t>
            </a:r>
            <a:endParaRPr lang="en-NO" sz="1200">
              <a:latin typeface="+mn-lt"/>
            </a:endParaRPr>
          </a:p>
        </p:txBody>
      </p:sp>
      <p:cxnSp>
        <p:nvCxnSpPr>
          <p:cNvPr id="89" name="Straight Connector 88">
            <a:extLst>
              <a:ext uri="{FF2B5EF4-FFF2-40B4-BE49-F238E27FC236}">
                <a16:creationId xmlns:a16="http://schemas.microsoft.com/office/drawing/2014/main" id="{B9E9D6D2-C698-7995-6D8A-FA51385375EC}"/>
              </a:ext>
            </a:extLst>
          </p:cNvPr>
          <p:cNvCxnSpPr>
            <a:cxnSpLocks/>
          </p:cNvCxnSpPr>
          <p:nvPr/>
        </p:nvCxnSpPr>
        <p:spPr>
          <a:xfrm>
            <a:off x="598155" y="1946517"/>
            <a:ext cx="1709878"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B978603-D02B-031A-F89D-39E7C63154D8}"/>
              </a:ext>
            </a:extLst>
          </p:cNvPr>
          <p:cNvCxnSpPr>
            <a:cxnSpLocks/>
          </p:cNvCxnSpPr>
          <p:nvPr/>
        </p:nvCxnSpPr>
        <p:spPr>
          <a:xfrm>
            <a:off x="2451706" y="1946517"/>
            <a:ext cx="3536344"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38693C-8914-6F3B-AB99-35659551DC7D}"/>
              </a:ext>
            </a:extLst>
          </p:cNvPr>
          <p:cNvCxnSpPr>
            <a:cxnSpLocks/>
          </p:cNvCxnSpPr>
          <p:nvPr/>
        </p:nvCxnSpPr>
        <p:spPr>
          <a:xfrm>
            <a:off x="6198777" y="1946517"/>
            <a:ext cx="1660936"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7E276E9-4A2B-CB17-680B-33EA853725AE}"/>
              </a:ext>
            </a:extLst>
          </p:cNvPr>
          <p:cNvCxnSpPr>
            <a:cxnSpLocks/>
          </p:cNvCxnSpPr>
          <p:nvPr/>
        </p:nvCxnSpPr>
        <p:spPr>
          <a:xfrm>
            <a:off x="8076069" y="1946517"/>
            <a:ext cx="1656894"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9063FF4-84A2-82DA-EEE6-A604CA94D6E0}"/>
              </a:ext>
            </a:extLst>
          </p:cNvPr>
          <p:cNvCxnSpPr>
            <a:cxnSpLocks/>
          </p:cNvCxnSpPr>
          <p:nvPr/>
        </p:nvCxnSpPr>
        <p:spPr>
          <a:xfrm>
            <a:off x="9925652" y="1946517"/>
            <a:ext cx="1668193" cy="9427"/>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750C607-AA3E-27A9-6660-87A1E71FF542}"/>
              </a:ext>
            </a:extLst>
          </p:cNvPr>
          <p:cNvCxnSpPr>
            <a:cxnSpLocks/>
          </p:cNvCxnSpPr>
          <p:nvPr/>
        </p:nvCxnSpPr>
        <p:spPr>
          <a:xfrm>
            <a:off x="623887" y="3266268"/>
            <a:ext cx="10969958"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43FA31C-D336-D6D9-8641-9594ED4CD869}"/>
              </a:ext>
            </a:extLst>
          </p:cNvPr>
          <p:cNvCxnSpPr>
            <a:cxnSpLocks/>
          </p:cNvCxnSpPr>
          <p:nvPr/>
        </p:nvCxnSpPr>
        <p:spPr>
          <a:xfrm>
            <a:off x="623887" y="4595447"/>
            <a:ext cx="10980738" cy="0"/>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14EDFE76-BB73-E493-EA5F-CC8B64FCA89C}"/>
              </a:ext>
            </a:extLst>
          </p:cNvPr>
          <p:cNvSpPr/>
          <p:nvPr/>
        </p:nvSpPr>
        <p:spPr>
          <a:xfrm>
            <a:off x="598155" y="4726570"/>
            <a:ext cx="1660935" cy="1120877"/>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err="1">
                <a:solidFill>
                  <a:schemeClr val="tx1"/>
                </a:solidFill>
                <a:latin typeface="Franklin Gothic Demi" panose="020B0603020102020204" pitchFamily="34" charset="0"/>
              </a:rPr>
              <a:t>Adipiscing</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elit</a:t>
            </a:r>
            <a:endParaRPr lang="en-GB" sz="1200" b="1">
              <a:solidFill>
                <a:schemeClr val="tx1"/>
              </a:solidFill>
              <a:latin typeface="Franklin Gothic Demi" panose="020B0603020102020204" pitchFamily="34" charset="0"/>
            </a:endParaRPr>
          </a:p>
        </p:txBody>
      </p:sp>
    </p:spTree>
    <p:extLst>
      <p:ext uri="{BB962C8B-B14F-4D97-AF65-F5344CB8AC3E}">
        <p14:creationId xmlns:p14="http://schemas.microsoft.com/office/powerpoint/2010/main" val="1252200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4" name="Rounded Rectangle 3">
            <a:extLst>
              <a:ext uri="{FF2B5EF4-FFF2-40B4-BE49-F238E27FC236}">
                <a16:creationId xmlns:a16="http://schemas.microsoft.com/office/drawing/2014/main" id="{D4093133-E96B-494D-4514-43E64BDAD003}"/>
              </a:ext>
            </a:extLst>
          </p:cNvPr>
          <p:cNvSpPr/>
          <p:nvPr/>
        </p:nvSpPr>
        <p:spPr>
          <a:xfrm>
            <a:off x="587375" y="1477462"/>
            <a:ext cx="11017199" cy="367213"/>
          </a:xfrm>
          <a:prstGeom prst="roundRect">
            <a:avLst>
              <a:gd name="adj" fmla="val 372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latin typeface="Bookman Old Style" panose="02050604050505020204" pitchFamily="18" charset="0"/>
              </a:rPr>
              <a:t>Cras </a:t>
            </a:r>
            <a:r>
              <a:rPr lang="en-GB" err="1">
                <a:solidFill>
                  <a:schemeClr val="bg1"/>
                </a:solidFill>
                <a:latin typeface="Bookman Old Style" panose="02050604050505020204" pitchFamily="18" charset="0"/>
              </a:rPr>
              <a:t>ornare</a:t>
            </a:r>
            <a:r>
              <a:rPr lang="en-GB">
                <a:solidFill>
                  <a:schemeClr val="bg1"/>
                </a:solidFill>
                <a:latin typeface="Bookman Old Style" panose="02050604050505020204" pitchFamily="18" charset="0"/>
              </a:rPr>
              <a:t> </a:t>
            </a:r>
            <a:r>
              <a:rPr lang="en-GB" err="1">
                <a:solidFill>
                  <a:schemeClr val="bg1"/>
                </a:solidFill>
                <a:latin typeface="Bookman Old Style" panose="02050604050505020204" pitchFamily="18" charset="0"/>
              </a:rPr>
              <a:t>tristique</a:t>
            </a:r>
            <a:r>
              <a:rPr lang="en-GB">
                <a:solidFill>
                  <a:schemeClr val="bg1"/>
                </a:solidFill>
                <a:latin typeface="Bookman Old Style" panose="02050604050505020204" pitchFamily="18" charset="0"/>
              </a:rPr>
              <a:t> </a:t>
            </a:r>
            <a:r>
              <a:rPr lang="en-GB" err="1">
                <a:solidFill>
                  <a:schemeClr val="bg1"/>
                </a:solidFill>
                <a:latin typeface="Bookman Old Style" panose="02050604050505020204" pitchFamily="18" charset="0"/>
              </a:rPr>
              <a:t>elit</a:t>
            </a:r>
            <a:endParaRPr lang="en-NO">
              <a:solidFill>
                <a:schemeClr val="bg1"/>
              </a:solidFill>
              <a:latin typeface="Bookman Old Style" panose="02050604050505020204" pitchFamily="18" charset="0"/>
            </a:endParaRPr>
          </a:p>
        </p:txBody>
      </p:sp>
      <p:sp>
        <p:nvSpPr>
          <p:cNvPr id="5" name="Rounded Rectangle 4">
            <a:extLst>
              <a:ext uri="{FF2B5EF4-FFF2-40B4-BE49-F238E27FC236}">
                <a16:creationId xmlns:a16="http://schemas.microsoft.com/office/drawing/2014/main" id="{32A6CFFD-961D-F9BF-2678-0AE6D0DC80D1}"/>
              </a:ext>
            </a:extLst>
          </p:cNvPr>
          <p:cNvSpPr/>
          <p:nvPr/>
        </p:nvSpPr>
        <p:spPr>
          <a:xfrm>
            <a:off x="587375" y="1989138"/>
            <a:ext cx="4464050" cy="3887787"/>
          </a:xfrm>
          <a:prstGeom prst="roundRect">
            <a:avLst>
              <a:gd name="adj" fmla="val 5028"/>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400">
              <a:solidFill>
                <a:srgbClr val="FFFFFF"/>
              </a:solidFill>
            </a:endParaRPr>
          </a:p>
        </p:txBody>
      </p:sp>
      <p:sp>
        <p:nvSpPr>
          <p:cNvPr id="6" name="Rounded Rectangle 5">
            <a:extLst>
              <a:ext uri="{FF2B5EF4-FFF2-40B4-BE49-F238E27FC236}">
                <a16:creationId xmlns:a16="http://schemas.microsoft.com/office/drawing/2014/main" id="{E6B0B1C3-67FD-920B-CBA3-D96C1F0C15F9}"/>
              </a:ext>
            </a:extLst>
          </p:cNvPr>
          <p:cNvSpPr/>
          <p:nvPr/>
        </p:nvSpPr>
        <p:spPr>
          <a:xfrm>
            <a:off x="5225362" y="1989138"/>
            <a:ext cx="6415723" cy="3887787"/>
          </a:xfrm>
          <a:prstGeom prst="roundRect">
            <a:avLst>
              <a:gd name="adj" fmla="val 5756"/>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400">
              <a:solidFill>
                <a:srgbClr val="FFFFFF"/>
              </a:solidFill>
            </a:endParaRPr>
          </a:p>
        </p:txBody>
      </p:sp>
      <p:sp>
        <p:nvSpPr>
          <p:cNvPr id="7" name="Rounded Rectangle 6">
            <a:extLst>
              <a:ext uri="{FF2B5EF4-FFF2-40B4-BE49-F238E27FC236}">
                <a16:creationId xmlns:a16="http://schemas.microsoft.com/office/drawing/2014/main" id="{04A5AD37-8A47-CA45-BDB3-9386B75AF2D9}"/>
              </a:ext>
            </a:extLst>
          </p:cNvPr>
          <p:cNvSpPr/>
          <p:nvPr/>
        </p:nvSpPr>
        <p:spPr>
          <a:xfrm>
            <a:off x="747034" y="2130604"/>
            <a:ext cx="4195154" cy="367213"/>
          </a:xfrm>
          <a:prstGeom prst="roundRect">
            <a:avLst>
              <a:gd name="adj" fmla="val 3720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Bookman Old Style" panose="02050604050505020204" pitchFamily="18" charset="0"/>
              </a:rPr>
              <a:t>Cras </a:t>
            </a:r>
            <a:r>
              <a:rPr lang="en-GB" sz="1400" dirty="0" err="1">
                <a:solidFill>
                  <a:schemeClr val="tx1"/>
                </a:solidFill>
                <a:latin typeface="Bookman Old Style" panose="02050604050505020204" pitchFamily="18" charset="0"/>
              </a:rPr>
              <a:t>ornare</a:t>
            </a:r>
            <a:r>
              <a:rPr lang="en-GB" sz="1400" dirty="0">
                <a:solidFill>
                  <a:schemeClr val="tx1"/>
                </a:solidFill>
                <a:latin typeface="Bookman Old Style" panose="02050604050505020204" pitchFamily="18" charset="0"/>
              </a:rPr>
              <a:t> </a:t>
            </a:r>
            <a:r>
              <a:rPr lang="en-GB" sz="1400" dirty="0" err="1">
                <a:solidFill>
                  <a:schemeClr val="tx1"/>
                </a:solidFill>
                <a:latin typeface="Bookman Old Style" panose="02050604050505020204" pitchFamily="18" charset="0"/>
              </a:rPr>
              <a:t>tristique</a:t>
            </a:r>
            <a:r>
              <a:rPr lang="en-GB" sz="1400" dirty="0">
                <a:solidFill>
                  <a:schemeClr val="tx1"/>
                </a:solidFill>
                <a:latin typeface="Bookman Old Style" panose="02050604050505020204" pitchFamily="18" charset="0"/>
              </a:rPr>
              <a:t> </a:t>
            </a:r>
            <a:r>
              <a:rPr lang="en-GB" sz="1400" dirty="0" err="1">
                <a:solidFill>
                  <a:schemeClr val="tx1"/>
                </a:solidFill>
                <a:latin typeface="Bookman Old Style" panose="02050604050505020204" pitchFamily="18" charset="0"/>
              </a:rPr>
              <a:t>elit</a:t>
            </a:r>
            <a:endParaRPr lang="en-NO" sz="1400" dirty="0">
              <a:solidFill>
                <a:schemeClr val="tx1"/>
              </a:solidFill>
              <a:latin typeface="Bookman Old Style" panose="02050604050505020204" pitchFamily="18" charset="0"/>
            </a:endParaRPr>
          </a:p>
        </p:txBody>
      </p:sp>
      <p:sp>
        <p:nvSpPr>
          <p:cNvPr id="8" name="Rounded Rectangle 7">
            <a:extLst>
              <a:ext uri="{FF2B5EF4-FFF2-40B4-BE49-F238E27FC236}">
                <a16:creationId xmlns:a16="http://schemas.microsoft.com/office/drawing/2014/main" id="{07C47725-F4A0-C3B7-259E-7890BC081AE6}"/>
              </a:ext>
            </a:extLst>
          </p:cNvPr>
          <p:cNvSpPr/>
          <p:nvPr/>
        </p:nvSpPr>
        <p:spPr>
          <a:xfrm>
            <a:off x="5348062" y="2108923"/>
            <a:ext cx="6169970" cy="367213"/>
          </a:xfrm>
          <a:prstGeom prst="roundRect">
            <a:avLst>
              <a:gd name="adj" fmla="val 37204"/>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Bookman Old Style" panose="02050604050505020204" pitchFamily="18" charset="0"/>
              </a:rPr>
              <a:t>Cras </a:t>
            </a:r>
            <a:r>
              <a:rPr lang="en-GB" sz="1400" err="1">
                <a:solidFill>
                  <a:schemeClr val="tx1"/>
                </a:solidFill>
                <a:latin typeface="Bookman Old Style" panose="02050604050505020204" pitchFamily="18" charset="0"/>
              </a:rPr>
              <a:t>ornare</a:t>
            </a:r>
            <a:r>
              <a:rPr lang="en-GB" sz="1400">
                <a:solidFill>
                  <a:schemeClr val="tx1"/>
                </a:solidFill>
                <a:latin typeface="Bookman Old Style" panose="02050604050505020204" pitchFamily="18" charset="0"/>
              </a:rPr>
              <a:t> </a:t>
            </a:r>
            <a:r>
              <a:rPr lang="en-GB" sz="1400" err="1">
                <a:solidFill>
                  <a:schemeClr val="tx1"/>
                </a:solidFill>
                <a:latin typeface="Bookman Old Style" panose="02050604050505020204" pitchFamily="18" charset="0"/>
              </a:rPr>
              <a:t>tristique</a:t>
            </a:r>
            <a:r>
              <a:rPr lang="en-GB" sz="1400">
                <a:solidFill>
                  <a:schemeClr val="tx1"/>
                </a:solidFill>
                <a:latin typeface="Bookman Old Style" panose="02050604050505020204" pitchFamily="18" charset="0"/>
              </a:rPr>
              <a:t> </a:t>
            </a:r>
            <a:r>
              <a:rPr lang="en-GB" sz="1400" err="1">
                <a:solidFill>
                  <a:schemeClr val="tx1"/>
                </a:solidFill>
                <a:latin typeface="Bookman Old Style" panose="02050604050505020204" pitchFamily="18" charset="0"/>
              </a:rPr>
              <a:t>elit</a:t>
            </a:r>
            <a:endParaRPr lang="en-NO" sz="1400">
              <a:solidFill>
                <a:schemeClr val="tx1"/>
              </a:solidFill>
              <a:latin typeface="Bookman Old Style" panose="02050604050505020204" pitchFamily="18" charset="0"/>
            </a:endParaRPr>
          </a:p>
        </p:txBody>
      </p:sp>
      <p:sp>
        <p:nvSpPr>
          <p:cNvPr id="9" name="Rounded Rectangle 8">
            <a:extLst>
              <a:ext uri="{FF2B5EF4-FFF2-40B4-BE49-F238E27FC236}">
                <a16:creationId xmlns:a16="http://schemas.microsoft.com/office/drawing/2014/main" id="{86089F66-A07A-5A91-4913-ABA019E66984}"/>
              </a:ext>
            </a:extLst>
          </p:cNvPr>
          <p:cNvSpPr/>
          <p:nvPr/>
        </p:nvSpPr>
        <p:spPr>
          <a:xfrm>
            <a:off x="760482" y="2641594"/>
            <a:ext cx="2044828"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0" name="Rounded Rectangle 9">
            <a:extLst>
              <a:ext uri="{FF2B5EF4-FFF2-40B4-BE49-F238E27FC236}">
                <a16:creationId xmlns:a16="http://schemas.microsoft.com/office/drawing/2014/main" id="{45BD2A0C-1991-6C6E-7788-5679B36079C1}"/>
              </a:ext>
            </a:extLst>
          </p:cNvPr>
          <p:cNvSpPr/>
          <p:nvPr/>
        </p:nvSpPr>
        <p:spPr>
          <a:xfrm>
            <a:off x="2925458"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1" name="Rounded Rectangle 10">
            <a:extLst>
              <a:ext uri="{FF2B5EF4-FFF2-40B4-BE49-F238E27FC236}">
                <a16:creationId xmlns:a16="http://schemas.microsoft.com/office/drawing/2014/main" id="{1D2A2E39-EAD2-1328-DA37-11AF11C263D1}"/>
              </a:ext>
            </a:extLst>
          </p:cNvPr>
          <p:cNvSpPr/>
          <p:nvPr/>
        </p:nvSpPr>
        <p:spPr>
          <a:xfrm>
            <a:off x="5359376"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2" name="Rounded Rectangle 11">
            <a:extLst>
              <a:ext uri="{FF2B5EF4-FFF2-40B4-BE49-F238E27FC236}">
                <a16:creationId xmlns:a16="http://schemas.microsoft.com/office/drawing/2014/main" id="{061717F3-ABA1-16F1-6841-24EF32F9BF92}"/>
              </a:ext>
            </a:extLst>
          </p:cNvPr>
          <p:cNvSpPr/>
          <p:nvPr/>
        </p:nvSpPr>
        <p:spPr>
          <a:xfrm>
            <a:off x="7443671"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sp>
        <p:nvSpPr>
          <p:cNvPr id="13" name="Rounded Rectangle 12">
            <a:extLst>
              <a:ext uri="{FF2B5EF4-FFF2-40B4-BE49-F238E27FC236}">
                <a16:creationId xmlns:a16="http://schemas.microsoft.com/office/drawing/2014/main" id="{BAAC9C3C-706E-A5E2-9667-72992E8DD322}"/>
              </a:ext>
            </a:extLst>
          </p:cNvPr>
          <p:cNvSpPr/>
          <p:nvPr/>
        </p:nvSpPr>
        <p:spPr>
          <a:xfrm>
            <a:off x="9541412" y="2641594"/>
            <a:ext cx="1976389"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O" sz="1400" b="1">
                <a:solidFill>
                  <a:schemeClr val="tx1"/>
                </a:solidFill>
                <a:latin typeface="Franklin Gothic Demi" panose="020B0603020102020204" pitchFamily="34" charset="0"/>
              </a:rPr>
              <a:t>Lorem ipsum</a:t>
            </a:r>
          </a:p>
        </p:txBody>
      </p:sp>
      <p:pic>
        <p:nvPicPr>
          <p:cNvPr id="14" name="Grafik 7">
            <a:extLst>
              <a:ext uri="{FF2B5EF4-FFF2-40B4-BE49-F238E27FC236}">
                <a16:creationId xmlns:a16="http://schemas.microsoft.com/office/drawing/2014/main" id="{4E7768AC-23CE-D013-0EAA-F4ADC0EB9B8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173072" y="2702812"/>
            <a:ext cx="243482" cy="243482"/>
          </a:xfrm>
          <a:prstGeom prst="rect">
            <a:avLst/>
          </a:prstGeom>
        </p:spPr>
      </p:pic>
      <p:pic>
        <p:nvPicPr>
          <p:cNvPr id="15" name="Grafik 23">
            <a:extLst>
              <a:ext uri="{FF2B5EF4-FFF2-40B4-BE49-F238E27FC236}">
                <a16:creationId xmlns:a16="http://schemas.microsoft.com/office/drawing/2014/main" id="{207CF034-BB8F-F5D4-22E6-C0960E59DC3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088525" y="2702811"/>
            <a:ext cx="243482" cy="243482"/>
          </a:xfrm>
          <a:prstGeom prst="rect">
            <a:avLst/>
          </a:prstGeom>
        </p:spPr>
      </p:pic>
      <p:pic>
        <p:nvPicPr>
          <p:cNvPr id="16" name="Grafik 27">
            <a:extLst>
              <a:ext uri="{FF2B5EF4-FFF2-40B4-BE49-F238E27FC236}">
                <a16:creationId xmlns:a16="http://schemas.microsoft.com/office/drawing/2014/main" id="{0C167762-5181-80AF-FE82-F4059E776F0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444429" y="2716261"/>
            <a:ext cx="243482" cy="243482"/>
          </a:xfrm>
          <a:prstGeom prst="rect">
            <a:avLst/>
          </a:prstGeom>
        </p:spPr>
      </p:pic>
      <p:pic>
        <p:nvPicPr>
          <p:cNvPr id="17" name="Grafik 31">
            <a:extLst>
              <a:ext uri="{FF2B5EF4-FFF2-40B4-BE49-F238E27FC236}">
                <a16:creationId xmlns:a16="http://schemas.microsoft.com/office/drawing/2014/main" id="{8C0CDA04-4694-75BF-2ADD-40F348A0168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012387" y="2716260"/>
            <a:ext cx="243482" cy="243482"/>
          </a:xfrm>
          <a:prstGeom prst="rect">
            <a:avLst/>
          </a:prstGeom>
        </p:spPr>
      </p:pic>
      <p:pic>
        <p:nvPicPr>
          <p:cNvPr id="18" name="Grafik 40">
            <a:extLst>
              <a:ext uri="{FF2B5EF4-FFF2-40B4-BE49-F238E27FC236}">
                <a16:creationId xmlns:a16="http://schemas.microsoft.com/office/drawing/2014/main" id="{149F9765-F19A-7656-E4A1-53ED830D3E7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4569669" y="2716261"/>
            <a:ext cx="243482" cy="243482"/>
          </a:xfrm>
          <a:prstGeom prst="rect">
            <a:avLst/>
          </a:prstGeom>
        </p:spPr>
      </p:pic>
      <p:sp>
        <p:nvSpPr>
          <p:cNvPr id="19" name="Rounded Rectangle 18">
            <a:extLst>
              <a:ext uri="{FF2B5EF4-FFF2-40B4-BE49-F238E27FC236}">
                <a16:creationId xmlns:a16="http://schemas.microsoft.com/office/drawing/2014/main" id="{ABF4B720-9075-7D30-E8C8-29BC50E1D2C5}"/>
              </a:ext>
            </a:extLst>
          </p:cNvPr>
          <p:cNvSpPr/>
          <p:nvPr/>
        </p:nvSpPr>
        <p:spPr>
          <a:xfrm>
            <a:off x="760481" y="3150613"/>
            <a:ext cx="4141365"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0" name="Rounded Rectangle 19">
            <a:extLst>
              <a:ext uri="{FF2B5EF4-FFF2-40B4-BE49-F238E27FC236}">
                <a16:creationId xmlns:a16="http://schemas.microsoft.com/office/drawing/2014/main" id="{05AC30FA-9B80-475C-283F-04C93FA70003}"/>
              </a:ext>
            </a:extLst>
          </p:cNvPr>
          <p:cNvSpPr/>
          <p:nvPr/>
        </p:nvSpPr>
        <p:spPr>
          <a:xfrm>
            <a:off x="760481" y="3659632"/>
            <a:ext cx="4141365"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1" name="Rounded Rectangle 20">
            <a:extLst>
              <a:ext uri="{FF2B5EF4-FFF2-40B4-BE49-F238E27FC236}">
                <a16:creationId xmlns:a16="http://schemas.microsoft.com/office/drawing/2014/main" id="{8DE26FA1-DFA3-E1DC-96AE-A4E31D98D153}"/>
              </a:ext>
            </a:extLst>
          </p:cNvPr>
          <p:cNvSpPr/>
          <p:nvPr/>
        </p:nvSpPr>
        <p:spPr>
          <a:xfrm>
            <a:off x="760481" y="4168651"/>
            <a:ext cx="6575283" cy="367214"/>
          </a:xfrm>
          <a:prstGeom prst="roundRect">
            <a:avLst>
              <a:gd name="adj" fmla="val 2374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2" name="Rounded Rectangle 21">
            <a:extLst>
              <a:ext uri="{FF2B5EF4-FFF2-40B4-BE49-F238E27FC236}">
                <a16:creationId xmlns:a16="http://schemas.microsoft.com/office/drawing/2014/main" id="{3F64C478-3EF1-815D-F70F-F775E7A5A4D7}"/>
              </a:ext>
            </a:extLst>
          </p:cNvPr>
          <p:cNvSpPr/>
          <p:nvPr/>
        </p:nvSpPr>
        <p:spPr>
          <a:xfrm>
            <a:off x="747033" y="4677670"/>
            <a:ext cx="6575283" cy="367214"/>
          </a:xfrm>
          <a:prstGeom prst="roundRect">
            <a:avLst>
              <a:gd name="adj" fmla="val 237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3" name="Rounded Rectangle 22">
            <a:extLst>
              <a:ext uri="{FF2B5EF4-FFF2-40B4-BE49-F238E27FC236}">
                <a16:creationId xmlns:a16="http://schemas.microsoft.com/office/drawing/2014/main" id="{42492C48-84FA-E483-690D-065A9827DB67}"/>
              </a:ext>
            </a:extLst>
          </p:cNvPr>
          <p:cNvSpPr/>
          <p:nvPr/>
        </p:nvSpPr>
        <p:spPr>
          <a:xfrm>
            <a:off x="747034" y="5188658"/>
            <a:ext cx="10669520" cy="367214"/>
          </a:xfrm>
          <a:prstGeom prst="roundRect">
            <a:avLst>
              <a:gd name="adj" fmla="val 2374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4" name="Rounded Rectangle 23">
            <a:extLst>
              <a:ext uri="{FF2B5EF4-FFF2-40B4-BE49-F238E27FC236}">
                <a16:creationId xmlns:a16="http://schemas.microsoft.com/office/drawing/2014/main" id="{A55493E9-6FE0-3679-2677-0E300F3EDBA5}"/>
              </a:ext>
            </a:extLst>
          </p:cNvPr>
          <p:cNvSpPr/>
          <p:nvPr/>
        </p:nvSpPr>
        <p:spPr>
          <a:xfrm>
            <a:off x="5345929" y="3150613"/>
            <a:ext cx="1976387"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5" name="Rounded Rectangle 24">
            <a:extLst>
              <a:ext uri="{FF2B5EF4-FFF2-40B4-BE49-F238E27FC236}">
                <a16:creationId xmlns:a16="http://schemas.microsoft.com/office/drawing/2014/main" id="{A37F5C25-1277-C02A-9428-D6797DFDD4EF}"/>
              </a:ext>
            </a:extLst>
          </p:cNvPr>
          <p:cNvSpPr/>
          <p:nvPr/>
        </p:nvSpPr>
        <p:spPr>
          <a:xfrm>
            <a:off x="5345929" y="3659632"/>
            <a:ext cx="1976387" cy="367214"/>
          </a:xfrm>
          <a:prstGeom prst="roundRect">
            <a:avLst>
              <a:gd name="adj" fmla="val 237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400">
                <a:solidFill>
                  <a:schemeClr val="tx1"/>
                </a:solidFill>
              </a:rPr>
              <a:t>Lorem ipsum</a:t>
            </a:r>
          </a:p>
        </p:txBody>
      </p:sp>
      <p:sp>
        <p:nvSpPr>
          <p:cNvPr id="26" name="Rounded Rectangle 25">
            <a:extLst>
              <a:ext uri="{FF2B5EF4-FFF2-40B4-BE49-F238E27FC236}">
                <a16:creationId xmlns:a16="http://schemas.microsoft.com/office/drawing/2014/main" id="{779C2A30-4E3C-0C44-7288-4A377DFC4E00}"/>
              </a:ext>
            </a:extLst>
          </p:cNvPr>
          <p:cNvSpPr/>
          <p:nvPr/>
        </p:nvSpPr>
        <p:spPr>
          <a:xfrm>
            <a:off x="7443670" y="3150612"/>
            <a:ext cx="1976387" cy="1894271"/>
          </a:xfrm>
          <a:prstGeom prst="roundRect">
            <a:avLst>
              <a:gd name="adj" fmla="val 45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p:txBody>
      </p:sp>
      <p:sp>
        <p:nvSpPr>
          <p:cNvPr id="27" name="Rounded Rectangle 26">
            <a:extLst>
              <a:ext uri="{FF2B5EF4-FFF2-40B4-BE49-F238E27FC236}">
                <a16:creationId xmlns:a16="http://schemas.microsoft.com/office/drawing/2014/main" id="{E469EA17-03C0-0869-50A3-DD4C45D73349}"/>
              </a:ext>
            </a:extLst>
          </p:cNvPr>
          <p:cNvSpPr/>
          <p:nvPr/>
        </p:nvSpPr>
        <p:spPr>
          <a:xfrm>
            <a:off x="9554859" y="3150612"/>
            <a:ext cx="1976387" cy="1894271"/>
          </a:xfrm>
          <a:prstGeom prst="roundRect">
            <a:avLst>
              <a:gd name="adj" fmla="val 45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r>
              <a:rPr lang="en-NO" sz="1400">
                <a:solidFill>
                  <a:schemeClr val="tx1"/>
                </a:solidFill>
              </a:rPr>
              <a:t>Lorem ipsum</a:t>
            </a:r>
          </a:p>
          <a:p>
            <a:pPr marL="285750" indent="-285750">
              <a:buFont typeface="System Font Regular"/>
              <a:buChar char="–"/>
            </a:pPr>
            <a:endParaRPr lang="en-NO" sz="1400">
              <a:solidFill>
                <a:schemeClr val="tx1"/>
              </a:solidFill>
            </a:endParaRPr>
          </a:p>
          <a:p>
            <a:pPr marL="285750" indent="-285750">
              <a:buFont typeface="System Font Regular"/>
              <a:buChar char="–"/>
            </a:pPr>
            <a:endParaRPr lang="en-NO" sz="1400">
              <a:solidFill>
                <a:schemeClr val="tx1"/>
              </a:solidFill>
            </a:endParaRPr>
          </a:p>
        </p:txBody>
      </p:sp>
    </p:spTree>
    <p:extLst>
      <p:ext uri="{BB962C8B-B14F-4D97-AF65-F5344CB8AC3E}">
        <p14:creationId xmlns:p14="http://schemas.microsoft.com/office/powerpoint/2010/main" val="424522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A986D3-839A-31C8-5DE3-83653DAB2A1B}"/>
              </a:ext>
            </a:extLst>
          </p:cNvPr>
          <p:cNvSpPr>
            <a:spLocks noGrp="1"/>
          </p:cNvSpPr>
          <p:nvPr>
            <p:ph type="title"/>
          </p:nvPr>
        </p:nvSpPr>
        <p:spPr>
          <a:xfrm>
            <a:off x="587375" y="476250"/>
            <a:ext cx="11017250" cy="865188"/>
          </a:xfrm>
        </p:spPr>
        <p:txBody>
          <a:bodyPr/>
          <a:lstStyle/>
          <a:p>
            <a:r>
              <a:rPr lang="en-NO" dirty="0"/>
              <a:t>Font sizes</a:t>
            </a:r>
          </a:p>
        </p:txBody>
      </p:sp>
      <p:pic>
        <p:nvPicPr>
          <p:cNvPr id="7" name="Picture 6">
            <a:extLst>
              <a:ext uri="{FF2B5EF4-FFF2-40B4-BE49-F238E27FC236}">
                <a16:creationId xmlns:a16="http://schemas.microsoft.com/office/drawing/2014/main" id="{C3ED4103-FF48-F9B1-5702-F9C752EE7A23}"/>
              </a:ext>
            </a:extLst>
          </p:cNvPr>
          <p:cNvPicPr>
            <a:picLocks noChangeAspect="1"/>
          </p:cNvPicPr>
          <p:nvPr/>
        </p:nvPicPr>
        <p:blipFill>
          <a:blip r:embed="rId2"/>
          <a:srcRect l="10" r="10"/>
          <a:stretch/>
        </p:blipFill>
        <p:spPr>
          <a:xfrm>
            <a:off x="7221857" y="990920"/>
            <a:ext cx="4381935" cy="4382768"/>
          </a:xfrm>
          <a:prstGeom prst="roundRect">
            <a:avLst>
              <a:gd name="adj" fmla="val 11103"/>
            </a:avLst>
          </a:prstGeom>
        </p:spPr>
      </p:pic>
      <p:sp>
        <p:nvSpPr>
          <p:cNvPr id="13" name="Text Placeholder 4">
            <a:extLst>
              <a:ext uri="{FF2B5EF4-FFF2-40B4-BE49-F238E27FC236}">
                <a16:creationId xmlns:a16="http://schemas.microsoft.com/office/drawing/2014/main" id="{181EAEA8-BE55-8D13-7CF8-5C51A005A289}"/>
              </a:ext>
            </a:extLst>
          </p:cNvPr>
          <p:cNvSpPr>
            <a:spLocks noGrp="1"/>
          </p:cNvSpPr>
          <p:nvPr>
            <p:ph type="body" sz="quarter" idx="10"/>
          </p:nvPr>
        </p:nvSpPr>
        <p:spPr>
          <a:xfrm>
            <a:off x="587375" y="1989138"/>
            <a:ext cx="5400675" cy="3887786"/>
          </a:xfrm>
        </p:spPr>
        <p:txBody>
          <a:bodyPr/>
          <a:lstStyle/>
          <a:p>
            <a:pPr marL="0" indent="0">
              <a:buNone/>
            </a:pPr>
            <a:r>
              <a:rPr lang="en-GB" dirty="0"/>
              <a:t>The standard font sizes for presentations are 36pt for headlines and 16pt for body text with some variations depending on the slide layout.</a:t>
            </a:r>
          </a:p>
          <a:p>
            <a:pPr marL="0" indent="0">
              <a:buNone/>
            </a:pPr>
            <a:endParaRPr lang="en-GB" dirty="0"/>
          </a:p>
          <a:p>
            <a:pPr marL="0" indent="0">
              <a:buNone/>
            </a:pPr>
            <a:r>
              <a:rPr lang="en-GB" dirty="0"/>
              <a:t>In some cases, you might need several font sizes to create headline hierarchies and smaller body text fonts to fit longer texts.</a:t>
            </a:r>
          </a:p>
          <a:p>
            <a:pPr marL="0" indent="0">
              <a:buNone/>
            </a:pPr>
            <a:endParaRPr lang="en-GB" dirty="0"/>
          </a:p>
          <a:p>
            <a:pPr marL="0" indent="0">
              <a:buNone/>
            </a:pPr>
            <a:r>
              <a:rPr lang="en-GB" dirty="0"/>
              <a:t>Suggested additional font sizes are in the table to the right.</a:t>
            </a:r>
          </a:p>
        </p:txBody>
      </p:sp>
    </p:spTree>
    <p:extLst>
      <p:ext uri="{BB962C8B-B14F-4D97-AF65-F5344CB8AC3E}">
        <p14:creationId xmlns:p14="http://schemas.microsoft.com/office/powerpoint/2010/main" val="1343180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Element example</a:t>
            </a:r>
          </a:p>
        </p:txBody>
      </p:sp>
      <p:sp>
        <p:nvSpPr>
          <p:cNvPr id="44" name="Rounded Rectangle 43">
            <a:extLst>
              <a:ext uri="{FF2B5EF4-FFF2-40B4-BE49-F238E27FC236}">
                <a16:creationId xmlns:a16="http://schemas.microsoft.com/office/drawing/2014/main" id="{1F37CCEB-9FEB-3B0F-B94A-B27D0B75BA79}"/>
              </a:ext>
            </a:extLst>
          </p:cNvPr>
          <p:cNvSpPr/>
          <p:nvPr/>
        </p:nvSpPr>
        <p:spPr>
          <a:xfrm>
            <a:off x="4389706" y="1399254"/>
            <a:ext cx="6930395" cy="4607152"/>
          </a:xfrm>
          <a:prstGeom prst="roundRect">
            <a:avLst>
              <a:gd name="adj" fmla="val 501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45" name="Rounded Rectangle 44">
            <a:extLst>
              <a:ext uri="{FF2B5EF4-FFF2-40B4-BE49-F238E27FC236}">
                <a16:creationId xmlns:a16="http://schemas.microsoft.com/office/drawing/2014/main" id="{CD1CD9E0-EC51-1AC8-D436-037D0A1BB012}"/>
              </a:ext>
            </a:extLst>
          </p:cNvPr>
          <p:cNvSpPr/>
          <p:nvPr/>
        </p:nvSpPr>
        <p:spPr>
          <a:xfrm>
            <a:off x="623887" y="1399254"/>
            <a:ext cx="4580125" cy="4607152"/>
          </a:xfrm>
          <a:prstGeom prst="roundRect">
            <a:avLst>
              <a:gd name="adj" fmla="val 501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graphicFrame>
        <p:nvGraphicFramePr>
          <p:cNvPr id="46" name="Chart 45">
            <a:extLst>
              <a:ext uri="{FF2B5EF4-FFF2-40B4-BE49-F238E27FC236}">
                <a16:creationId xmlns:a16="http://schemas.microsoft.com/office/drawing/2014/main" id="{0930F5F1-636B-534B-2C99-FC3319804BD2}"/>
              </a:ext>
            </a:extLst>
          </p:cNvPr>
          <p:cNvGraphicFramePr/>
          <p:nvPr/>
        </p:nvGraphicFramePr>
        <p:xfrm>
          <a:off x="871899" y="1963271"/>
          <a:ext cx="3517807" cy="16539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Chart 46">
            <a:extLst>
              <a:ext uri="{FF2B5EF4-FFF2-40B4-BE49-F238E27FC236}">
                <a16:creationId xmlns:a16="http://schemas.microsoft.com/office/drawing/2014/main" id="{ECC76917-D20D-D2ED-4391-8EB9C72786FA}"/>
              </a:ext>
            </a:extLst>
          </p:cNvPr>
          <p:cNvGraphicFramePr/>
          <p:nvPr/>
        </p:nvGraphicFramePr>
        <p:xfrm>
          <a:off x="871899" y="4079048"/>
          <a:ext cx="3517807" cy="1653988"/>
        </p:xfrm>
        <a:graphic>
          <a:graphicData uri="http://schemas.openxmlformats.org/drawingml/2006/chart">
            <c:chart xmlns:c="http://schemas.openxmlformats.org/drawingml/2006/chart" xmlns:r="http://schemas.openxmlformats.org/officeDocument/2006/relationships" r:id="rId3"/>
          </a:graphicData>
        </a:graphic>
      </p:graphicFrame>
      <p:sp>
        <p:nvSpPr>
          <p:cNvPr id="48" name="Text Placeholder 2">
            <a:extLst>
              <a:ext uri="{FF2B5EF4-FFF2-40B4-BE49-F238E27FC236}">
                <a16:creationId xmlns:a16="http://schemas.microsoft.com/office/drawing/2014/main" id="{DD4A5A84-B7EF-2A27-4E4B-01D83F3340F3}"/>
              </a:ext>
            </a:extLst>
          </p:cNvPr>
          <p:cNvSpPr txBox="1">
            <a:spLocks/>
          </p:cNvSpPr>
          <p:nvPr/>
        </p:nvSpPr>
        <p:spPr>
          <a:xfrm>
            <a:off x="1335362" y="1686071"/>
            <a:ext cx="64563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b="1" dirty="0">
                <a:latin typeface="Franklin Gothic Demi" panose="020B0603020102020204" pitchFamily="34" charset="0"/>
              </a:rPr>
              <a:t>Cras </a:t>
            </a:r>
            <a:r>
              <a:rPr lang="en-GB" b="1" dirty="0" err="1">
                <a:latin typeface="Franklin Gothic Demi" panose="020B0603020102020204" pitchFamily="34" charset="0"/>
              </a:rPr>
              <a:t>ornare</a:t>
            </a:r>
            <a:r>
              <a:rPr lang="en-GB" b="1" dirty="0">
                <a:latin typeface="Franklin Gothic Demi" panose="020B0603020102020204" pitchFamily="34" charset="0"/>
              </a:rPr>
              <a:t> </a:t>
            </a:r>
            <a:r>
              <a:rPr lang="en-GB" b="1" dirty="0" err="1">
                <a:latin typeface="Franklin Gothic Demi" panose="020B0603020102020204" pitchFamily="34" charset="0"/>
              </a:rPr>
              <a:t>tristique</a:t>
            </a:r>
            <a:r>
              <a:rPr lang="en-GB" b="1" dirty="0">
                <a:latin typeface="Franklin Gothic Demi" panose="020B0603020102020204" pitchFamily="34" charset="0"/>
              </a:rPr>
              <a:t> </a:t>
            </a:r>
            <a:r>
              <a:rPr lang="en-GB" b="1" dirty="0" err="1">
                <a:latin typeface="Franklin Gothic Demi" panose="020B0603020102020204" pitchFamily="34" charset="0"/>
              </a:rPr>
              <a:t>elit</a:t>
            </a:r>
            <a:r>
              <a:rPr lang="en-GB" b="1" dirty="0">
                <a:latin typeface="Franklin Gothic Demi" panose="020B0603020102020204" pitchFamily="34" charset="0"/>
              </a:rPr>
              <a:t> *</a:t>
            </a:r>
            <a:endParaRPr lang="en-NO" b="1" dirty="0">
              <a:latin typeface="Franklin Gothic Demi" panose="020B0603020102020204" pitchFamily="34" charset="0"/>
            </a:endParaRPr>
          </a:p>
        </p:txBody>
      </p:sp>
      <p:sp>
        <p:nvSpPr>
          <p:cNvPr id="49" name="Text Placeholder 2">
            <a:extLst>
              <a:ext uri="{FF2B5EF4-FFF2-40B4-BE49-F238E27FC236}">
                <a16:creationId xmlns:a16="http://schemas.microsoft.com/office/drawing/2014/main" id="{9877041A-168E-A4AB-3DDE-D9DE7F8B4036}"/>
              </a:ext>
            </a:extLst>
          </p:cNvPr>
          <p:cNvSpPr txBox="1">
            <a:spLocks/>
          </p:cNvSpPr>
          <p:nvPr/>
        </p:nvSpPr>
        <p:spPr>
          <a:xfrm>
            <a:off x="1335362" y="3814536"/>
            <a:ext cx="6456363"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b="1">
                <a:latin typeface="Franklin Gothic Demi" panose="020B0603020102020204" pitchFamily="34" charset="0"/>
              </a:rPr>
              <a:t>Cras </a:t>
            </a:r>
            <a:r>
              <a:rPr lang="en-GB" b="1" err="1">
                <a:latin typeface="Franklin Gothic Demi" panose="020B0603020102020204" pitchFamily="34" charset="0"/>
              </a:rPr>
              <a:t>iaculis</a:t>
            </a:r>
            <a:r>
              <a:rPr lang="en-GB" b="1">
                <a:latin typeface="Franklin Gothic Demi" panose="020B0603020102020204" pitchFamily="34" charset="0"/>
              </a:rPr>
              <a:t> </a:t>
            </a:r>
            <a:r>
              <a:rPr lang="en-GB" b="1" err="1">
                <a:latin typeface="Franklin Gothic Demi" panose="020B0603020102020204" pitchFamily="34" charset="0"/>
              </a:rPr>
              <a:t>ultricies</a:t>
            </a:r>
            <a:r>
              <a:rPr lang="en-GB" b="1">
                <a:latin typeface="Franklin Gothic Demi" panose="020B0603020102020204" pitchFamily="34" charset="0"/>
              </a:rPr>
              <a:t> </a:t>
            </a:r>
            <a:r>
              <a:rPr lang="en-GB" b="1" err="1">
                <a:latin typeface="Franklin Gothic Demi" panose="020B0603020102020204" pitchFamily="34" charset="0"/>
              </a:rPr>
              <a:t>nulla</a:t>
            </a:r>
            <a:endParaRPr lang="en-NO" b="1">
              <a:latin typeface="Franklin Gothic Demi" panose="020B0603020102020204" pitchFamily="34" charset="0"/>
            </a:endParaRPr>
          </a:p>
        </p:txBody>
      </p:sp>
      <p:cxnSp>
        <p:nvCxnSpPr>
          <p:cNvPr id="50" name="Straight Connector 49">
            <a:extLst>
              <a:ext uri="{FF2B5EF4-FFF2-40B4-BE49-F238E27FC236}">
                <a16:creationId xmlns:a16="http://schemas.microsoft.com/office/drawing/2014/main" id="{1C93A55B-F30D-ECED-F28F-CD77B4D9120D}"/>
              </a:ext>
            </a:extLst>
          </p:cNvPr>
          <p:cNvCxnSpPr>
            <a:cxnSpLocks/>
          </p:cNvCxnSpPr>
          <p:nvPr/>
        </p:nvCxnSpPr>
        <p:spPr>
          <a:xfrm flipV="1">
            <a:off x="871899" y="3686429"/>
            <a:ext cx="4040410" cy="16401"/>
          </a:xfrm>
          <a:prstGeom prst="line">
            <a:avLst/>
          </a:prstGeom>
          <a:ln w="12700">
            <a:solidFill>
              <a:schemeClr val="bg2">
                <a:lumMod val="60000"/>
                <a:lumOff val="4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51" name="Triangle 50">
            <a:extLst>
              <a:ext uri="{FF2B5EF4-FFF2-40B4-BE49-F238E27FC236}">
                <a16:creationId xmlns:a16="http://schemas.microsoft.com/office/drawing/2014/main" id="{3E6EECC5-7B51-9151-9848-B849A1910AD5}"/>
              </a:ext>
            </a:extLst>
          </p:cNvPr>
          <p:cNvSpPr/>
          <p:nvPr/>
        </p:nvSpPr>
        <p:spPr>
          <a:xfrm rot="5400000">
            <a:off x="4810062" y="3479289"/>
            <a:ext cx="1166736" cy="393295"/>
          </a:xfrm>
          <a:prstGeom prst="triangl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grpSp>
        <p:nvGrpSpPr>
          <p:cNvPr id="52" name="Group 51">
            <a:extLst>
              <a:ext uri="{FF2B5EF4-FFF2-40B4-BE49-F238E27FC236}">
                <a16:creationId xmlns:a16="http://schemas.microsoft.com/office/drawing/2014/main" id="{B7C3018E-2303-E73F-756D-BCD165FA2270}"/>
              </a:ext>
            </a:extLst>
          </p:cNvPr>
          <p:cNvGrpSpPr/>
          <p:nvPr/>
        </p:nvGrpSpPr>
        <p:grpSpPr>
          <a:xfrm>
            <a:off x="4053164" y="1830117"/>
            <a:ext cx="7248457" cy="6726925"/>
            <a:chOff x="-712533" y="250496"/>
            <a:chExt cx="13558482" cy="12582939"/>
          </a:xfrm>
        </p:grpSpPr>
        <p:pic>
          <p:nvPicPr>
            <p:cNvPr id="53" name="Graphic 52">
              <a:extLst>
                <a:ext uri="{FF2B5EF4-FFF2-40B4-BE49-F238E27FC236}">
                  <a16:creationId xmlns:a16="http://schemas.microsoft.com/office/drawing/2014/main" id="{8E68A6F5-6DD8-0325-8505-1AAF9AD391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533" y="250496"/>
              <a:ext cx="12280646" cy="12582939"/>
            </a:xfrm>
            <a:prstGeom prst="rect">
              <a:avLst/>
            </a:prstGeom>
          </p:spPr>
        </p:pic>
        <p:pic>
          <p:nvPicPr>
            <p:cNvPr id="54" name="Graphic 53">
              <a:extLst>
                <a:ext uri="{FF2B5EF4-FFF2-40B4-BE49-F238E27FC236}">
                  <a16:creationId xmlns:a16="http://schemas.microsoft.com/office/drawing/2014/main" id="{BE3F5CA3-E6F0-4CEE-1B59-FAD51322CE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49866" y="639869"/>
              <a:ext cx="3126105" cy="4632662"/>
            </a:xfrm>
            <a:prstGeom prst="rect">
              <a:avLst/>
            </a:prstGeom>
          </p:spPr>
        </p:pic>
        <p:pic>
          <p:nvPicPr>
            <p:cNvPr id="55" name="Graphic 54">
              <a:extLst>
                <a:ext uri="{FF2B5EF4-FFF2-40B4-BE49-F238E27FC236}">
                  <a16:creationId xmlns:a16="http://schemas.microsoft.com/office/drawing/2014/main" id="{EFE6DEC2-74F0-A68B-8EEA-EF6A3344B0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8184" y="1431327"/>
              <a:ext cx="1813757" cy="4761112"/>
            </a:xfrm>
            <a:prstGeom prst="rect">
              <a:avLst/>
            </a:prstGeom>
          </p:spPr>
        </p:pic>
        <p:pic>
          <p:nvPicPr>
            <p:cNvPr id="56" name="Graphic 55">
              <a:extLst>
                <a:ext uri="{FF2B5EF4-FFF2-40B4-BE49-F238E27FC236}">
                  <a16:creationId xmlns:a16="http://schemas.microsoft.com/office/drawing/2014/main" id="{E6894B79-E0CD-A877-7E1A-E56A659E64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38718" y="1001506"/>
              <a:ext cx="2040477" cy="3363008"/>
            </a:xfrm>
            <a:prstGeom prst="rect">
              <a:avLst/>
            </a:prstGeom>
          </p:spPr>
        </p:pic>
        <p:pic>
          <p:nvPicPr>
            <p:cNvPr id="57" name="Graphic 56">
              <a:extLst>
                <a:ext uri="{FF2B5EF4-FFF2-40B4-BE49-F238E27FC236}">
                  <a16:creationId xmlns:a16="http://schemas.microsoft.com/office/drawing/2014/main" id="{B2D3E46C-CD0A-8EBF-FF0F-28C834E900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75395" y="5395997"/>
              <a:ext cx="1071309" cy="880004"/>
            </a:xfrm>
            <a:prstGeom prst="rect">
              <a:avLst/>
            </a:prstGeom>
          </p:spPr>
        </p:pic>
        <p:pic>
          <p:nvPicPr>
            <p:cNvPr id="58" name="Graphic 57">
              <a:extLst>
                <a:ext uri="{FF2B5EF4-FFF2-40B4-BE49-F238E27FC236}">
                  <a16:creationId xmlns:a16="http://schemas.microsoft.com/office/drawing/2014/main" id="{4D955D7A-3EA9-E5B5-DBAE-A9F0AE0FB3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4745" y="5384749"/>
              <a:ext cx="869092" cy="944665"/>
            </a:xfrm>
            <a:prstGeom prst="rect">
              <a:avLst/>
            </a:prstGeom>
          </p:spPr>
        </p:pic>
        <p:sp>
          <p:nvSpPr>
            <p:cNvPr id="59" name="TextBox 58">
              <a:extLst>
                <a:ext uri="{FF2B5EF4-FFF2-40B4-BE49-F238E27FC236}">
                  <a16:creationId xmlns:a16="http://schemas.microsoft.com/office/drawing/2014/main" id="{063491E3-2C55-1AD9-38FA-E47294C8ED64}"/>
                </a:ext>
              </a:extLst>
            </p:cNvPr>
            <p:cNvSpPr txBox="1"/>
            <p:nvPr/>
          </p:nvSpPr>
          <p:spPr>
            <a:xfrm>
              <a:off x="12791446" y="11150144"/>
              <a:ext cx="54503" cy="153888"/>
            </a:xfrm>
            <a:prstGeom prst="rect">
              <a:avLst/>
            </a:prstGeom>
            <a:noFill/>
          </p:spPr>
          <p:txBody>
            <a:bodyPr wrap="none" lIns="0" tIns="0" rIns="0" bIns="0" rtlCol="0">
              <a:spAutoFit/>
            </a:bodyPr>
            <a:lstStyle/>
            <a:p>
              <a:pPr algn="ctr"/>
              <a:r>
                <a:rPr lang="en-NO" sz="1000"/>
                <a:t>z</a:t>
              </a:r>
            </a:p>
          </p:txBody>
        </p:sp>
      </p:grpSp>
      <p:sp>
        <p:nvSpPr>
          <p:cNvPr id="60" name="Rectangle 59">
            <a:extLst>
              <a:ext uri="{FF2B5EF4-FFF2-40B4-BE49-F238E27FC236}">
                <a16:creationId xmlns:a16="http://schemas.microsoft.com/office/drawing/2014/main" id="{01A99C1B-42E6-5184-310A-72400263E2A5}"/>
              </a:ext>
            </a:extLst>
          </p:cNvPr>
          <p:cNvSpPr/>
          <p:nvPr/>
        </p:nvSpPr>
        <p:spPr>
          <a:xfrm>
            <a:off x="2537646" y="6000177"/>
            <a:ext cx="7802294" cy="857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61" name="Grafik 27">
            <a:extLst>
              <a:ext uri="{FF2B5EF4-FFF2-40B4-BE49-F238E27FC236}">
                <a16:creationId xmlns:a16="http://schemas.microsoft.com/office/drawing/2014/main" id="{79C95F68-D740-1DFB-B69B-AEE35C04D40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8907991" y="2005311"/>
            <a:ext cx="229063" cy="229063"/>
          </a:xfrm>
          <a:prstGeom prst="rect">
            <a:avLst/>
          </a:prstGeom>
        </p:spPr>
      </p:pic>
      <p:pic>
        <p:nvPicPr>
          <p:cNvPr id="62" name="Grafik 59">
            <a:extLst>
              <a:ext uri="{FF2B5EF4-FFF2-40B4-BE49-F238E27FC236}">
                <a16:creationId xmlns:a16="http://schemas.microsoft.com/office/drawing/2014/main" id="{6E4550D2-BF4E-04DD-3261-7E8AE55C5FF9}"/>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8907991" y="2485727"/>
            <a:ext cx="229063" cy="229063"/>
          </a:xfrm>
          <a:prstGeom prst="rect">
            <a:avLst/>
          </a:prstGeom>
        </p:spPr>
      </p:pic>
      <p:pic>
        <p:nvPicPr>
          <p:cNvPr id="63" name="Grafik 41">
            <a:extLst>
              <a:ext uri="{FF2B5EF4-FFF2-40B4-BE49-F238E27FC236}">
                <a16:creationId xmlns:a16="http://schemas.microsoft.com/office/drawing/2014/main" id="{382D015B-1C3A-1841-7B91-B7DADEE6F763}"/>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8951256" y="2966143"/>
            <a:ext cx="229063" cy="229063"/>
          </a:xfrm>
          <a:prstGeom prst="rect">
            <a:avLst/>
          </a:prstGeom>
        </p:spPr>
      </p:pic>
      <p:pic>
        <p:nvPicPr>
          <p:cNvPr id="64" name="Grafik 19">
            <a:extLst>
              <a:ext uri="{FF2B5EF4-FFF2-40B4-BE49-F238E27FC236}">
                <a16:creationId xmlns:a16="http://schemas.microsoft.com/office/drawing/2014/main" id="{210DC19B-5585-ED53-2C39-355A741D540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8951256" y="3430236"/>
            <a:ext cx="229063" cy="229063"/>
          </a:xfrm>
          <a:prstGeom prst="rect">
            <a:avLst/>
          </a:prstGeom>
        </p:spPr>
      </p:pic>
      <p:sp>
        <p:nvSpPr>
          <p:cNvPr id="65" name="Text Placeholder 2">
            <a:extLst>
              <a:ext uri="{FF2B5EF4-FFF2-40B4-BE49-F238E27FC236}">
                <a16:creationId xmlns:a16="http://schemas.microsoft.com/office/drawing/2014/main" id="{F99EDDF6-D34C-DF99-4971-825FBA3C6368}"/>
              </a:ext>
            </a:extLst>
          </p:cNvPr>
          <p:cNvSpPr txBox="1">
            <a:spLocks/>
          </p:cNvSpPr>
          <p:nvPr/>
        </p:nvSpPr>
        <p:spPr>
          <a:xfrm>
            <a:off x="9142217" y="2050914"/>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6" name="Text Placeholder 2">
            <a:extLst>
              <a:ext uri="{FF2B5EF4-FFF2-40B4-BE49-F238E27FC236}">
                <a16:creationId xmlns:a16="http://schemas.microsoft.com/office/drawing/2014/main" id="{9BEC5523-E69A-2122-E90E-6088C2D8CFBE}"/>
              </a:ext>
            </a:extLst>
          </p:cNvPr>
          <p:cNvSpPr txBox="1">
            <a:spLocks/>
          </p:cNvSpPr>
          <p:nvPr/>
        </p:nvSpPr>
        <p:spPr>
          <a:xfrm>
            <a:off x="9142217" y="2502859"/>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7" name="Text Placeholder 2">
            <a:extLst>
              <a:ext uri="{FF2B5EF4-FFF2-40B4-BE49-F238E27FC236}">
                <a16:creationId xmlns:a16="http://schemas.microsoft.com/office/drawing/2014/main" id="{9AA2AAD1-574D-3F00-2CFE-4ACCE3D385D8}"/>
              </a:ext>
            </a:extLst>
          </p:cNvPr>
          <p:cNvSpPr txBox="1">
            <a:spLocks/>
          </p:cNvSpPr>
          <p:nvPr/>
        </p:nvSpPr>
        <p:spPr>
          <a:xfrm>
            <a:off x="9142217" y="2954805"/>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8" name="Text Placeholder 2">
            <a:extLst>
              <a:ext uri="{FF2B5EF4-FFF2-40B4-BE49-F238E27FC236}">
                <a16:creationId xmlns:a16="http://schemas.microsoft.com/office/drawing/2014/main" id="{48F5E20F-6325-2023-C466-28027A8A9B0B}"/>
              </a:ext>
            </a:extLst>
          </p:cNvPr>
          <p:cNvSpPr txBox="1">
            <a:spLocks/>
          </p:cNvSpPr>
          <p:nvPr/>
        </p:nvSpPr>
        <p:spPr>
          <a:xfrm>
            <a:off x="9142217" y="3417259"/>
            <a:ext cx="2022158" cy="288093"/>
          </a:xfrm>
          <a:prstGeom prst="rect">
            <a:avLst/>
          </a:prstGeom>
        </p:spPr>
        <p:txBody>
          <a:bodyPr vert="horz" lIns="0" tIns="0" rIns="0" bIns="0" rtlCol="0">
            <a:normAutofit/>
          </a:bodyPr>
          <a:lstStyle>
            <a:lvl1pPr marL="133350" indent="0" algn="l" defTabSz="914400" rtl="0" eaLnBrk="1" latinLnBrk="0" hangingPunct="1">
              <a:lnSpc>
                <a:spcPct val="110000"/>
              </a:lnSpc>
              <a:spcBef>
                <a:spcPts val="0"/>
              </a:spcBef>
              <a:spcAft>
                <a:spcPts val="0"/>
              </a:spcAft>
              <a:buClr>
                <a:schemeClr val="tx1"/>
              </a:buClr>
              <a:buFont typeface="Normal systemskrift"/>
              <a:buNone/>
              <a:defRPr sz="1600" b="0" i="0" kern="1200">
                <a:solidFill>
                  <a:schemeClr val="tx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GB" sz="1200" err="1"/>
              <a:t>Fusce</a:t>
            </a:r>
            <a:r>
              <a:rPr lang="en-GB" sz="1200"/>
              <a:t> </a:t>
            </a:r>
            <a:r>
              <a:rPr lang="en-GB" sz="1200" err="1"/>
              <a:t>pellentesque</a:t>
            </a:r>
            <a:r>
              <a:rPr lang="en-GB" sz="1200"/>
              <a:t> </a:t>
            </a:r>
            <a:r>
              <a:rPr lang="en-GB" sz="1200" b="1" err="1">
                <a:latin typeface="Franklin Gothic Demi" panose="020B0603020102020204" pitchFamily="34" charset="0"/>
              </a:rPr>
              <a:t>suscipit</a:t>
            </a:r>
            <a:endParaRPr lang="en-NO" sz="1200" b="1">
              <a:latin typeface="Franklin Gothic Demi" panose="020B0603020102020204" pitchFamily="34" charset="0"/>
            </a:endParaRPr>
          </a:p>
        </p:txBody>
      </p:sp>
      <p:sp>
        <p:nvSpPr>
          <p:cNvPr id="69" name="Text Placeholder 5">
            <a:extLst>
              <a:ext uri="{FF2B5EF4-FFF2-40B4-BE49-F238E27FC236}">
                <a16:creationId xmlns:a16="http://schemas.microsoft.com/office/drawing/2014/main" id="{AED8A9FF-99B9-5E77-45F2-ACD2B009EB44}"/>
              </a:ext>
            </a:extLst>
          </p:cNvPr>
          <p:cNvSpPr txBox="1">
            <a:spLocks/>
          </p:cNvSpPr>
          <p:nvPr/>
        </p:nvSpPr>
        <p:spPr>
          <a:xfrm>
            <a:off x="1523999" y="6233249"/>
            <a:ext cx="8208963" cy="184666"/>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dirty="0"/>
              <a:t>* This is a footer text example</a:t>
            </a:r>
          </a:p>
        </p:txBody>
      </p:sp>
    </p:spTree>
    <p:extLst>
      <p:ext uri="{BB962C8B-B14F-4D97-AF65-F5344CB8AC3E}">
        <p14:creationId xmlns:p14="http://schemas.microsoft.com/office/powerpoint/2010/main" val="500554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28" name="Oval 27">
            <a:extLst>
              <a:ext uri="{FF2B5EF4-FFF2-40B4-BE49-F238E27FC236}">
                <a16:creationId xmlns:a16="http://schemas.microsoft.com/office/drawing/2014/main" id="{05898B1A-0E2B-3945-25BC-48478940185D}"/>
              </a:ext>
            </a:extLst>
          </p:cNvPr>
          <p:cNvSpPr/>
          <p:nvPr/>
        </p:nvSpPr>
        <p:spPr>
          <a:xfrm>
            <a:off x="3971449" y="1847056"/>
            <a:ext cx="4285562" cy="4285562"/>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9" name="Oval 28">
            <a:extLst>
              <a:ext uri="{FF2B5EF4-FFF2-40B4-BE49-F238E27FC236}">
                <a16:creationId xmlns:a16="http://schemas.microsoft.com/office/drawing/2014/main" id="{C277444F-44C2-4804-E6A9-009427744CF8}"/>
              </a:ext>
            </a:extLst>
          </p:cNvPr>
          <p:cNvSpPr/>
          <p:nvPr/>
        </p:nvSpPr>
        <p:spPr>
          <a:xfrm>
            <a:off x="4442354" y="2317961"/>
            <a:ext cx="3343752" cy="334375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0" name="Oval 29">
            <a:extLst>
              <a:ext uri="{FF2B5EF4-FFF2-40B4-BE49-F238E27FC236}">
                <a16:creationId xmlns:a16="http://schemas.microsoft.com/office/drawing/2014/main" id="{C87BCB98-D0E5-A950-5093-025659528826}"/>
              </a:ext>
            </a:extLst>
          </p:cNvPr>
          <p:cNvSpPr/>
          <p:nvPr/>
        </p:nvSpPr>
        <p:spPr>
          <a:xfrm>
            <a:off x="4932405" y="2806803"/>
            <a:ext cx="2327190" cy="232719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1" name="Oval 30">
            <a:extLst>
              <a:ext uri="{FF2B5EF4-FFF2-40B4-BE49-F238E27FC236}">
                <a16:creationId xmlns:a16="http://schemas.microsoft.com/office/drawing/2014/main" id="{2F790DE5-A51B-F2AE-35B2-0018654BA9CD}"/>
              </a:ext>
            </a:extLst>
          </p:cNvPr>
          <p:cNvSpPr/>
          <p:nvPr/>
        </p:nvSpPr>
        <p:spPr>
          <a:xfrm>
            <a:off x="5386460" y="3230828"/>
            <a:ext cx="1419079" cy="14190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2" name="Oval 31">
            <a:extLst>
              <a:ext uri="{FF2B5EF4-FFF2-40B4-BE49-F238E27FC236}">
                <a16:creationId xmlns:a16="http://schemas.microsoft.com/office/drawing/2014/main" id="{7FBB162C-A14F-AA2E-9E8E-AF69A0C1CCAC}"/>
              </a:ext>
            </a:extLst>
          </p:cNvPr>
          <p:cNvSpPr/>
          <p:nvPr/>
        </p:nvSpPr>
        <p:spPr>
          <a:xfrm>
            <a:off x="4826133" y="2951385"/>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1</a:t>
            </a:r>
          </a:p>
        </p:txBody>
      </p:sp>
      <p:sp>
        <p:nvSpPr>
          <p:cNvPr id="33" name="TextBox 32">
            <a:extLst>
              <a:ext uri="{FF2B5EF4-FFF2-40B4-BE49-F238E27FC236}">
                <a16:creationId xmlns:a16="http://schemas.microsoft.com/office/drawing/2014/main" id="{F80D40F6-BE2E-1D02-65B0-6F0F81E90717}"/>
              </a:ext>
            </a:extLst>
          </p:cNvPr>
          <p:cNvSpPr txBox="1"/>
          <p:nvPr/>
        </p:nvSpPr>
        <p:spPr>
          <a:xfrm>
            <a:off x="5337680" y="2014721"/>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Praesent</a:t>
            </a:r>
            <a:r>
              <a:rPr lang="en-GB" sz="900">
                <a:solidFill>
                  <a:schemeClr val="tx1"/>
                </a:solidFill>
                <a:effectLst/>
                <a:latin typeface="+mn-lt"/>
              </a:rPr>
              <a:t> </a:t>
            </a:r>
            <a:r>
              <a:rPr lang="en-GB" sz="900" err="1">
                <a:solidFill>
                  <a:schemeClr val="tx1"/>
                </a:solidFill>
                <a:effectLst/>
                <a:latin typeface="+mn-lt"/>
              </a:rPr>
              <a:t>dapibus</a:t>
            </a:r>
            <a:endParaRPr lang="en-NO" sz="900">
              <a:latin typeface="+mn-lt"/>
            </a:endParaRPr>
          </a:p>
        </p:txBody>
      </p:sp>
      <p:sp>
        <p:nvSpPr>
          <p:cNvPr id="34" name="TextBox 33">
            <a:extLst>
              <a:ext uri="{FF2B5EF4-FFF2-40B4-BE49-F238E27FC236}">
                <a16:creationId xmlns:a16="http://schemas.microsoft.com/office/drawing/2014/main" id="{CCD304FC-12B0-CA76-9740-7B047924EF36}"/>
              </a:ext>
            </a:extLst>
          </p:cNvPr>
          <p:cNvSpPr txBox="1"/>
          <p:nvPr/>
        </p:nvSpPr>
        <p:spPr>
          <a:xfrm>
            <a:off x="5337680" y="5793506"/>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Aliquam</a:t>
            </a:r>
            <a:r>
              <a:rPr lang="en-GB" sz="900">
                <a:solidFill>
                  <a:schemeClr val="tx1"/>
                </a:solidFill>
                <a:effectLst/>
                <a:latin typeface="+mn-lt"/>
              </a:rPr>
              <a:t> </a:t>
            </a:r>
            <a:r>
              <a:rPr lang="en-GB" sz="900" err="1">
                <a:solidFill>
                  <a:schemeClr val="tx1"/>
                </a:solidFill>
                <a:effectLst/>
                <a:latin typeface="+mn-lt"/>
              </a:rPr>
              <a:t>erat</a:t>
            </a:r>
            <a:endParaRPr lang="en-NO" sz="900">
              <a:latin typeface="+mn-lt"/>
            </a:endParaRPr>
          </a:p>
        </p:txBody>
      </p:sp>
      <p:sp>
        <p:nvSpPr>
          <p:cNvPr id="35" name="TextBox 34">
            <a:extLst>
              <a:ext uri="{FF2B5EF4-FFF2-40B4-BE49-F238E27FC236}">
                <a16:creationId xmlns:a16="http://schemas.microsoft.com/office/drawing/2014/main" id="{DCA14DF7-C867-9050-9B8B-E25C4B508F10}"/>
              </a:ext>
            </a:extLst>
          </p:cNvPr>
          <p:cNvSpPr txBox="1"/>
          <p:nvPr/>
        </p:nvSpPr>
        <p:spPr>
          <a:xfrm>
            <a:off x="3929061" y="4030808"/>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Tortor</a:t>
            </a:r>
            <a:endParaRPr lang="en-NO" sz="900">
              <a:latin typeface="+mn-lt"/>
            </a:endParaRPr>
          </a:p>
        </p:txBody>
      </p:sp>
      <p:sp>
        <p:nvSpPr>
          <p:cNvPr id="36" name="TextBox 35">
            <a:extLst>
              <a:ext uri="{FF2B5EF4-FFF2-40B4-BE49-F238E27FC236}">
                <a16:creationId xmlns:a16="http://schemas.microsoft.com/office/drawing/2014/main" id="{0D69E25D-3335-53A8-796F-2D5D63C066B6}"/>
              </a:ext>
            </a:extLst>
          </p:cNvPr>
          <p:cNvSpPr txBox="1"/>
          <p:nvPr/>
        </p:nvSpPr>
        <p:spPr>
          <a:xfrm>
            <a:off x="6764532" y="4030808"/>
            <a:ext cx="1516638" cy="138499"/>
          </a:xfrm>
          <a:prstGeom prst="rect">
            <a:avLst/>
          </a:prstGeom>
          <a:noFill/>
        </p:spPr>
        <p:txBody>
          <a:bodyPr wrap="square" lIns="0" tIns="0" rIns="0" bIns="0" rtlCol="0">
            <a:spAutoFit/>
          </a:bodyPr>
          <a:lstStyle/>
          <a:p>
            <a:pPr algn="ctr"/>
            <a:r>
              <a:rPr lang="en-GB" sz="900">
                <a:solidFill>
                  <a:schemeClr val="tx1"/>
                </a:solidFill>
                <a:effectLst/>
                <a:latin typeface="+mn-lt"/>
              </a:rPr>
              <a:t>Lorem</a:t>
            </a:r>
            <a:endParaRPr lang="en-NO" sz="900">
              <a:latin typeface="+mn-lt"/>
            </a:endParaRPr>
          </a:p>
        </p:txBody>
      </p:sp>
      <p:sp>
        <p:nvSpPr>
          <p:cNvPr id="37" name="TextBox 36">
            <a:extLst>
              <a:ext uri="{FF2B5EF4-FFF2-40B4-BE49-F238E27FC236}">
                <a16:creationId xmlns:a16="http://schemas.microsoft.com/office/drawing/2014/main" id="{5A3B607C-A105-FCD3-DC29-695758C21063}"/>
              </a:ext>
            </a:extLst>
          </p:cNvPr>
          <p:cNvSpPr txBox="1"/>
          <p:nvPr/>
        </p:nvSpPr>
        <p:spPr>
          <a:xfrm>
            <a:off x="5337680" y="2975781"/>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Tortor</a:t>
            </a:r>
            <a:r>
              <a:rPr lang="en-GB" sz="900">
                <a:solidFill>
                  <a:schemeClr val="tx1"/>
                </a:solidFill>
                <a:effectLst/>
                <a:latin typeface="+mn-lt"/>
              </a:rPr>
              <a:t> </a:t>
            </a:r>
            <a:r>
              <a:rPr lang="en-GB" sz="900" err="1">
                <a:solidFill>
                  <a:schemeClr val="tx1"/>
                </a:solidFill>
                <a:effectLst/>
                <a:latin typeface="+mn-lt"/>
              </a:rPr>
              <a:t>nequa</a:t>
            </a:r>
            <a:endParaRPr lang="en-NO" sz="900">
              <a:latin typeface="+mn-lt"/>
            </a:endParaRPr>
          </a:p>
        </p:txBody>
      </p:sp>
      <p:sp>
        <p:nvSpPr>
          <p:cNvPr id="38" name="TextBox 37">
            <a:extLst>
              <a:ext uri="{FF2B5EF4-FFF2-40B4-BE49-F238E27FC236}">
                <a16:creationId xmlns:a16="http://schemas.microsoft.com/office/drawing/2014/main" id="{5F25C644-E86D-E076-F655-444A813F4501}"/>
              </a:ext>
            </a:extLst>
          </p:cNvPr>
          <p:cNvSpPr txBox="1"/>
          <p:nvPr/>
        </p:nvSpPr>
        <p:spPr>
          <a:xfrm>
            <a:off x="5337680" y="4782548"/>
            <a:ext cx="1516638" cy="138499"/>
          </a:xfrm>
          <a:prstGeom prst="rect">
            <a:avLst/>
          </a:prstGeom>
          <a:noFill/>
        </p:spPr>
        <p:txBody>
          <a:bodyPr wrap="square" lIns="0" tIns="0" rIns="0" bIns="0" rtlCol="0">
            <a:spAutoFit/>
          </a:bodyPr>
          <a:lstStyle/>
          <a:p>
            <a:pPr algn="ctr"/>
            <a:r>
              <a:rPr lang="en-GB" sz="900" err="1">
                <a:solidFill>
                  <a:schemeClr val="tx1"/>
                </a:solidFill>
                <a:effectLst/>
                <a:latin typeface="+mn-lt"/>
              </a:rPr>
              <a:t>Tortor</a:t>
            </a:r>
            <a:r>
              <a:rPr lang="en-GB" sz="900">
                <a:solidFill>
                  <a:schemeClr val="tx1"/>
                </a:solidFill>
                <a:effectLst/>
                <a:latin typeface="+mn-lt"/>
              </a:rPr>
              <a:t> </a:t>
            </a:r>
            <a:r>
              <a:rPr lang="en-GB" sz="900" err="1">
                <a:solidFill>
                  <a:schemeClr val="tx1"/>
                </a:solidFill>
                <a:effectLst/>
                <a:latin typeface="+mn-lt"/>
              </a:rPr>
              <a:t>nequa</a:t>
            </a:r>
            <a:endParaRPr lang="en-NO" sz="900">
              <a:latin typeface="+mn-lt"/>
            </a:endParaRPr>
          </a:p>
        </p:txBody>
      </p:sp>
      <p:sp>
        <p:nvSpPr>
          <p:cNvPr id="39" name="Oval 38">
            <a:extLst>
              <a:ext uri="{FF2B5EF4-FFF2-40B4-BE49-F238E27FC236}">
                <a16:creationId xmlns:a16="http://schemas.microsoft.com/office/drawing/2014/main" id="{8129F850-845E-30C9-149A-6BC02A1C2B35}"/>
              </a:ext>
            </a:extLst>
          </p:cNvPr>
          <p:cNvSpPr/>
          <p:nvPr/>
        </p:nvSpPr>
        <p:spPr>
          <a:xfrm>
            <a:off x="6533748" y="2565795"/>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2</a:t>
            </a:r>
          </a:p>
        </p:txBody>
      </p:sp>
      <p:sp>
        <p:nvSpPr>
          <p:cNvPr id="40" name="Oval 39">
            <a:extLst>
              <a:ext uri="{FF2B5EF4-FFF2-40B4-BE49-F238E27FC236}">
                <a16:creationId xmlns:a16="http://schemas.microsoft.com/office/drawing/2014/main" id="{8B08ACBF-62A2-C113-6697-781747DE83E2}"/>
              </a:ext>
            </a:extLst>
          </p:cNvPr>
          <p:cNvSpPr/>
          <p:nvPr/>
        </p:nvSpPr>
        <p:spPr>
          <a:xfrm>
            <a:off x="6774469" y="338217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3</a:t>
            </a:r>
          </a:p>
        </p:txBody>
      </p:sp>
      <p:sp>
        <p:nvSpPr>
          <p:cNvPr id="41" name="Oval 40">
            <a:extLst>
              <a:ext uri="{FF2B5EF4-FFF2-40B4-BE49-F238E27FC236}">
                <a16:creationId xmlns:a16="http://schemas.microsoft.com/office/drawing/2014/main" id="{FA94A877-0131-EF65-FB1C-A43651B98952}"/>
              </a:ext>
            </a:extLst>
          </p:cNvPr>
          <p:cNvSpPr/>
          <p:nvPr/>
        </p:nvSpPr>
        <p:spPr>
          <a:xfrm>
            <a:off x="7182093" y="4560977"/>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chemeClr val="bg1"/>
                </a:solidFill>
              </a:rPr>
              <a:t>4</a:t>
            </a:r>
          </a:p>
        </p:txBody>
      </p:sp>
      <p:sp>
        <p:nvSpPr>
          <p:cNvPr id="42" name="Oval 41">
            <a:extLst>
              <a:ext uri="{FF2B5EF4-FFF2-40B4-BE49-F238E27FC236}">
                <a16:creationId xmlns:a16="http://schemas.microsoft.com/office/drawing/2014/main" id="{1DB3784F-5ED2-7436-0315-1EA1E4752BA2}"/>
              </a:ext>
            </a:extLst>
          </p:cNvPr>
          <p:cNvSpPr/>
          <p:nvPr/>
        </p:nvSpPr>
        <p:spPr>
          <a:xfrm>
            <a:off x="5342277" y="4560977"/>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5</a:t>
            </a:r>
          </a:p>
        </p:txBody>
      </p:sp>
      <p:sp>
        <p:nvSpPr>
          <p:cNvPr id="43" name="Oval 42">
            <a:extLst>
              <a:ext uri="{FF2B5EF4-FFF2-40B4-BE49-F238E27FC236}">
                <a16:creationId xmlns:a16="http://schemas.microsoft.com/office/drawing/2014/main" id="{C5027F8F-0186-A087-BCA2-ADF4515BBFF3}"/>
              </a:ext>
            </a:extLst>
          </p:cNvPr>
          <p:cNvSpPr/>
          <p:nvPr/>
        </p:nvSpPr>
        <p:spPr>
          <a:xfrm>
            <a:off x="4857535" y="5365208"/>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6</a:t>
            </a:r>
          </a:p>
        </p:txBody>
      </p:sp>
      <p:sp>
        <p:nvSpPr>
          <p:cNvPr id="44" name="Oval 43">
            <a:extLst>
              <a:ext uri="{FF2B5EF4-FFF2-40B4-BE49-F238E27FC236}">
                <a16:creationId xmlns:a16="http://schemas.microsoft.com/office/drawing/2014/main" id="{673A09F9-DF81-8A59-32EF-C5FB555BEFD6}"/>
              </a:ext>
            </a:extLst>
          </p:cNvPr>
          <p:cNvSpPr/>
          <p:nvPr/>
        </p:nvSpPr>
        <p:spPr>
          <a:xfrm>
            <a:off x="7589718" y="2842346"/>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8</a:t>
            </a:r>
          </a:p>
        </p:txBody>
      </p:sp>
      <p:sp>
        <p:nvSpPr>
          <p:cNvPr id="45" name="Oval 44">
            <a:extLst>
              <a:ext uri="{FF2B5EF4-FFF2-40B4-BE49-F238E27FC236}">
                <a16:creationId xmlns:a16="http://schemas.microsoft.com/office/drawing/2014/main" id="{258FF14B-7C3C-2403-CB4D-A10D12809E49}"/>
              </a:ext>
            </a:extLst>
          </p:cNvPr>
          <p:cNvSpPr/>
          <p:nvPr/>
        </p:nvSpPr>
        <p:spPr>
          <a:xfrm>
            <a:off x="6895655" y="5288090"/>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9</a:t>
            </a:r>
          </a:p>
        </p:txBody>
      </p:sp>
      <p:sp>
        <p:nvSpPr>
          <p:cNvPr id="46" name="Oval 45">
            <a:extLst>
              <a:ext uri="{FF2B5EF4-FFF2-40B4-BE49-F238E27FC236}">
                <a16:creationId xmlns:a16="http://schemas.microsoft.com/office/drawing/2014/main" id="{8F615B16-46AF-1982-9B70-9EE4538D48A9}"/>
              </a:ext>
            </a:extLst>
          </p:cNvPr>
          <p:cNvSpPr/>
          <p:nvPr/>
        </p:nvSpPr>
        <p:spPr>
          <a:xfrm>
            <a:off x="4582112" y="3503358"/>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dirty="0">
                <a:solidFill>
                  <a:schemeClr val="bg1"/>
                </a:solidFill>
              </a:rPr>
              <a:t>7</a:t>
            </a:r>
          </a:p>
        </p:txBody>
      </p:sp>
      <p:sp>
        <p:nvSpPr>
          <p:cNvPr id="47" name="TextBox 46">
            <a:extLst>
              <a:ext uri="{FF2B5EF4-FFF2-40B4-BE49-F238E27FC236}">
                <a16:creationId xmlns:a16="http://schemas.microsoft.com/office/drawing/2014/main" id="{3642DE26-AB1E-254D-55AF-B8A8B26F9589}"/>
              </a:ext>
            </a:extLst>
          </p:cNvPr>
          <p:cNvSpPr txBox="1"/>
          <p:nvPr/>
        </p:nvSpPr>
        <p:spPr>
          <a:xfrm>
            <a:off x="1019058" y="1696027"/>
            <a:ext cx="2363820" cy="2554545"/>
          </a:xfrm>
          <a:prstGeom prst="rect">
            <a:avLst/>
          </a:prstGeom>
          <a:noFill/>
        </p:spPr>
        <p:txBody>
          <a:bodyPr wrap="square" lIns="0" tIns="0" rIns="0" bIns="0" rtlCol="0">
            <a:spAutoFit/>
          </a:bodyPr>
          <a:lstStyle/>
          <a:p>
            <a:r>
              <a:rPr lang="en-GB" sz="1600" dirty="0" err="1">
                <a:solidFill>
                  <a:schemeClr val="tx1"/>
                </a:solidFill>
                <a:effectLst/>
                <a:latin typeface="Bookman Old Style" panose="02050604050505020204" pitchFamily="18" charset="0"/>
              </a:rPr>
              <a:t>Aliquam</a:t>
            </a:r>
            <a:r>
              <a:rPr lang="en-GB" sz="1600" dirty="0">
                <a:solidFill>
                  <a:schemeClr val="tx1"/>
                </a:solidFill>
                <a:effectLst/>
                <a:latin typeface="Bookman Old Style" panose="02050604050505020204" pitchFamily="18" charset="0"/>
              </a:rPr>
              <a:t> </a:t>
            </a:r>
            <a:r>
              <a:rPr lang="en-GB" sz="1600" dirty="0" err="1">
                <a:solidFill>
                  <a:schemeClr val="tx1"/>
                </a:solidFill>
                <a:effectLst/>
                <a:latin typeface="Bookman Old Style" panose="02050604050505020204" pitchFamily="18" charset="0"/>
              </a:rPr>
              <a:t>erat</a:t>
            </a:r>
            <a:r>
              <a:rPr lang="en-GB" sz="1600" dirty="0">
                <a:solidFill>
                  <a:schemeClr val="tx1"/>
                </a:solidFill>
                <a:effectLst/>
                <a:latin typeface="Bookman Old Style" panose="02050604050505020204" pitchFamily="18" charset="0"/>
              </a:rPr>
              <a:t> </a:t>
            </a: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Consectetuer</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metus</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Donec </a:t>
            </a:r>
            <a:r>
              <a:rPr lang="en-GB" sz="900" b="1" dirty="0" err="1">
                <a:solidFill>
                  <a:schemeClr val="tx1"/>
                </a:solidFill>
                <a:effectLst/>
                <a:latin typeface="Franklin Gothic Demi" panose="020B0603020102020204" pitchFamily="34" charset="0"/>
              </a:rPr>
              <a:t>nec</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justo</a:t>
            </a:r>
            <a:r>
              <a:rPr lang="en-GB" sz="900" b="1" dirty="0">
                <a:solidFill>
                  <a:schemeClr val="tx1"/>
                </a:solidFill>
                <a:effectLst/>
                <a:latin typeface="Franklin Gothic Demi" panose="020B0603020102020204" pitchFamily="34" charset="0"/>
              </a:rPr>
              <a:t> </a:t>
            </a:r>
          </a:p>
          <a:p>
            <a:r>
              <a:rPr lang="en-GB" sz="900" dirty="0" err="1">
                <a:solidFill>
                  <a:schemeClr val="tx1"/>
                </a:solidFill>
                <a:latin typeface="+mn-lt"/>
              </a:rPr>
              <a:t>E</a:t>
            </a:r>
            <a:r>
              <a:rPr lang="en-GB" sz="900" dirty="0" err="1">
                <a:solidFill>
                  <a:schemeClr val="tx1"/>
                </a:solidFill>
                <a:effectLst/>
                <a:latin typeface="+mn-lt"/>
              </a:rPr>
              <a:t>get</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fermentum.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mauris</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orci</a:t>
            </a:r>
            <a:r>
              <a:rPr lang="en-GB" sz="900" dirty="0">
                <a:solidFill>
                  <a:schemeClr val="tx1"/>
                </a:solidFill>
                <a:effectLst/>
                <a:latin typeface="+mn-lt"/>
              </a:rPr>
              <a:t>. </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Morbi in </a:t>
            </a:r>
            <a:r>
              <a:rPr lang="en-GB" sz="900" b="1" dirty="0" err="1">
                <a:solidFill>
                  <a:schemeClr val="tx1"/>
                </a:solidFill>
                <a:effectLst/>
                <a:latin typeface="Franklin Gothic Demi" panose="020B0603020102020204" pitchFamily="34" charset="0"/>
              </a:rPr>
              <a:t>sem</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quis</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D</a:t>
            </a:r>
            <a:r>
              <a:rPr lang="en-GB" sz="900" dirty="0">
                <a:solidFill>
                  <a:schemeClr val="tx1"/>
                </a:solidFill>
                <a:effectLst/>
                <a:latin typeface="+mn-lt"/>
              </a:rPr>
              <a:t>ui </a:t>
            </a:r>
            <a:r>
              <a:rPr lang="en-GB" sz="900" dirty="0" err="1">
                <a:solidFill>
                  <a:schemeClr val="tx1"/>
                </a:solidFill>
                <a:effectLst/>
                <a:latin typeface="+mn-lt"/>
              </a:rPr>
              <a:t>placerat</a:t>
            </a:r>
            <a:r>
              <a:rPr lang="en-GB" sz="900" dirty="0">
                <a:solidFill>
                  <a:schemeClr val="tx1"/>
                </a:solidFill>
                <a:effectLst/>
                <a:latin typeface="+mn-lt"/>
              </a:rPr>
              <a:t> </a:t>
            </a:r>
            <a:r>
              <a:rPr lang="en-GB" sz="900" dirty="0" err="1">
                <a:solidFill>
                  <a:schemeClr val="tx1"/>
                </a:solidFill>
                <a:effectLst/>
                <a:latin typeface="+mn-lt"/>
              </a:rPr>
              <a:t>ornare</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odio</a:t>
            </a:r>
            <a:r>
              <a:rPr lang="en-GB" sz="900" dirty="0">
                <a:solidFill>
                  <a:schemeClr val="tx1"/>
                </a:solidFill>
                <a:effectLst/>
                <a:latin typeface="+mn-lt"/>
              </a:rPr>
              <a:t> nisi.</a:t>
            </a:r>
          </a:p>
          <a:p>
            <a:endParaRPr lang="en-GB" sz="900" dirty="0">
              <a:solidFill>
                <a:schemeClr val="tx1"/>
              </a:solidFill>
              <a:latin typeface="+mn-lt"/>
            </a:endParaRPr>
          </a:p>
          <a:p>
            <a:r>
              <a:rPr lang="en-GB" sz="900" b="1" dirty="0" err="1">
                <a:solidFill>
                  <a:schemeClr val="tx1"/>
                </a:solidFill>
                <a:effectLst/>
                <a:latin typeface="Franklin Gothic Demi" panose="020B0603020102020204" pitchFamily="34" charset="0"/>
              </a:rPr>
              <a:t>Praesent</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dapibus</a:t>
            </a:r>
            <a:r>
              <a:rPr lang="en-GB" sz="900" b="1" dirty="0">
                <a:solidFill>
                  <a:schemeClr val="tx1"/>
                </a:solidFill>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neque</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I</a:t>
            </a:r>
            <a:r>
              <a:rPr lang="en-GB" sz="900" dirty="0">
                <a:solidFill>
                  <a:schemeClr val="tx1"/>
                </a:solidFill>
                <a:effectLst/>
                <a:latin typeface="+mn-lt"/>
              </a:rPr>
              <a:t>d cursus </a:t>
            </a:r>
            <a:r>
              <a:rPr lang="en-GB" sz="900" dirty="0" err="1">
                <a:solidFill>
                  <a:schemeClr val="tx1"/>
                </a:solidFill>
                <a:effectLst/>
                <a:latin typeface="+mn-lt"/>
              </a:rPr>
              <a:t>faucibus</a:t>
            </a:r>
            <a:r>
              <a:rPr lang="en-GB" sz="900" dirty="0">
                <a:solidFill>
                  <a:schemeClr val="tx1"/>
                </a:solidFill>
                <a:effectLst/>
                <a:latin typeface="+mn-lt"/>
              </a:rPr>
              <a:t>, </a:t>
            </a:r>
            <a:r>
              <a:rPr lang="en-GB" sz="900" dirty="0" err="1">
                <a:solidFill>
                  <a:schemeClr val="tx1"/>
                </a:solidFill>
                <a:effectLst/>
                <a:latin typeface="+mn-lt"/>
              </a:rPr>
              <a:t>tortor</a:t>
            </a:r>
            <a:r>
              <a:rPr lang="en-GB" sz="900" dirty="0">
                <a:solidFill>
                  <a:schemeClr val="tx1"/>
                </a:solidFill>
                <a:effectLst/>
                <a:latin typeface="+mn-lt"/>
              </a:rPr>
              <a:t> </a:t>
            </a:r>
            <a:r>
              <a:rPr lang="en-GB" sz="900" dirty="0" err="1">
                <a:solidFill>
                  <a:schemeClr val="tx1"/>
                </a:solidFill>
                <a:effectLst/>
                <a:latin typeface="+mn-lt"/>
              </a:rPr>
              <a:t>neque</a:t>
            </a:r>
            <a:r>
              <a:rPr lang="en-GB" sz="900" dirty="0">
                <a:solidFill>
                  <a:schemeClr val="tx1"/>
                </a:solidFill>
                <a:effectLst/>
                <a:latin typeface="+mn-lt"/>
              </a:rPr>
              <a:t> </a:t>
            </a:r>
            <a:r>
              <a:rPr lang="en-GB" sz="900" dirty="0" err="1">
                <a:solidFill>
                  <a:schemeClr val="tx1"/>
                </a:solidFill>
                <a:effectLst/>
                <a:latin typeface="+mn-lt"/>
              </a:rPr>
              <a:t>egestas</a:t>
            </a:r>
            <a:r>
              <a:rPr lang="en-GB" sz="900" dirty="0">
                <a:solidFill>
                  <a:schemeClr val="tx1"/>
                </a:solidFill>
                <a:effectLst/>
                <a:latin typeface="+mn-lt"/>
              </a:rPr>
              <a:t> </a:t>
            </a:r>
            <a:r>
              <a:rPr lang="en-GB" sz="900" dirty="0" err="1">
                <a:solidFill>
                  <a:schemeClr val="tx1"/>
                </a:solidFill>
                <a:effectLst/>
                <a:latin typeface="+mn-lt"/>
              </a:rPr>
              <a:t>auguae</a:t>
            </a:r>
            <a:r>
              <a:rPr lang="en-GB" sz="900" dirty="0">
                <a:solidFill>
                  <a:schemeClr val="tx1"/>
                </a:solidFill>
                <a:effectLst/>
                <a:latin typeface="+mn-lt"/>
              </a:rPr>
              <a:t>,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vulputate</a:t>
            </a:r>
            <a:r>
              <a:rPr lang="en-GB" sz="900" dirty="0">
                <a:solidFill>
                  <a:schemeClr val="tx1"/>
                </a:solidFill>
                <a:effectLst/>
                <a:latin typeface="+mn-lt"/>
              </a:rPr>
              <a:t>.</a:t>
            </a:r>
          </a:p>
        </p:txBody>
      </p:sp>
      <p:sp>
        <p:nvSpPr>
          <p:cNvPr id="48" name="Oval 47">
            <a:extLst>
              <a:ext uri="{FF2B5EF4-FFF2-40B4-BE49-F238E27FC236}">
                <a16:creationId xmlns:a16="http://schemas.microsoft.com/office/drawing/2014/main" id="{10573562-B2FF-BBCA-A165-9EFDB8742CBF}"/>
              </a:ext>
            </a:extLst>
          </p:cNvPr>
          <p:cNvSpPr/>
          <p:nvPr/>
        </p:nvSpPr>
        <p:spPr>
          <a:xfrm>
            <a:off x="660320" y="2380391"/>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1</a:t>
            </a:r>
          </a:p>
        </p:txBody>
      </p:sp>
      <p:sp>
        <p:nvSpPr>
          <p:cNvPr id="49" name="Oval 48">
            <a:extLst>
              <a:ext uri="{FF2B5EF4-FFF2-40B4-BE49-F238E27FC236}">
                <a16:creationId xmlns:a16="http://schemas.microsoft.com/office/drawing/2014/main" id="{87702B0A-BC48-9BFE-0695-1E23B9A67D39}"/>
              </a:ext>
            </a:extLst>
          </p:cNvPr>
          <p:cNvSpPr/>
          <p:nvPr/>
        </p:nvSpPr>
        <p:spPr>
          <a:xfrm>
            <a:off x="660321" y="2776999"/>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2</a:t>
            </a:r>
          </a:p>
        </p:txBody>
      </p:sp>
      <p:sp>
        <p:nvSpPr>
          <p:cNvPr id="50" name="Oval 49">
            <a:extLst>
              <a:ext uri="{FF2B5EF4-FFF2-40B4-BE49-F238E27FC236}">
                <a16:creationId xmlns:a16="http://schemas.microsoft.com/office/drawing/2014/main" id="{AC69A5C8-E676-AB16-80D5-4AFEF9F666D7}"/>
              </a:ext>
            </a:extLst>
          </p:cNvPr>
          <p:cNvSpPr/>
          <p:nvPr/>
        </p:nvSpPr>
        <p:spPr>
          <a:xfrm>
            <a:off x="669688" y="3317955"/>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3</a:t>
            </a:r>
          </a:p>
        </p:txBody>
      </p:sp>
      <p:sp>
        <p:nvSpPr>
          <p:cNvPr id="51" name="Oval 50">
            <a:extLst>
              <a:ext uri="{FF2B5EF4-FFF2-40B4-BE49-F238E27FC236}">
                <a16:creationId xmlns:a16="http://schemas.microsoft.com/office/drawing/2014/main" id="{85833FD5-B044-BD9E-0090-C7CD6428C172}"/>
              </a:ext>
            </a:extLst>
          </p:cNvPr>
          <p:cNvSpPr/>
          <p:nvPr/>
        </p:nvSpPr>
        <p:spPr>
          <a:xfrm>
            <a:off x="669688" y="374761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dirty="0">
                <a:solidFill>
                  <a:schemeClr val="bg1"/>
                </a:solidFill>
              </a:rPr>
              <a:t>4</a:t>
            </a:r>
          </a:p>
        </p:txBody>
      </p:sp>
      <p:sp>
        <p:nvSpPr>
          <p:cNvPr id="52" name="TextBox 51">
            <a:extLst>
              <a:ext uri="{FF2B5EF4-FFF2-40B4-BE49-F238E27FC236}">
                <a16:creationId xmlns:a16="http://schemas.microsoft.com/office/drawing/2014/main" id="{4F4B43F8-69EC-7193-0C68-B6FD75B9A156}"/>
              </a:ext>
            </a:extLst>
          </p:cNvPr>
          <p:cNvSpPr txBox="1"/>
          <p:nvPr/>
        </p:nvSpPr>
        <p:spPr>
          <a:xfrm>
            <a:off x="963974" y="4851797"/>
            <a:ext cx="2363820" cy="1169551"/>
          </a:xfrm>
          <a:prstGeom prst="rect">
            <a:avLst/>
          </a:prstGeom>
          <a:noFill/>
        </p:spPr>
        <p:txBody>
          <a:bodyPr wrap="square" lIns="0" tIns="0" rIns="0" bIns="0" rtlCol="0">
            <a:spAutoFit/>
          </a:bodyPr>
          <a:lstStyle/>
          <a:p>
            <a:r>
              <a:rPr lang="en-GB" sz="1600" err="1">
                <a:solidFill>
                  <a:schemeClr val="tx1"/>
                </a:solidFill>
                <a:effectLst/>
                <a:latin typeface="Bookman Old Style" panose="02050604050505020204" pitchFamily="18" charset="0"/>
              </a:rPr>
              <a:t>Praesent</a:t>
            </a:r>
            <a:r>
              <a:rPr lang="en-GB" sz="1600">
                <a:solidFill>
                  <a:schemeClr val="tx1"/>
                </a:solidFill>
                <a:effectLst/>
                <a:latin typeface="Bookman Old Style" panose="02050604050505020204" pitchFamily="18" charset="0"/>
              </a:rPr>
              <a:t> </a:t>
            </a:r>
            <a:r>
              <a:rPr lang="en-GB" sz="1600" err="1">
                <a:solidFill>
                  <a:schemeClr val="tx1"/>
                </a:solidFill>
                <a:effectLst/>
                <a:latin typeface="Bookman Old Style" panose="02050604050505020204" pitchFamily="18" charset="0"/>
              </a:rPr>
              <a:t>placerat</a:t>
            </a:r>
            <a:endParaRPr lang="en-GB" sz="1600">
              <a:solidFill>
                <a:schemeClr val="tx1"/>
              </a:solidFill>
              <a:effectLst/>
              <a:latin typeface="Bookman Old Style" panose="02050604050505020204" pitchFamily="18" charset="0"/>
            </a:endParaRPr>
          </a:p>
          <a:p>
            <a:endParaRPr lang="en-GB" sz="1200" b="1">
              <a:solidFill>
                <a:schemeClr val="tx1"/>
              </a:solidFill>
              <a:latin typeface="Franklin Gothic Demi" panose="020B0603020102020204" pitchFamily="34" charset="0"/>
            </a:endParaRPr>
          </a:p>
          <a:p>
            <a:r>
              <a:rPr lang="en-GB" sz="1200" b="1" err="1">
                <a:solidFill>
                  <a:schemeClr val="tx1"/>
                </a:solidFill>
                <a:latin typeface="Franklin Gothic Demi" panose="020B0603020102020204" pitchFamily="34" charset="0"/>
              </a:rPr>
              <a:t>Consectetuer</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metus</a:t>
            </a:r>
            <a:endParaRPr lang="en-GB" sz="1200" b="1">
              <a:solidFill>
                <a:schemeClr val="tx1"/>
              </a:solidFill>
              <a:latin typeface="Franklin Gothic Demi" panose="020B0603020102020204" pitchFamily="34" charset="0"/>
            </a:endParaRPr>
          </a:p>
          <a:p>
            <a:endParaRPr lang="en-GB" sz="900" b="1">
              <a:solidFill>
                <a:schemeClr val="tx1"/>
              </a:solidFill>
              <a:latin typeface="+mn-lt"/>
            </a:endParaRPr>
          </a:p>
          <a:p>
            <a:r>
              <a:rPr lang="en-GB" sz="900" b="1">
                <a:solidFill>
                  <a:schemeClr val="tx1"/>
                </a:solidFill>
                <a:effectLst/>
                <a:latin typeface="Franklin Gothic Demi" panose="020B0603020102020204" pitchFamily="34" charset="0"/>
              </a:rPr>
              <a:t>Lorem ipsum </a:t>
            </a:r>
          </a:p>
          <a:p>
            <a:r>
              <a:rPr lang="en-GB" sz="900" err="1">
                <a:solidFill>
                  <a:schemeClr val="tx1"/>
                </a:solidFill>
                <a:latin typeface="+mn-lt"/>
              </a:rPr>
              <a:t>D</a:t>
            </a:r>
            <a:r>
              <a:rPr lang="en-GB" sz="900" err="1">
                <a:solidFill>
                  <a:schemeClr val="tx1"/>
                </a:solidFill>
                <a:effectLst/>
                <a:latin typeface="+mn-lt"/>
              </a:rPr>
              <a:t>olor</a:t>
            </a:r>
            <a:r>
              <a:rPr lang="en-GB" sz="900">
                <a:solidFill>
                  <a:schemeClr val="tx1"/>
                </a:solidFill>
                <a:effectLst/>
                <a:latin typeface="+mn-lt"/>
              </a:rPr>
              <a:t> sit </a:t>
            </a:r>
            <a:r>
              <a:rPr lang="en-GB" sz="900" err="1">
                <a:solidFill>
                  <a:schemeClr val="tx1"/>
                </a:solidFill>
                <a:effectLst/>
                <a:latin typeface="+mn-lt"/>
              </a:rPr>
              <a:t>amet</a:t>
            </a:r>
            <a:r>
              <a:rPr lang="en-GB" sz="900">
                <a:solidFill>
                  <a:schemeClr val="tx1"/>
                </a:solidFill>
                <a:effectLst/>
                <a:latin typeface="+mn-lt"/>
              </a:rPr>
              <a:t>, </a:t>
            </a:r>
            <a:r>
              <a:rPr lang="en-GB" sz="900" err="1">
                <a:solidFill>
                  <a:schemeClr val="tx1"/>
                </a:solidFill>
                <a:effectLst/>
                <a:latin typeface="+mn-lt"/>
              </a:rPr>
              <a:t>consectetuer</a:t>
            </a:r>
            <a:r>
              <a:rPr lang="en-GB" sz="900">
                <a:solidFill>
                  <a:schemeClr val="tx1"/>
                </a:solidFill>
                <a:effectLst/>
                <a:latin typeface="+mn-lt"/>
              </a:rPr>
              <a:t> </a:t>
            </a:r>
            <a:r>
              <a:rPr lang="en-GB" sz="900" err="1">
                <a:solidFill>
                  <a:schemeClr val="tx1"/>
                </a:solidFill>
                <a:effectLst/>
                <a:latin typeface="+mn-lt"/>
              </a:rPr>
              <a:t>adipiscing</a:t>
            </a:r>
            <a:r>
              <a:rPr lang="en-GB" sz="900">
                <a:solidFill>
                  <a:schemeClr val="tx1"/>
                </a:solidFill>
                <a:effectLst/>
                <a:latin typeface="+mn-lt"/>
              </a:rPr>
              <a:t> </a:t>
            </a:r>
            <a:r>
              <a:rPr lang="en-GB" sz="900" err="1">
                <a:solidFill>
                  <a:schemeClr val="tx1"/>
                </a:solidFill>
                <a:effectLst/>
                <a:latin typeface="+mn-lt"/>
              </a:rPr>
              <a:t>elit</a:t>
            </a:r>
            <a:r>
              <a:rPr lang="en-GB" sz="900">
                <a:solidFill>
                  <a:schemeClr val="tx1"/>
                </a:solidFill>
                <a:effectLst/>
                <a:latin typeface="+mn-lt"/>
              </a:rPr>
              <a:t>. </a:t>
            </a:r>
          </a:p>
          <a:p>
            <a:endParaRPr lang="en-GB" sz="900">
              <a:solidFill>
                <a:schemeClr val="tx1"/>
              </a:solidFill>
              <a:effectLst/>
              <a:latin typeface="+mn-lt"/>
            </a:endParaRPr>
          </a:p>
        </p:txBody>
      </p:sp>
      <p:sp>
        <p:nvSpPr>
          <p:cNvPr id="53" name="Oval 52">
            <a:extLst>
              <a:ext uri="{FF2B5EF4-FFF2-40B4-BE49-F238E27FC236}">
                <a16:creationId xmlns:a16="http://schemas.microsoft.com/office/drawing/2014/main" id="{5660951F-50D0-109E-FD14-726F500BA113}"/>
              </a:ext>
            </a:extLst>
          </p:cNvPr>
          <p:cNvSpPr/>
          <p:nvPr/>
        </p:nvSpPr>
        <p:spPr>
          <a:xfrm>
            <a:off x="625622" y="5530461"/>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5</a:t>
            </a:r>
          </a:p>
        </p:txBody>
      </p:sp>
      <p:sp>
        <p:nvSpPr>
          <p:cNvPr id="54" name="TextBox 53">
            <a:extLst>
              <a:ext uri="{FF2B5EF4-FFF2-40B4-BE49-F238E27FC236}">
                <a16:creationId xmlns:a16="http://schemas.microsoft.com/office/drawing/2014/main" id="{34BA0900-6037-2E60-554F-EDE7105731EC}"/>
              </a:ext>
            </a:extLst>
          </p:cNvPr>
          <p:cNvSpPr txBox="1"/>
          <p:nvPr/>
        </p:nvSpPr>
        <p:spPr>
          <a:xfrm>
            <a:off x="9259675" y="1696027"/>
            <a:ext cx="2363820" cy="2693045"/>
          </a:xfrm>
          <a:prstGeom prst="rect">
            <a:avLst/>
          </a:prstGeom>
          <a:noFill/>
        </p:spPr>
        <p:txBody>
          <a:bodyPr wrap="square" lIns="0" tIns="0" rIns="0" bIns="0" rtlCol="0">
            <a:spAutoFit/>
          </a:bodyPr>
          <a:lstStyle/>
          <a:p>
            <a:r>
              <a:rPr lang="en-GB" sz="1600" err="1">
                <a:solidFill>
                  <a:schemeClr val="tx1"/>
                </a:solidFill>
                <a:effectLst/>
                <a:latin typeface="Bookman Old Style" panose="02050604050505020204" pitchFamily="18" charset="0"/>
              </a:rPr>
              <a:t>Aliquam</a:t>
            </a:r>
            <a:r>
              <a:rPr lang="en-GB" sz="1600">
                <a:solidFill>
                  <a:schemeClr val="tx1"/>
                </a:solidFill>
                <a:effectLst/>
                <a:latin typeface="Bookman Old Style" panose="02050604050505020204" pitchFamily="18" charset="0"/>
              </a:rPr>
              <a:t> </a:t>
            </a:r>
            <a:r>
              <a:rPr lang="en-GB" sz="1600" err="1">
                <a:solidFill>
                  <a:schemeClr val="tx1"/>
                </a:solidFill>
                <a:effectLst/>
                <a:latin typeface="Bookman Old Style" panose="02050604050505020204" pitchFamily="18" charset="0"/>
              </a:rPr>
              <a:t>erat</a:t>
            </a:r>
            <a:r>
              <a:rPr lang="en-GB" sz="1600">
                <a:solidFill>
                  <a:schemeClr val="tx1"/>
                </a:solidFill>
                <a:effectLst/>
                <a:latin typeface="Bookman Old Style" panose="02050604050505020204" pitchFamily="18" charset="0"/>
              </a:rPr>
              <a:t> </a:t>
            </a:r>
          </a:p>
          <a:p>
            <a:endParaRPr lang="en-GB" sz="1200" b="1">
              <a:solidFill>
                <a:schemeClr val="tx1"/>
              </a:solidFill>
              <a:latin typeface="Franklin Gothic Demi" panose="020B0603020102020204" pitchFamily="34" charset="0"/>
            </a:endParaRPr>
          </a:p>
          <a:p>
            <a:r>
              <a:rPr lang="en-GB" sz="1200" b="1" err="1">
                <a:solidFill>
                  <a:schemeClr val="tx1"/>
                </a:solidFill>
                <a:latin typeface="Franklin Gothic Demi" panose="020B0603020102020204" pitchFamily="34" charset="0"/>
              </a:rPr>
              <a:t>Consectetuer</a:t>
            </a:r>
            <a:r>
              <a:rPr lang="en-GB" sz="1200" b="1">
                <a:solidFill>
                  <a:schemeClr val="tx1"/>
                </a:solidFill>
                <a:latin typeface="Franklin Gothic Demi" panose="020B0603020102020204" pitchFamily="34" charset="0"/>
              </a:rPr>
              <a:t> </a:t>
            </a:r>
            <a:r>
              <a:rPr lang="en-GB" sz="1200" b="1" err="1">
                <a:solidFill>
                  <a:schemeClr val="tx1"/>
                </a:solidFill>
                <a:latin typeface="Franklin Gothic Demi" panose="020B0603020102020204" pitchFamily="34" charset="0"/>
              </a:rPr>
              <a:t>metus</a:t>
            </a:r>
            <a:endParaRPr lang="en-GB" sz="1200" b="1">
              <a:solidFill>
                <a:schemeClr val="tx1"/>
              </a:solidFill>
              <a:latin typeface="Franklin Gothic Demi" panose="020B0603020102020204" pitchFamily="34" charset="0"/>
            </a:endParaRPr>
          </a:p>
          <a:p>
            <a:endParaRPr lang="en-GB" sz="900" b="1">
              <a:solidFill>
                <a:schemeClr val="tx1"/>
              </a:solidFill>
              <a:latin typeface="+mn-lt"/>
            </a:endParaRPr>
          </a:p>
          <a:p>
            <a:r>
              <a:rPr lang="en-GB" sz="900" b="1">
                <a:solidFill>
                  <a:schemeClr val="tx1"/>
                </a:solidFill>
                <a:effectLst/>
                <a:latin typeface="Franklin Gothic Demi" panose="020B0603020102020204" pitchFamily="34" charset="0"/>
              </a:rPr>
              <a:t>Lorem ipsum </a:t>
            </a:r>
          </a:p>
          <a:p>
            <a:r>
              <a:rPr lang="en-GB" sz="900" err="1">
                <a:solidFill>
                  <a:schemeClr val="tx1"/>
                </a:solidFill>
                <a:latin typeface="+mn-lt"/>
              </a:rPr>
              <a:t>D</a:t>
            </a:r>
            <a:r>
              <a:rPr lang="en-GB" sz="900" err="1">
                <a:solidFill>
                  <a:schemeClr val="tx1"/>
                </a:solidFill>
                <a:effectLst/>
                <a:latin typeface="+mn-lt"/>
              </a:rPr>
              <a:t>olor</a:t>
            </a:r>
            <a:r>
              <a:rPr lang="en-GB" sz="900">
                <a:solidFill>
                  <a:schemeClr val="tx1"/>
                </a:solidFill>
                <a:effectLst/>
                <a:latin typeface="+mn-lt"/>
              </a:rPr>
              <a:t> sit </a:t>
            </a:r>
            <a:r>
              <a:rPr lang="en-GB" sz="900" err="1">
                <a:solidFill>
                  <a:schemeClr val="tx1"/>
                </a:solidFill>
                <a:effectLst/>
                <a:latin typeface="+mn-lt"/>
              </a:rPr>
              <a:t>amet</a:t>
            </a:r>
            <a:r>
              <a:rPr lang="en-GB" sz="900">
                <a:solidFill>
                  <a:schemeClr val="tx1"/>
                </a:solidFill>
                <a:effectLst/>
                <a:latin typeface="+mn-lt"/>
              </a:rPr>
              <a:t>, </a:t>
            </a:r>
            <a:r>
              <a:rPr lang="en-GB" sz="900" err="1">
                <a:solidFill>
                  <a:schemeClr val="tx1"/>
                </a:solidFill>
                <a:effectLst/>
                <a:latin typeface="+mn-lt"/>
              </a:rPr>
              <a:t>consectetuer</a:t>
            </a:r>
            <a:r>
              <a:rPr lang="en-GB" sz="900">
                <a:solidFill>
                  <a:schemeClr val="tx1"/>
                </a:solidFill>
                <a:effectLst/>
                <a:latin typeface="+mn-lt"/>
              </a:rPr>
              <a:t> </a:t>
            </a:r>
            <a:r>
              <a:rPr lang="en-GB" sz="900" err="1">
                <a:solidFill>
                  <a:schemeClr val="tx1"/>
                </a:solidFill>
                <a:effectLst/>
                <a:latin typeface="+mn-lt"/>
              </a:rPr>
              <a:t>adipiscing</a:t>
            </a:r>
            <a:r>
              <a:rPr lang="en-GB" sz="900">
                <a:solidFill>
                  <a:schemeClr val="tx1"/>
                </a:solidFill>
                <a:effectLst/>
                <a:latin typeface="+mn-lt"/>
              </a:rPr>
              <a:t> </a:t>
            </a:r>
            <a:r>
              <a:rPr lang="en-GB" sz="900" err="1">
                <a:solidFill>
                  <a:schemeClr val="tx1"/>
                </a:solidFill>
                <a:effectLst/>
                <a:latin typeface="+mn-lt"/>
              </a:rPr>
              <a:t>elit</a:t>
            </a:r>
            <a:r>
              <a:rPr lang="en-GB" sz="900">
                <a:solidFill>
                  <a:schemeClr val="tx1"/>
                </a:solidFill>
                <a:effectLst/>
                <a:latin typeface="+mn-lt"/>
              </a:rPr>
              <a:t>. </a:t>
            </a:r>
          </a:p>
          <a:p>
            <a:endParaRPr lang="en-GB" sz="900">
              <a:solidFill>
                <a:schemeClr val="tx1"/>
              </a:solidFill>
              <a:effectLst/>
              <a:latin typeface="+mn-lt"/>
            </a:endParaRPr>
          </a:p>
          <a:p>
            <a:r>
              <a:rPr lang="en-GB" sz="900" b="1">
                <a:solidFill>
                  <a:schemeClr val="tx1"/>
                </a:solidFill>
                <a:effectLst/>
                <a:latin typeface="Franklin Gothic Demi" panose="020B0603020102020204" pitchFamily="34" charset="0"/>
              </a:rPr>
              <a:t>Donec </a:t>
            </a:r>
            <a:r>
              <a:rPr lang="en-GB" sz="900" b="1" err="1">
                <a:solidFill>
                  <a:schemeClr val="tx1"/>
                </a:solidFill>
                <a:effectLst/>
                <a:latin typeface="Franklin Gothic Demi" panose="020B0603020102020204" pitchFamily="34" charset="0"/>
              </a:rPr>
              <a:t>nec</a:t>
            </a:r>
            <a:r>
              <a:rPr lang="en-GB" sz="900" b="1">
                <a:solidFill>
                  <a:schemeClr val="tx1"/>
                </a:solidFill>
                <a:effectLst/>
                <a:latin typeface="Franklin Gothic Demi" panose="020B0603020102020204" pitchFamily="34" charset="0"/>
              </a:rPr>
              <a:t> </a:t>
            </a:r>
            <a:r>
              <a:rPr lang="en-GB" sz="900" b="1" err="1">
                <a:solidFill>
                  <a:schemeClr val="tx1"/>
                </a:solidFill>
                <a:effectLst/>
                <a:latin typeface="Franklin Gothic Demi" panose="020B0603020102020204" pitchFamily="34" charset="0"/>
              </a:rPr>
              <a:t>justo</a:t>
            </a:r>
            <a:r>
              <a:rPr lang="en-GB" sz="900" b="1">
                <a:solidFill>
                  <a:schemeClr val="tx1"/>
                </a:solidFill>
                <a:effectLst/>
                <a:latin typeface="Franklin Gothic Demi" panose="020B0603020102020204" pitchFamily="34" charset="0"/>
              </a:rPr>
              <a:t> </a:t>
            </a:r>
          </a:p>
          <a:p>
            <a:r>
              <a:rPr lang="en-GB" sz="900" err="1">
                <a:solidFill>
                  <a:schemeClr val="tx1"/>
                </a:solidFill>
                <a:latin typeface="+mn-lt"/>
              </a:rPr>
              <a:t>E</a:t>
            </a:r>
            <a:r>
              <a:rPr lang="en-GB" sz="900" err="1">
                <a:solidFill>
                  <a:schemeClr val="tx1"/>
                </a:solidFill>
                <a:effectLst/>
                <a:latin typeface="+mn-lt"/>
              </a:rPr>
              <a:t>get</a:t>
            </a:r>
            <a:r>
              <a:rPr lang="en-GB" sz="900">
                <a:solidFill>
                  <a:schemeClr val="tx1"/>
                </a:solidFill>
                <a:effectLst/>
                <a:latin typeface="+mn-lt"/>
              </a:rPr>
              <a:t> </a:t>
            </a:r>
            <a:r>
              <a:rPr lang="en-GB" sz="900" err="1">
                <a:solidFill>
                  <a:schemeClr val="tx1"/>
                </a:solidFill>
                <a:effectLst/>
                <a:latin typeface="+mn-lt"/>
              </a:rPr>
              <a:t>felis</a:t>
            </a:r>
            <a:r>
              <a:rPr lang="en-GB" sz="900">
                <a:solidFill>
                  <a:schemeClr val="tx1"/>
                </a:solidFill>
                <a:effectLst/>
                <a:latin typeface="+mn-lt"/>
              </a:rPr>
              <a:t> </a:t>
            </a:r>
            <a:r>
              <a:rPr lang="en-GB" sz="900" err="1">
                <a:solidFill>
                  <a:schemeClr val="tx1"/>
                </a:solidFill>
                <a:effectLst/>
                <a:latin typeface="+mn-lt"/>
              </a:rPr>
              <a:t>facilisis</a:t>
            </a:r>
            <a:r>
              <a:rPr lang="en-GB" sz="900">
                <a:solidFill>
                  <a:schemeClr val="tx1"/>
                </a:solidFill>
                <a:effectLst/>
                <a:latin typeface="+mn-lt"/>
              </a:rPr>
              <a:t> fermentum. </a:t>
            </a:r>
            <a:r>
              <a:rPr lang="en-GB" sz="900" err="1">
                <a:solidFill>
                  <a:schemeClr val="tx1"/>
                </a:solidFill>
                <a:effectLst/>
                <a:latin typeface="+mn-lt"/>
              </a:rPr>
              <a:t>Aliquam</a:t>
            </a:r>
            <a:r>
              <a:rPr lang="en-GB" sz="900">
                <a:solidFill>
                  <a:schemeClr val="tx1"/>
                </a:solidFill>
                <a:effectLst/>
                <a:latin typeface="+mn-lt"/>
              </a:rPr>
              <a:t> </a:t>
            </a:r>
            <a:r>
              <a:rPr lang="en-GB" sz="900" err="1">
                <a:solidFill>
                  <a:schemeClr val="tx1"/>
                </a:solidFill>
                <a:effectLst/>
                <a:latin typeface="+mn-lt"/>
              </a:rPr>
              <a:t>porttitor</a:t>
            </a:r>
            <a:r>
              <a:rPr lang="en-GB" sz="900">
                <a:solidFill>
                  <a:schemeClr val="tx1"/>
                </a:solidFill>
                <a:effectLst/>
                <a:latin typeface="+mn-lt"/>
              </a:rPr>
              <a:t> </a:t>
            </a:r>
            <a:r>
              <a:rPr lang="en-GB" sz="900" err="1">
                <a:solidFill>
                  <a:schemeClr val="tx1"/>
                </a:solidFill>
                <a:effectLst/>
                <a:latin typeface="+mn-lt"/>
              </a:rPr>
              <a:t>mauris</a:t>
            </a:r>
            <a:r>
              <a:rPr lang="en-GB" sz="900">
                <a:solidFill>
                  <a:schemeClr val="tx1"/>
                </a:solidFill>
                <a:effectLst/>
                <a:latin typeface="+mn-lt"/>
              </a:rPr>
              <a:t> sit </a:t>
            </a:r>
            <a:r>
              <a:rPr lang="en-GB" sz="900" err="1">
                <a:solidFill>
                  <a:schemeClr val="tx1"/>
                </a:solidFill>
                <a:effectLst/>
                <a:latin typeface="+mn-lt"/>
              </a:rPr>
              <a:t>amet</a:t>
            </a:r>
            <a:r>
              <a:rPr lang="en-GB" sz="900">
                <a:solidFill>
                  <a:schemeClr val="tx1"/>
                </a:solidFill>
                <a:effectLst/>
                <a:latin typeface="+mn-lt"/>
              </a:rPr>
              <a:t> </a:t>
            </a:r>
            <a:r>
              <a:rPr lang="en-GB" sz="900" err="1">
                <a:solidFill>
                  <a:schemeClr val="tx1"/>
                </a:solidFill>
                <a:effectLst/>
                <a:latin typeface="+mn-lt"/>
              </a:rPr>
              <a:t>orci</a:t>
            </a:r>
            <a:r>
              <a:rPr lang="en-GB" sz="900">
                <a:solidFill>
                  <a:schemeClr val="tx1"/>
                </a:solidFill>
                <a:effectLst/>
                <a:latin typeface="+mn-lt"/>
              </a:rPr>
              <a:t>. </a:t>
            </a:r>
          </a:p>
          <a:p>
            <a:endParaRPr lang="en-GB" sz="900">
              <a:solidFill>
                <a:schemeClr val="tx1"/>
              </a:solidFill>
              <a:effectLst/>
              <a:latin typeface="+mn-lt"/>
            </a:endParaRPr>
          </a:p>
          <a:p>
            <a:r>
              <a:rPr lang="en-GB" sz="900" b="1">
                <a:solidFill>
                  <a:schemeClr val="tx1"/>
                </a:solidFill>
                <a:effectLst/>
                <a:latin typeface="Franklin Gothic Demi" panose="020B0603020102020204" pitchFamily="34" charset="0"/>
              </a:rPr>
              <a:t>Morbi in </a:t>
            </a:r>
            <a:r>
              <a:rPr lang="en-GB" sz="900" b="1" err="1">
                <a:solidFill>
                  <a:schemeClr val="tx1"/>
                </a:solidFill>
                <a:effectLst/>
                <a:latin typeface="Franklin Gothic Demi" panose="020B0603020102020204" pitchFamily="34" charset="0"/>
              </a:rPr>
              <a:t>sem</a:t>
            </a:r>
            <a:r>
              <a:rPr lang="en-GB" sz="900" b="1">
                <a:solidFill>
                  <a:schemeClr val="tx1"/>
                </a:solidFill>
                <a:effectLst/>
                <a:latin typeface="Franklin Gothic Demi" panose="020B0603020102020204" pitchFamily="34" charset="0"/>
              </a:rPr>
              <a:t> </a:t>
            </a:r>
            <a:r>
              <a:rPr lang="en-GB" sz="900" b="1" err="1">
                <a:solidFill>
                  <a:schemeClr val="tx1"/>
                </a:solidFill>
                <a:effectLst/>
                <a:latin typeface="Franklin Gothic Demi" panose="020B0603020102020204" pitchFamily="34" charset="0"/>
              </a:rPr>
              <a:t>quis</a:t>
            </a:r>
            <a:r>
              <a:rPr lang="en-GB" sz="900" b="1">
                <a:solidFill>
                  <a:schemeClr val="tx1"/>
                </a:solidFill>
                <a:effectLst/>
                <a:latin typeface="Franklin Gothic Demi" panose="020B0603020102020204" pitchFamily="34" charset="0"/>
              </a:rPr>
              <a:t> </a:t>
            </a:r>
          </a:p>
          <a:p>
            <a:r>
              <a:rPr lang="en-GB" sz="900">
                <a:solidFill>
                  <a:schemeClr val="tx1"/>
                </a:solidFill>
                <a:latin typeface="+mn-lt"/>
              </a:rPr>
              <a:t>D</a:t>
            </a:r>
            <a:r>
              <a:rPr lang="en-GB" sz="900">
                <a:solidFill>
                  <a:schemeClr val="tx1"/>
                </a:solidFill>
                <a:effectLst/>
                <a:latin typeface="+mn-lt"/>
              </a:rPr>
              <a:t>ui </a:t>
            </a:r>
            <a:r>
              <a:rPr lang="en-GB" sz="900" err="1">
                <a:solidFill>
                  <a:schemeClr val="tx1"/>
                </a:solidFill>
                <a:effectLst/>
                <a:latin typeface="+mn-lt"/>
              </a:rPr>
              <a:t>placerat</a:t>
            </a:r>
            <a:r>
              <a:rPr lang="en-GB" sz="900">
                <a:solidFill>
                  <a:schemeClr val="tx1"/>
                </a:solidFill>
                <a:effectLst/>
                <a:latin typeface="+mn-lt"/>
              </a:rPr>
              <a:t> </a:t>
            </a:r>
            <a:r>
              <a:rPr lang="en-GB" sz="900" err="1">
                <a:solidFill>
                  <a:schemeClr val="tx1"/>
                </a:solidFill>
                <a:effectLst/>
                <a:latin typeface="+mn-lt"/>
              </a:rPr>
              <a:t>ornare</a:t>
            </a:r>
            <a:r>
              <a:rPr lang="en-GB" sz="900">
                <a:solidFill>
                  <a:schemeClr val="tx1"/>
                </a:solidFill>
                <a:effectLst/>
                <a:latin typeface="+mn-lt"/>
              </a:rPr>
              <a:t>. </a:t>
            </a:r>
            <a:r>
              <a:rPr lang="en-GB" sz="900" err="1">
                <a:solidFill>
                  <a:schemeClr val="tx1"/>
                </a:solidFill>
                <a:effectLst/>
                <a:latin typeface="+mn-lt"/>
              </a:rPr>
              <a:t>Pellentesque</a:t>
            </a:r>
            <a:r>
              <a:rPr lang="en-GB" sz="900">
                <a:solidFill>
                  <a:schemeClr val="tx1"/>
                </a:solidFill>
                <a:effectLst/>
                <a:latin typeface="+mn-lt"/>
              </a:rPr>
              <a:t> </a:t>
            </a:r>
            <a:r>
              <a:rPr lang="en-GB" sz="900" err="1">
                <a:solidFill>
                  <a:schemeClr val="tx1"/>
                </a:solidFill>
                <a:effectLst/>
                <a:latin typeface="+mn-lt"/>
              </a:rPr>
              <a:t>odio</a:t>
            </a:r>
            <a:r>
              <a:rPr lang="en-GB" sz="900">
                <a:solidFill>
                  <a:schemeClr val="tx1"/>
                </a:solidFill>
                <a:effectLst/>
                <a:latin typeface="+mn-lt"/>
              </a:rPr>
              <a:t> nisi.</a:t>
            </a:r>
          </a:p>
          <a:p>
            <a:endParaRPr lang="en-GB" sz="900">
              <a:solidFill>
                <a:schemeClr val="tx1"/>
              </a:solidFill>
              <a:latin typeface="+mn-lt"/>
            </a:endParaRPr>
          </a:p>
          <a:p>
            <a:r>
              <a:rPr lang="en-GB" sz="900" b="1" err="1">
                <a:solidFill>
                  <a:schemeClr val="tx1"/>
                </a:solidFill>
                <a:effectLst/>
                <a:latin typeface="Franklin Gothic Demi" panose="020B0603020102020204" pitchFamily="34" charset="0"/>
              </a:rPr>
              <a:t>Praesent</a:t>
            </a:r>
            <a:r>
              <a:rPr lang="en-GB" sz="900" b="1">
                <a:solidFill>
                  <a:schemeClr val="tx1"/>
                </a:solidFill>
                <a:effectLst/>
                <a:latin typeface="Franklin Gothic Demi" panose="020B0603020102020204" pitchFamily="34" charset="0"/>
              </a:rPr>
              <a:t> </a:t>
            </a:r>
            <a:r>
              <a:rPr lang="en-GB" sz="900" b="1" err="1">
                <a:solidFill>
                  <a:schemeClr val="tx1"/>
                </a:solidFill>
                <a:effectLst/>
                <a:latin typeface="Franklin Gothic Demi" panose="020B0603020102020204" pitchFamily="34" charset="0"/>
              </a:rPr>
              <a:t>dapibus</a:t>
            </a:r>
            <a:r>
              <a:rPr lang="en-GB" sz="900" b="1">
                <a:solidFill>
                  <a:schemeClr val="tx1"/>
                </a:solidFill>
                <a:latin typeface="Franklin Gothic Demi" panose="020B0603020102020204" pitchFamily="34" charset="0"/>
              </a:rPr>
              <a:t> </a:t>
            </a:r>
            <a:r>
              <a:rPr lang="en-GB" sz="900" b="1" err="1">
                <a:solidFill>
                  <a:schemeClr val="tx1"/>
                </a:solidFill>
                <a:effectLst/>
                <a:latin typeface="Franklin Gothic Demi" panose="020B0603020102020204" pitchFamily="34" charset="0"/>
              </a:rPr>
              <a:t>neque</a:t>
            </a:r>
            <a:r>
              <a:rPr lang="en-GB" sz="900" b="1">
                <a:solidFill>
                  <a:schemeClr val="tx1"/>
                </a:solidFill>
                <a:effectLst/>
                <a:latin typeface="Franklin Gothic Demi" panose="020B0603020102020204" pitchFamily="34" charset="0"/>
              </a:rPr>
              <a:t> </a:t>
            </a:r>
          </a:p>
          <a:p>
            <a:r>
              <a:rPr lang="en-GB" sz="900">
                <a:solidFill>
                  <a:schemeClr val="tx1"/>
                </a:solidFill>
                <a:latin typeface="+mn-lt"/>
              </a:rPr>
              <a:t>I</a:t>
            </a:r>
            <a:r>
              <a:rPr lang="en-GB" sz="900">
                <a:solidFill>
                  <a:schemeClr val="tx1"/>
                </a:solidFill>
                <a:effectLst/>
                <a:latin typeface="+mn-lt"/>
              </a:rPr>
              <a:t>d cursus </a:t>
            </a:r>
            <a:r>
              <a:rPr lang="en-GB" sz="900" err="1">
                <a:solidFill>
                  <a:schemeClr val="tx1"/>
                </a:solidFill>
                <a:effectLst/>
                <a:latin typeface="+mn-lt"/>
              </a:rPr>
              <a:t>faucibus</a:t>
            </a:r>
            <a:r>
              <a:rPr lang="en-GB" sz="900">
                <a:solidFill>
                  <a:schemeClr val="tx1"/>
                </a:solidFill>
                <a:effectLst/>
                <a:latin typeface="+mn-lt"/>
              </a:rPr>
              <a:t>, </a:t>
            </a:r>
            <a:r>
              <a:rPr lang="en-GB" sz="900" err="1">
                <a:solidFill>
                  <a:schemeClr val="tx1"/>
                </a:solidFill>
                <a:effectLst/>
                <a:latin typeface="+mn-lt"/>
              </a:rPr>
              <a:t>tortor</a:t>
            </a:r>
            <a:r>
              <a:rPr lang="en-GB" sz="900">
                <a:solidFill>
                  <a:schemeClr val="tx1"/>
                </a:solidFill>
                <a:effectLst/>
                <a:latin typeface="+mn-lt"/>
              </a:rPr>
              <a:t> </a:t>
            </a:r>
            <a:r>
              <a:rPr lang="en-GB" sz="900" err="1">
                <a:solidFill>
                  <a:schemeClr val="tx1"/>
                </a:solidFill>
                <a:effectLst/>
                <a:latin typeface="+mn-lt"/>
              </a:rPr>
              <a:t>neque</a:t>
            </a:r>
            <a:r>
              <a:rPr lang="en-GB" sz="900">
                <a:solidFill>
                  <a:schemeClr val="tx1"/>
                </a:solidFill>
                <a:effectLst/>
                <a:latin typeface="+mn-lt"/>
              </a:rPr>
              <a:t> </a:t>
            </a:r>
            <a:r>
              <a:rPr lang="en-GB" sz="900" err="1">
                <a:solidFill>
                  <a:schemeClr val="tx1"/>
                </a:solidFill>
                <a:effectLst/>
                <a:latin typeface="+mn-lt"/>
              </a:rPr>
              <a:t>egestas</a:t>
            </a:r>
            <a:r>
              <a:rPr lang="en-GB" sz="900">
                <a:solidFill>
                  <a:schemeClr val="tx1"/>
                </a:solidFill>
                <a:effectLst/>
                <a:latin typeface="+mn-lt"/>
              </a:rPr>
              <a:t> </a:t>
            </a:r>
            <a:r>
              <a:rPr lang="en-GB" sz="900" err="1">
                <a:solidFill>
                  <a:schemeClr val="tx1"/>
                </a:solidFill>
                <a:effectLst/>
                <a:latin typeface="+mn-lt"/>
              </a:rPr>
              <a:t>auguae</a:t>
            </a:r>
            <a:r>
              <a:rPr lang="en-GB" sz="900">
                <a:solidFill>
                  <a:schemeClr val="tx1"/>
                </a:solidFill>
                <a:effectLst/>
                <a:latin typeface="+mn-lt"/>
              </a:rPr>
              <a:t>, </a:t>
            </a:r>
            <a:r>
              <a:rPr lang="en-GB" sz="900" err="1">
                <a:solidFill>
                  <a:schemeClr val="tx1"/>
                </a:solidFill>
                <a:effectLst/>
                <a:latin typeface="+mn-lt"/>
              </a:rPr>
              <a:t>eu</a:t>
            </a:r>
            <a:r>
              <a:rPr lang="en-GB" sz="900">
                <a:solidFill>
                  <a:schemeClr val="tx1"/>
                </a:solidFill>
                <a:effectLst/>
                <a:latin typeface="+mn-lt"/>
              </a:rPr>
              <a:t> </a:t>
            </a:r>
            <a:r>
              <a:rPr lang="en-GB" sz="900" err="1">
                <a:solidFill>
                  <a:schemeClr val="tx1"/>
                </a:solidFill>
                <a:effectLst/>
                <a:latin typeface="+mn-lt"/>
              </a:rPr>
              <a:t>vulputate</a:t>
            </a:r>
            <a:r>
              <a:rPr lang="en-GB" sz="900">
                <a:solidFill>
                  <a:schemeClr val="tx1"/>
                </a:solidFill>
                <a:effectLst/>
                <a:latin typeface="+mn-lt"/>
              </a:rPr>
              <a:t>.</a:t>
            </a:r>
          </a:p>
          <a:p>
            <a:endParaRPr lang="en-GB" sz="900">
              <a:solidFill>
                <a:schemeClr val="tx1"/>
              </a:solidFill>
              <a:latin typeface="+mn-lt"/>
            </a:endParaRPr>
          </a:p>
        </p:txBody>
      </p:sp>
      <p:sp>
        <p:nvSpPr>
          <p:cNvPr id="55" name="Oval 54">
            <a:extLst>
              <a:ext uri="{FF2B5EF4-FFF2-40B4-BE49-F238E27FC236}">
                <a16:creationId xmlns:a16="http://schemas.microsoft.com/office/drawing/2014/main" id="{F1416712-B161-3302-4623-F1A4FE3D5CAB}"/>
              </a:ext>
            </a:extLst>
          </p:cNvPr>
          <p:cNvSpPr/>
          <p:nvPr/>
        </p:nvSpPr>
        <p:spPr>
          <a:xfrm>
            <a:off x="8911742" y="2392537"/>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6</a:t>
            </a:r>
          </a:p>
        </p:txBody>
      </p:sp>
      <p:sp>
        <p:nvSpPr>
          <p:cNvPr id="56" name="Oval 55">
            <a:extLst>
              <a:ext uri="{FF2B5EF4-FFF2-40B4-BE49-F238E27FC236}">
                <a16:creationId xmlns:a16="http://schemas.microsoft.com/office/drawing/2014/main" id="{D74630FE-2B2B-5F66-C849-51F64D154A28}"/>
              </a:ext>
            </a:extLst>
          </p:cNvPr>
          <p:cNvSpPr/>
          <p:nvPr/>
        </p:nvSpPr>
        <p:spPr>
          <a:xfrm>
            <a:off x="8913248" y="279831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dirty="0">
                <a:solidFill>
                  <a:schemeClr val="bg1"/>
                </a:solidFill>
              </a:rPr>
              <a:t>7</a:t>
            </a:r>
          </a:p>
        </p:txBody>
      </p:sp>
      <p:sp>
        <p:nvSpPr>
          <p:cNvPr id="57" name="Oval 56">
            <a:extLst>
              <a:ext uri="{FF2B5EF4-FFF2-40B4-BE49-F238E27FC236}">
                <a16:creationId xmlns:a16="http://schemas.microsoft.com/office/drawing/2014/main" id="{DE48C96A-B1AB-FB16-AD67-334236611AF7}"/>
              </a:ext>
            </a:extLst>
          </p:cNvPr>
          <p:cNvSpPr/>
          <p:nvPr/>
        </p:nvSpPr>
        <p:spPr>
          <a:xfrm>
            <a:off x="8922928" y="3326113"/>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8</a:t>
            </a:r>
          </a:p>
        </p:txBody>
      </p:sp>
      <p:sp>
        <p:nvSpPr>
          <p:cNvPr id="58" name="Oval 57">
            <a:extLst>
              <a:ext uri="{FF2B5EF4-FFF2-40B4-BE49-F238E27FC236}">
                <a16:creationId xmlns:a16="http://schemas.microsoft.com/office/drawing/2014/main" id="{EB752C94-8F3C-B967-A3E4-C6FAAF542217}"/>
              </a:ext>
            </a:extLst>
          </p:cNvPr>
          <p:cNvSpPr/>
          <p:nvPr/>
        </p:nvSpPr>
        <p:spPr>
          <a:xfrm>
            <a:off x="8919899" y="3754592"/>
            <a:ext cx="266522" cy="26652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900">
                <a:solidFill>
                  <a:srgbClr val="FFFFFF"/>
                </a:solidFill>
              </a:rPr>
              <a:t>9</a:t>
            </a:r>
          </a:p>
        </p:txBody>
      </p:sp>
    </p:spTree>
    <p:extLst>
      <p:ext uri="{BB962C8B-B14F-4D97-AF65-F5344CB8AC3E}">
        <p14:creationId xmlns:p14="http://schemas.microsoft.com/office/powerpoint/2010/main" val="2221250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Overview</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59" name="Google Shape;3887;p409">
            <a:extLst>
              <a:ext uri="{FF2B5EF4-FFF2-40B4-BE49-F238E27FC236}">
                <a16:creationId xmlns:a16="http://schemas.microsoft.com/office/drawing/2014/main" id="{C35D84FF-E247-59EA-A25F-3CEF8915A24C}"/>
              </a:ext>
            </a:extLst>
          </p:cNvPr>
          <p:cNvSpPr/>
          <p:nvPr/>
        </p:nvSpPr>
        <p:spPr>
          <a:xfrm>
            <a:off x="1991600" y="4077525"/>
            <a:ext cx="8208900" cy="468000"/>
          </a:xfrm>
          <a:prstGeom prst="roundRect">
            <a:avLst>
              <a:gd name="adj" fmla="val 36635"/>
            </a:avLst>
          </a:prstGeom>
          <a:solidFill>
            <a:schemeClr val="bg2">
              <a:lumMod val="40000"/>
              <a:lumOff val="60000"/>
            </a:schemeClr>
          </a:solidFill>
          <a:ln>
            <a:noFill/>
          </a:ln>
        </p:spPr>
        <p:txBody>
          <a:bodyPr spcFirstLastPara="1" wrap="square" lIns="180000" tIns="180000" rIns="180000" bIns="180000" anchor="ctr" anchorCtr="0">
            <a:noAutofit/>
          </a:bodyPr>
          <a:lstStyle/>
          <a:p>
            <a:pPr marL="0" lvl="0" indent="0" algn="ctr" rtl="0">
              <a:spcBef>
                <a:spcPts val="0"/>
              </a:spcBef>
              <a:spcAft>
                <a:spcPts val="0"/>
              </a:spcAft>
              <a:buNone/>
            </a:pPr>
            <a:r>
              <a:rPr lang="da-DK" sz="1200" b="1" dirty="0">
                <a:latin typeface="Franklin Gothic Demi" panose="020B0603020102020204" pitchFamily="34" charset="0"/>
                <a:ea typeface="Libre Franklin"/>
                <a:cs typeface="Libre Franklin"/>
                <a:sym typeface="Libre Franklin"/>
              </a:rPr>
              <a:t>Heart</a:t>
            </a:r>
            <a:r>
              <a:rPr lang="da-DK" sz="1200" b="1" dirty="0">
                <a:ea typeface="Libre Franklin"/>
                <a:cs typeface="Libre Franklin"/>
                <a:sym typeface="Libre Franklin"/>
              </a:rPr>
              <a:t> </a:t>
            </a:r>
            <a:r>
              <a:rPr lang="da-DK" sz="1200" dirty="0">
                <a:ea typeface="Libre Franklin"/>
                <a:cs typeface="Libre Franklin"/>
                <a:sym typeface="Libre Franklin"/>
              </a:rPr>
              <a:t>- </a:t>
            </a:r>
            <a:r>
              <a:rPr lang="da-DK" sz="1200" dirty="0" err="1">
                <a:ea typeface="Libre Franklin"/>
                <a:cs typeface="Libre Franklin"/>
                <a:sym typeface="Libre Franklin"/>
              </a:rPr>
              <a:t>Our</a:t>
            </a:r>
            <a:r>
              <a:rPr lang="da-DK" sz="1200" dirty="0">
                <a:ea typeface="Libre Franklin"/>
                <a:cs typeface="Libre Franklin"/>
                <a:sym typeface="Libre Franklin"/>
              </a:rPr>
              <a:t> business is run with </a:t>
            </a:r>
            <a:r>
              <a:rPr lang="da-DK" sz="1200" dirty="0" err="1">
                <a:ea typeface="Libre Franklin"/>
                <a:cs typeface="Libre Franklin"/>
                <a:sym typeface="Libre Franklin"/>
              </a:rPr>
              <a:t>heart</a:t>
            </a:r>
            <a:r>
              <a:rPr lang="da-DK" sz="1200" dirty="0">
                <a:ea typeface="Libre Franklin"/>
                <a:cs typeface="Libre Franklin"/>
                <a:sym typeface="Libre Franklin"/>
              </a:rPr>
              <a:t> </a:t>
            </a:r>
            <a:endParaRPr dirty="0">
              <a:ea typeface="Libre Franklin"/>
              <a:cs typeface="Libre Franklin"/>
              <a:sym typeface="Libre Franklin"/>
            </a:endParaRPr>
          </a:p>
        </p:txBody>
      </p:sp>
      <p:sp>
        <p:nvSpPr>
          <p:cNvPr id="60" name="Google Shape;3888;p409">
            <a:extLst>
              <a:ext uri="{FF2B5EF4-FFF2-40B4-BE49-F238E27FC236}">
                <a16:creationId xmlns:a16="http://schemas.microsoft.com/office/drawing/2014/main" id="{FEB14B9C-B09A-2C09-0230-91C73A417169}"/>
              </a:ext>
            </a:extLst>
          </p:cNvPr>
          <p:cNvSpPr/>
          <p:nvPr/>
        </p:nvSpPr>
        <p:spPr>
          <a:xfrm>
            <a:off x="1991525" y="894913"/>
            <a:ext cx="8208900" cy="1265875"/>
          </a:xfrm>
          <a:prstGeom prst="flowChartExtract">
            <a:avLst/>
          </a:prstGeom>
          <a:solidFill>
            <a:schemeClr val="accent2"/>
          </a:solidFill>
          <a:ln>
            <a:noFill/>
          </a:ln>
        </p:spPr>
        <p:txBody>
          <a:bodyPr spcFirstLastPara="1" wrap="square" lIns="180000" tIns="0" rIns="180000" bIns="0" anchor="t" anchorCtr="0">
            <a:noAutofit/>
          </a:bodyPr>
          <a:lstStyle/>
          <a:p>
            <a:pPr marL="0" lvl="0" indent="0" algn="ctr" rtl="0">
              <a:spcBef>
                <a:spcPts val="0"/>
              </a:spcBef>
              <a:spcAft>
                <a:spcPts val="0"/>
              </a:spcAft>
              <a:buNone/>
            </a:pPr>
            <a:r>
              <a:rPr lang="da-DK" sz="1200" b="1" dirty="0">
                <a:solidFill>
                  <a:schemeClr val="bg1"/>
                </a:solidFill>
                <a:latin typeface="Franklin Gothic Demi" panose="020B0603020102020204" pitchFamily="34" charset="0"/>
                <a:ea typeface="Libre Franklin"/>
                <a:cs typeface="Libre Franklin"/>
                <a:sym typeface="Libre Franklin"/>
              </a:rPr>
              <a:t>Digital transformation</a:t>
            </a:r>
            <a:endParaRPr sz="1200" b="1" dirty="0">
              <a:solidFill>
                <a:schemeClr val="bg1"/>
              </a:solidFill>
              <a:latin typeface="Franklin Gothic Demi" panose="020B0603020102020204" pitchFamily="34" charset="0"/>
              <a:ea typeface="Libre Franklin"/>
              <a:cs typeface="Libre Franklin"/>
              <a:sym typeface="Libre Franklin"/>
            </a:endParaRPr>
          </a:p>
          <a:p>
            <a:pPr marL="0" lvl="0" indent="0" algn="ctr" rtl="0">
              <a:spcBef>
                <a:spcPts val="0"/>
              </a:spcBef>
              <a:spcAft>
                <a:spcPts val="0"/>
              </a:spcAft>
              <a:buNone/>
            </a:pPr>
            <a:r>
              <a:rPr lang="da-DK" sz="1200" dirty="0" err="1">
                <a:solidFill>
                  <a:schemeClr val="bg1"/>
                </a:solidFill>
                <a:ea typeface="Libre Franklin"/>
                <a:cs typeface="Libre Franklin"/>
                <a:sym typeface="Libre Franklin"/>
              </a:rPr>
              <a:t>Creating</a:t>
            </a:r>
            <a:r>
              <a:rPr lang="da-DK" sz="1200" dirty="0">
                <a:solidFill>
                  <a:schemeClr val="bg1"/>
                </a:solidFill>
                <a:ea typeface="Libre Franklin"/>
                <a:cs typeface="Libre Franklin"/>
                <a:sym typeface="Libre Franklin"/>
              </a:rPr>
              <a:t> a </a:t>
            </a:r>
            <a:r>
              <a:rPr lang="da-DK" sz="1200" dirty="0" err="1">
                <a:solidFill>
                  <a:schemeClr val="bg1"/>
                </a:solidFill>
                <a:ea typeface="Libre Franklin"/>
                <a:cs typeface="Libre Franklin"/>
                <a:sym typeface="Libre Franklin"/>
              </a:rPr>
              <a:t>better</a:t>
            </a:r>
            <a:r>
              <a:rPr lang="da-DK" sz="1200" dirty="0">
                <a:solidFill>
                  <a:schemeClr val="bg1"/>
                </a:solidFill>
                <a:ea typeface="Libre Franklin"/>
                <a:cs typeface="Libre Franklin"/>
                <a:sym typeface="Libre Franklin"/>
              </a:rPr>
              <a:t> </a:t>
            </a:r>
            <a:r>
              <a:rPr lang="da-DK" sz="1200" dirty="0" err="1">
                <a:solidFill>
                  <a:schemeClr val="bg1"/>
                </a:solidFill>
                <a:ea typeface="Libre Franklin"/>
                <a:cs typeface="Libre Franklin"/>
                <a:sym typeface="Libre Franklin"/>
              </a:rPr>
              <a:t>tomorrow</a:t>
            </a:r>
            <a:r>
              <a:rPr lang="da-DK" sz="1200" dirty="0">
                <a:solidFill>
                  <a:schemeClr val="bg1"/>
                </a:solidFill>
                <a:ea typeface="Libre Franklin"/>
                <a:cs typeface="Libre Franklin"/>
                <a:sym typeface="Libre Franklin"/>
              </a:rPr>
              <a:t> </a:t>
            </a:r>
            <a:r>
              <a:rPr lang="da-DK" sz="1200" dirty="0" err="1">
                <a:solidFill>
                  <a:schemeClr val="bg1"/>
                </a:solidFill>
                <a:ea typeface="Libre Franklin"/>
                <a:cs typeface="Libre Franklin"/>
                <a:sym typeface="Libre Franklin"/>
              </a:rPr>
              <a:t>through</a:t>
            </a:r>
            <a:r>
              <a:rPr lang="da-DK" sz="1200" dirty="0">
                <a:solidFill>
                  <a:schemeClr val="bg1"/>
                </a:solidFill>
                <a:ea typeface="Libre Franklin"/>
                <a:cs typeface="Libre Franklin"/>
                <a:sym typeface="Libre Franklin"/>
              </a:rPr>
              <a:t> </a:t>
            </a:r>
            <a:r>
              <a:rPr lang="da-DK" sz="1200" dirty="0" err="1">
                <a:solidFill>
                  <a:schemeClr val="bg1"/>
                </a:solidFill>
                <a:ea typeface="Libre Franklin"/>
                <a:cs typeface="Libre Franklin"/>
                <a:sym typeface="Libre Franklin"/>
              </a:rPr>
              <a:t>technology</a:t>
            </a:r>
            <a:r>
              <a:rPr lang="da-DK" sz="1200" dirty="0">
                <a:solidFill>
                  <a:schemeClr val="bg1"/>
                </a:solidFill>
                <a:ea typeface="Libre Franklin"/>
                <a:cs typeface="Libre Franklin"/>
                <a:sym typeface="Libre Franklin"/>
              </a:rPr>
              <a:t> </a:t>
            </a:r>
            <a:endParaRPr sz="1200" dirty="0">
              <a:solidFill>
                <a:schemeClr val="bg1"/>
              </a:solidFill>
              <a:ea typeface="Libre Franklin"/>
              <a:cs typeface="Libre Franklin"/>
              <a:sym typeface="Libre Franklin"/>
            </a:endParaRPr>
          </a:p>
        </p:txBody>
      </p:sp>
      <p:sp>
        <p:nvSpPr>
          <p:cNvPr id="61" name="Google Shape;3889;p409">
            <a:extLst>
              <a:ext uri="{FF2B5EF4-FFF2-40B4-BE49-F238E27FC236}">
                <a16:creationId xmlns:a16="http://schemas.microsoft.com/office/drawing/2014/main" id="{C4F8A8C1-0D27-473E-7D33-20FBC5A9E062}"/>
              </a:ext>
            </a:extLst>
          </p:cNvPr>
          <p:cNvSpPr/>
          <p:nvPr/>
        </p:nvSpPr>
        <p:spPr>
          <a:xfrm>
            <a:off x="1991600" y="4714875"/>
            <a:ext cx="8208900" cy="468000"/>
          </a:xfrm>
          <a:prstGeom prst="roundRect">
            <a:avLst>
              <a:gd name="adj" fmla="val 36635"/>
            </a:avLst>
          </a:prstGeom>
          <a:solidFill>
            <a:schemeClr val="bg2">
              <a:lumMod val="40000"/>
              <a:lumOff val="60000"/>
            </a:schemeClr>
          </a:solidFill>
          <a:ln>
            <a:noFill/>
          </a:ln>
        </p:spPr>
        <p:txBody>
          <a:bodyPr spcFirstLastPara="1" wrap="square" lIns="180000" tIns="180000" rIns="180000" bIns="180000" anchor="ctr" anchorCtr="0">
            <a:noAutofit/>
          </a:bodyPr>
          <a:lstStyle/>
          <a:p>
            <a:pPr marL="0" lvl="0" indent="0" algn="ctr" rtl="0">
              <a:spcBef>
                <a:spcPts val="0"/>
              </a:spcBef>
              <a:spcAft>
                <a:spcPts val="0"/>
              </a:spcAft>
              <a:buNone/>
            </a:pPr>
            <a:r>
              <a:rPr lang="da-DK" sz="1200" b="1" dirty="0">
                <a:latin typeface="Franklin Gothic Demi" panose="020B0603020102020204" pitchFamily="34" charset="0"/>
                <a:ea typeface="Libre Franklin"/>
                <a:cs typeface="Libre Franklin"/>
                <a:sym typeface="Libre Franklin"/>
              </a:rPr>
              <a:t>Drive</a:t>
            </a:r>
            <a:r>
              <a:rPr lang="da-DK" sz="1200" b="1" dirty="0">
                <a:ea typeface="Libre Franklin"/>
                <a:cs typeface="Libre Franklin"/>
                <a:sym typeface="Libre Franklin"/>
              </a:rPr>
              <a:t> </a:t>
            </a:r>
            <a:r>
              <a:rPr lang="da-DK" sz="1200" dirty="0">
                <a:ea typeface="Libre Franklin"/>
                <a:cs typeface="Libre Franklin"/>
                <a:sym typeface="Libre Franklin"/>
              </a:rPr>
              <a:t>- </a:t>
            </a:r>
            <a:r>
              <a:rPr lang="da-DK" sz="1200" dirty="0" err="1">
                <a:ea typeface="Libre Franklin"/>
                <a:cs typeface="Libre Franklin"/>
                <a:sym typeface="Libre Franklin"/>
              </a:rPr>
              <a:t>Our</a:t>
            </a:r>
            <a:r>
              <a:rPr lang="da-DK" sz="1200" dirty="0">
                <a:ea typeface="Libre Franklin"/>
                <a:cs typeface="Libre Franklin"/>
                <a:sym typeface="Libre Franklin"/>
              </a:rPr>
              <a:t> drive and ambitions </a:t>
            </a:r>
            <a:r>
              <a:rPr lang="da-DK" sz="1200" dirty="0" err="1">
                <a:ea typeface="Libre Franklin"/>
                <a:cs typeface="Libre Franklin"/>
                <a:sym typeface="Libre Franklin"/>
              </a:rPr>
              <a:t>move</a:t>
            </a:r>
            <a:r>
              <a:rPr lang="da-DK" sz="1200" dirty="0">
                <a:ea typeface="Libre Franklin"/>
                <a:cs typeface="Libre Franklin"/>
                <a:sym typeface="Libre Franklin"/>
              </a:rPr>
              <a:t> society forward</a:t>
            </a:r>
            <a:endParaRPr sz="1200" dirty="0">
              <a:ea typeface="Libre Franklin"/>
              <a:cs typeface="Libre Franklin"/>
              <a:sym typeface="Libre Franklin"/>
            </a:endParaRPr>
          </a:p>
        </p:txBody>
      </p:sp>
      <p:sp>
        <p:nvSpPr>
          <p:cNvPr id="62" name="Google Shape;3890;p409">
            <a:extLst>
              <a:ext uri="{FF2B5EF4-FFF2-40B4-BE49-F238E27FC236}">
                <a16:creationId xmlns:a16="http://schemas.microsoft.com/office/drawing/2014/main" id="{FD55C0A9-8AF0-676E-AAEF-109CFBD6DF55}"/>
              </a:ext>
            </a:extLst>
          </p:cNvPr>
          <p:cNvSpPr/>
          <p:nvPr/>
        </p:nvSpPr>
        <p:spPr>
          <a:xfrm>
            <a:off x="1991600" y="5352225"/>
            <a:ext cx="8208900" cy="468000"/>
          </a:xfrm>
          <a:prstGeom prst="roundRect">
            <a:avLst>
              <a:gd name="adj" fmla="val 36635"/>
            </a:avLst>
          </a:prstGeom>
          <a:solidFill>
            <a:schemeClr val="bg2">
              <a:lumMod val="40000"/>
              <a:lumOff val="60000"/>
            </a:schemeClr>
          </a:solidFill>
          <a:ln>
            <a:noFill/>
          </a:ln>
        </p:spPr>
        <p:txBody>
          <a:bodyPr spcFirstLastPara="1" wrap="square" lIns="180000" tIns="180000" rIns="180000" bIns="180000" anchor="ctr" anchorCtr="0">
            <a:noAutofit/>
          </a:bodyPr>
          <a:lstStyle/>
          <a:p>
            <a:pPr marL="0" lvl="0" indent="0" algn="ctr" rtl="0">
              <a:spcBef>
                <a:spcPts val="0"/>
              </a:spcBef>
              <a:spcAft>
                <a:spcPts val="0"/>
              </a:spcAft>
              <a:buNone/>
            </a:pPr>
            <a:r>
              <a:rPr lang="da-DK" sz="1200" b="1" dirty="0" err="1">
                <a:latin typeface="Franklin Gothic Demi" panose="020B0603020102020204" pitchFamily="34" charset="0"/>
                <a:ea typeface="Libre Franklin"/>
                <a:cs typeface="Libre Franklin"/>
                <a:sym typeface="Libre Franklin"/>
              </a:rPr>
              <a:t>Adaptability</a:t>
            </a:r>
            <a:r>
              <a:rPr lang="da-DK" sz="1200" b="1" dirty="0">
                <a:ea typeface="Libre Franklin"/>
                <a:cs typeface="Libre Franklin"/>
                <a:sym typeface="Libre Franklin"/>
              </a:rPr>
              <a:t> </a:t>
            </a:r>
            <a:r>
              <a:rPr lang="da-DK" sz="1200" dirty="0">
                <a:ea typeface="Libre Franklin"/>
                <a:cs typeface="Libre Franklin"/>
                <a:sym typeface="Libre Franklin"/>
              </a:rPr>
              <a:t>- </a:t>
            </a:r>
            <a:r>
              <a:rPr lang="da-DK" sz="1200" dirty="0" err="1">
                <a:ea typeface="Libre Franklin"/>
                <a:cs typeface="Libre Franklin"/>
                <a:sym typeface="Libre Franklin"/>
              </a:rPr>
              <a:t>We</a:t>
            </a:r>
            <a:r>
              <a:rPr lang="da-DK" sz="1200" dirty="0">
                <a:ea typeface="Libre Franklin"/>
                <a:cs typeface="Libre Franklin"/>
                <a:sym typeface="Libre Franklin"/>
              </a:rPr>
              <a:t> </a:t>
            </a:r>
            <a:r>
              <a:rPr lang="da-DK" sz="1200" dirty="0" err="1">
                <a:ea typeface="Libre Franklin"/>
                <a:cs typeface="Libre Franklin"/>
                <a:sym typeface="Libre Franklin"/>
              </a:rPr>
              <a:t>are</a:t>
            </a:r>
            <a:r>
              <a:rPr lang="da-DK" sz="1200" dirty="0">
                <a:ea typeface="Libre Franklin"/>
                <a:cs typeface="Libre Franklin"/>
                <a:sym typeface="Libre Franklin"/>
              </a:rPr>
              <a:t> </a:t>
            </a:r>
            <a:r>
              <a:rPr lang="da-DK" sz="1200" dirty="0" err="1">
                <a:ea typeface="Libre Franklin"/>
                <a:cs typeface="Libre Franklin"/>
                <a:sym typeface="Libre Franklin"/>
              </a:rPr>
              <a:t>adaptable</a:t>
            </a:r>
            <a:r>
              <a:rPr lang="da-DK" sz="1200" dirty="0">
                <a:ea typeface="Libre Franklin"/>
                <a:cs typeface="Libre Franklin"/>
                <a:sym typeface="Libre Franklin"/>
              </a:rPr>
              <a:t> in </a:t>
            </a:r>
            <a:r>
              <a:rPr lang="da-DK" sz="1200" dirty="0" err="1">
                <a:ea typeface="Libre Franklin"/>
                <a:cs typeface="Libre Franklin"/>
                <a:sym typeface="Libre Franklin"/>
              </a:rPr>
              <a:t>our</a:t>
            </a:r>
            <a:r>
              <a:rPr lang="da-DK" sz="1200" dirty="0">
                <a:ea typeface="Libre Franklin"/>
                <a:cs typeface="Libre Franklin"/>
                <a:sym typeface="Libre Franklin"/>
              </a:rPr>
              <a:t> approach, </a:t>
            </a:r>
            <a:r>
              <a:rPr lang="da-DK" sz="1200" dirty="0" err="1">
                <a:ea typeface="Libre Franklin"/>
                <a:cs typeface="Libre Franklin"/>
                <a:sym typeface="Libre Franklin"/>
              </a:rPr>
              <a:t>down</a:t>
            </a:r>
            <a:r>
              <a:rPr lang="da-DK" sz="1200" dirty="0">
                <a:ea typeface="Libre Franklin"/>
                <a:cs typeface="Libre Franklin"/>
                <a:sym typeface="Libre Franklin"/>
              </a:rPr>
              <a:t> to </a:t>
            </a:r>
            <a:r>
              <a:rPr lang="da-DK" sz="1200" dirty="0" err="1">
                <a:ea typeface="Libre Franklin"/>
                <a:cs typeface="Libre Franklin"/>
                <a:sym typeface="Libre Franklin"/>
              </a:rPr>
              <a:t>earth</a:t>
            </a:r>
            <a:r>
              <a:rPr lang="da-DK" sz="1200" dirty="0">
                <a:ea typeface="Libre Franklin"/>
                <a:cs typeface="Libre Franklin"/>
                <a:sym typeface="Libre Franklin"/>
              </a:rPr>
              <a:t> and </a:t>
            </a:r>
            <a:r>
              <a:rPr lang="da-DK" sz="1200" dirty="0" err="1">
                <a:ea typeface="Libre Franklin"/>
                <a:cs typeface="Libre Franklin"/>
                <a:sym typeface="Libre Franklin"/>
              </a:rPr>
              <a:t>easy</a:t>
            </a:r>
            <a:r>
              <a:rPr lang="da-DK" sz="1200" dirty="0">
                <a:ea typeface="Libre Franklin"/>
                <a:cs typeface="Libre Franklin"/>
                <a:sym typeface="Libre Franklin"/>
              </a:rPr>
              <a:t> to </a:t>
            </a:r>
            <a:r>
              <a:rPr lang="da-DK" sz="1200" dirty="0" err="1">
                <a:ea typeface="Libre Franklin"/>
                <a:cs typeface="Libre Franklin"/>
                <a:sym typeface="Libre Franklin"/>
              </a:rPr>
              <a:t>work</a:t>
            </a:r>
            <a:r>
              <a:rPr lang="da-DK" sz="1200" dirty="0">
                <a:ea typeface="Libre Franklin"/>
                <a:cs typeface="Libre Franklin"/>
                <a:sym typeface="Libre Franklin"/>
              </a:rPr>
              <a:t> with</a:t>
            </a:r>
            <a:endParaRPr sz="1200" dirty="0">
              <a:ea typeface="Libre Franklin"/>
              <a:cs typeface="Libre Franklin"/>
              <a:sym typeface="Libre Franklin"/>
            </a:endParaRPr>
          </a:p>
        </p:txBody>
      </p:sp>
      <p:grpSp>
        <p:nvGrpSpPr>
          <p:cNvPr id="63" name="Google Shape;3891;p409">
            <a:extLst>
              <a:ext uri="{FF2B5EF4-FFF2-40B4-BE49-F238E27FC236}">
                <a16:creationId xmlns:a16="http://schemas.microsoft.com/office/drawing/2014/main" id="{CA87FFFC-442C-9866-AD94-CAC1D00317C8}"/>
              </a:ext>
            </a:extLst>
          </p:cNvPr>
          <p:cNvGrpSpPr/>
          <p:nvPr/>
        </p:nvGrpSpPr>
        <p:grpSpPr>
          <a:xfrm>
            <a:off x="1991600" y="2374691"/>
            <a:ext cx="8208850" cy="1488937"/>
            <a:chOff x="3395700" y="5518950"/>
            <a:chExt cx="8208850" cy="1007400"/>
          </a:xfrm>
        </p:grpSpPr>
        <p:sp>
          <p:nvSpPr>
            <p:cNvPr id="64" name="Google Shape;3892;p409">
              <a:extLst>
                <a:ext uri="{FF2B5EF4-FFF2-40B4-BE49-F238E27FC236}">
                  <a16:creationId xmlns:a16="http://schemas.microsoft.com/office/drawing/2014/main" id="{CE5A3C96-F897-7204-DB83-2BF2FF2CEB41}"/>
                </a:ext>
              </a:extLst>
            </p:cNvPr>
            <p:cNvSpPr/>
            <p:nvPr/>
          </p:nvSpPr>
          <p:spPr>
            <a:xfrm>
              <a:off x="3395700" y="5518950"/>
              <a:ext cx="2592300" cy="10074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a-DK" sz="1200" dirty="0" err="1">
                  <a:solidFill>
                    <a:schemeClr val="dk1"/>
                  </a:solidFill>
                  <a:ea typeface="Libre Franklin"/>
                  <a:cs typeface="Libre Franklin"/>
                  <a:sym typeface="Libre Franklin"/>
                </a:rPr>
                <a:t>GovTech</a:t>
              </a:r>
              <a:r>
                <a:rPr lang="da-DK" sz="1200" dirty="0">
                  <a:solidFill>
                    <a:schemeClr val="dk1"/>
                  </a:solidFill>
                  <a:ea typeface="Libre Franklin"/>
                  <a:cs typeface="Libre Franklin"/>
                  <a:sym typeface="Libre Franklin"/>
                </a:rPr>
                <a:t> – </a:t>
              </a:r>
              <a:r>
                <a:rPr lang="da-DK" sz="1200" dirty="0" err="1">
                  <a:solidFill>
                    <a:schemeClr val="dk1"/>
                  </a:solidFill>
                  <a:ea typeface="Libre Franklin"/>
                  <a:cs typeface="Libre Franklin"/>
                  <a:sym typeface="Libre Franklin"/>
                </a:rPr>
                <a:t>custom</a:t>
              </a:r>
              <a:r>
                <a:rPr lang="da-DK" sz="1200" dirty="0">
                  <a:solidFill>
                    <a:schemeClr val="dk1"/>
                  </a:solidFill>
                  <a:ea typeface="Libre Franklin"/>
                  <a:cs typeface="Libre Franklin"/>
                  <a:sym typeface="Libre Franklin"/>
                </a:rPr>
                <a:t>-made solutions and software for public </a:t>
              </a:r>
              <a:r>
                <a:rPr lang="da-DK" sz="1200" dirty="0" err="1">
                  <a:solidFill>
                    <a:schemeClr val="dk1"/>
                  </a:solidFill>
                  <a:ea typeface="Libre Franklin"/>
                  <a:cs typeface="Libre Franklin"/>
                  <a:sym typeface="Libre Franklin"/>
                </a:rPr>
                <a:t>sector</a:t>
              </a:r>
              <a:endParaRPr sz="1200" b="1" dirty="0">
                <a:solidFill>
                  <a:schemeClr val="dk1"/>
                </a:solidFill>
                <a:ea typeface="Libre Franklin"/>
                <a:cs typeface="Libre Franklin"/>
                <a:sym typeface="Libre Franklin"/>
              </a:endParaRPr>
            </a:p>
          </p:txBody>
        </p:sp>
        <p:sp>
          <p:nvSpPr>
            <p:cNvPr id="65" name="Google Shape;3893;p409">
              <a:extLst>
                <a:ext uri="{FF2B5EF4-FFF2-40B4-BE49-F238E27FC236}">
                  <a16:creationId xmlns:a16="http://schemas.microsoft.com/office/drawing/2014/main" id="{8CBD78E8-E554-9CA4-289A-C991A034CA8F}"/>
                </a:ext>
              </a:extLst>
            </p:cNvPr>
            <p:cNvSpPr/>
            <p:nvPr/>
          </p:nvSpPr>
          <p:spPr>
            <a:xfrm>
              <a:off x="6203975" y="5518950"/>
              <a:ext cx="2592300" cy="10074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a-DK" sz="1200">
                  <a:solidFill>
                    <a:schemeClr val="dk1"/>
                  </a:solidFill>
                  <a:ea typeface="Libre Franklin"/>
                  <a:cs typeface="Libre Franklin"/>
                  <a:sym typeface="Libre Franklin"/>
                </a:rPr>
                <a:t>Provider of Business Applications and IT Consulting for private and public sector</a:t>
              </a:r>
              <a:endParaRPr sz="1200">
                <a:solidFill>
                  <a:schemeClr val="dk1"/>
                </a:solidFill>
                <a:ea typeface="Libre Franklin"/>
                <a:cs typeface="Libre Franklin"/>
                <a:sym typeface="Libre Franklin"/>
              </a:endParaRPr>
            </a:p>
          </p:txBody>
        </p:sp>
        <p:sp>
          <p:nvSpPr>
            <p:cNvPr id="66" name="Google Shape;3894;p409">
              <a:extLst>
                <a:ext uri="{FF2B5EF4-FFF2-40B4-BE49-F238E27FC236}">
                  <a16:creationId xmlns:a16="http://schemas.microsoft.com/office/drawing/2014/main" id="{D22677BE-C683-427C-E95B-FE62EC263F33}"/>
                </a:ext>
              </a:extLst>
            </p:cNvPr>
            <p:cNvSpPr/>
            <p:nvPr/>
          </p:nvSpPr>
          <p:spPr>
            <a:xfrm>
              <a:off x="9012250" y="5518950"/>
              <a:ext cx="2592300" cy="10074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a-DK" sz="1200">
                  <a:solidFill>
                    <a:schemeClr val="dk1"/>
                  </a:solidFill>
                  <a:ea typeface="Libre Franklin"/>
                  <a:cs typeface="Libre Franklin"/>
                  <a:sym typeface="Libre Franklin"/>
                </a:rPr>
                <a:t>Industry champion within data-driven technologies: BI, AI/ML, IoT</a:t>
              </a:r>
              <a:endParaRPr sz="1200">
                <a:solidFill>
                  <a:schemeClr val="dk1"/>
                </a:solidFill>
                <a:ea typeface="Libre Franklin"/>
                <a:cs typeface="Libre Franklin"/>
                <a:sym typeface="Libre Franklin"/>
              </a:endParaRPr>
            </a:p>
          </p:txBody>
        </p:sp>
      </p:grpSp>
    </p:spTree>
    <p:extLst>
      <p:ext uri="{BB962C8B-B14F-4D97-AF65-F5344CB8AC3E}">
        <p14:creationId xmlns:p14="http://schemas.microsoft.com/office/powerpoint/2010/main" val="3984014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Complex table</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68" name="Afrundet rektangel 6">
            <a:extLst>
              <a:ext uri="{FF2B5EF4-FFF2-40B4-BE49-F238E27FC236}">
                <a16:creationId xmlns:a16="http://schemas.microsoft.com/office/drawing/2014/main" id="{54C1598C-C6C7-8584-5897-5F4A64DBBB5E}"/>
              </a:ext>
            </a:extLst>
          </p:cNvPr>
          <p:cNvSpPr/>
          <p:nvPr/>
        </p:nvSpPr>
        <p:spPr>
          <a:xfrm>
            <a:off x="9111083" y="1417320"/>
            <a:ext cx="2699342" cy="4594860"/>
          </a:xfrm>
          <a:prstGeom prst="roundRect">
            <a:avLst>
              <a:gd name="adj" fmla="val 10621"/>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9" name="Afrundet rektangel 6">
            <a:extLst>
              <a:ext uri="{FF2B5EF4-FFF2-40B4-BE49-F238E27FC236}">
                <a16:creationId xmlns:a16="http://schemas.microsoft.com/office/drawing/2014/main" id="{53661913-0A0F-9F34-8F8B-6597E13295A7}"/>
              </a:ext>
            </a:extLst>
          </p:cNvPr>
          <p:cNvSpPr/>
          <p:nvPr/>
        </p:nvSpPr>
        <p:spPr>
          <a:xfrm>
            <a:off x="389993" y="1417320"/>
            <a:ext cx="2699342" cy="4594860"/>
          </a:xfrm>
          <a:prstGeom prst="roundRect">
            <a:avLst>
              <a:gd name="adj" fmla="val 10621"/>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0" name="Rounded Rectangle 69">
            <a:extLst>
              <a:ext uri="{FF2B5EF4-FFF2-40B4-BE49-F238E27FC236}">
                <a16:creationId xmlns:a16="http://schemas.microsoft.com/office/drawing/2014/main" id="{E35E620E-C647-7E99-E87C-810B141510EA}"/>
              </a:ext>
            </a:extLst>
          </p:cNvPr>
          <p:cNvSpPr/>
          <p:nvPr/>
        </p:nvSpPr>
        <p:spPr>
          <a:xfrm>
            <a:off x="3305060" y="3121167"/>
            <a:ext cx="5640636" cy="236523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1200" b="1">
              <a:solidFill>
                <a:schemeClr val="tx1"/>
              </a:solidFill>
              <a:latin typeface="Franklin Gothic Demi" panose="020B0603020102020204" pitchFamily="34" charset="0"/>
            </a:endParaRPr>
          </a:p>
        </p:txBody>
      </p:sp>
      <p:sp>
        <p:nvSpPr>
          <p:cNvPr id="71" name="Oval 70">
            <a:extLst>
              <a:ext uri="{FF2B5EF4-FFF2-40B4-BE49-F238E27FC236}">
                <a16:creationId xmlns:a16="http://schemas.microsoft.com/office/drawing/2014/main" id="{A30B49B7-0BB7-51E1-C57D-1176D266160A}"/>
              </a:ext>
            </a:extLst>
          </p:cNvPr>
          <p:cNvSpPr/>
          <p:nvPr/>
        </p:nvSpPr>
        <p:spPr>
          <a:xfrm>
            <a:off x="5900710" y="5218233"/>
            <a:ext cx="513463" cy="5134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2" name="Oval 71">
            <a:extLst>
              <a:ext uri="{FF2B5EF4-FFF2-40B4-BE49-F238E27FC236}">
                <a16:creationId xmlns:a16="http://schemas.microsoft.com/office/drawing/2014/main" id="{4FA1DBF1-B638-F06D-FCA7-88F0EC823814}"/>
              </a:ext>
            </a:extLst>
          </p:cNvPr>
          <p:cNvSpPr/>
          <p:nvPr/>
        </p:nvSpPr>
        <p:spPr>
          <a:xfrm>
            <a:off x="6764310" y="5218233"/>
            <a:ext cx="513463" cy="5134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3" name="Oval 72">
            <a:extLst>
              <a:ext uri="{FF2B5EF4-FFF2-40B4-BE49-F238E27FC236}">
                <a16:creationId xmlns:a16="http://schemas.microsoft.com/office/drawing/2014/main" id="{91583006-8A38-654A-FA58-D6841D570626}"/>
              </a:ext>
            </a:extLst>
          </p:cNvPr>
          <p:cNvSpPr/>
          <p:nvPr/>
        </p:nvSpPr>
        <p:spPr>
          <a:xfrm>
            <a:off x="4489875" y="3703133"/>
            <a:ext cx="1206062" cy="1206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4" name="Oval 73">
            <a:extLst>
              <a:ext uri="{FF2B5EF4-FFF2-40B4-BE49-F238E27FC236}">
                <a16:creationId xmlns:a16="http://schemas.microsoft.com/office/drawing/2014/main" id="{53A27ED8-10FF-8B41-932A-7A2015EEE3B9}"/>
              </a:ext>
            </a:extLst>
          </p:cNvPr>
          <p:cNvSpPr/>
          <p:nvPr/>
        </p:nvSpPr>
        <p:spPr>
          <a:xfrm>
            <a:off x="6581434" y="3703133"/>
            <a:ext cx="1206062" cy="1206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5" name="TextBox 74">
            <a:extLst>
              <a:ext uri="{FF2B5EF4-FFF2-40B4-BE49-F238E27FC236}">
                <a16:creationId xmlns:a16="http://schemas.microsoft.com/office/drawing/2014/main" id="{F3A55679-3F35-DAE1-DB2C-AAA867EB366A}"/>
              </a:ext>
            </a:extLst>
          </p:cNvPr>
          <p:cNvSpPr txBox="1"/>
          <p:nvPr/>
        </p:nvSpPr>
        <p:spPr>
          <a:xfrm>
            <a:off x="623887" y="1605877"/>
            <a:ext cx="2363820" cy="4262705"/>
          </a:xfrm>
          <a:prstGeom prst="rect">
            <a:avLst/>
          </a:prstGeom>
          <a:noFill/>
        </p:spPr>
        <p:txBody>
          <a:bodyPr wrap="square" lIns="0" tIns="0" rIns="0" bIns="0" rtlCol="0">
            <a:spAutoFit/>
          </a:bodyPr>
          <a:lstStyle/>
          <a:p>
            <a:r>
              <a:rPr lang="en-GB" sz="1600" dirty="0" err="1">
                <a:solidFill>
                  <a:schemeClr val="tx1"/>
                </a:solidFill>
                <a:effectLst/>
                <a:latin typeface="Bookman Old Style" panose="02050604050505020204" pitchFamily="18" charset="0"/>
              </a:rPr>
              <a:t>Praesent</a:t>
            </a:r>
            <a:r>
              <a:rPr lang="en-GB" sz="1600" dirty="0">
                <a:solidFill>
                  <a:schemeClr val="tx1"/>
                </a:solidFill>
                <a:effectLst/>
                <a:latin typeface="Bookman Old Style" panose="02050604050505020204" pitchFamily="18" charset="0"/>
              </a:rPr>
              <a:t> </a:t>
            </a:r>
            <a:r>
              <a:rPr lang="en-GB" sz="1600" dirty="0" err="1">
                <a:solidFill>
                  <a:schemeClr val="tx1"/>
                </a:solidFill>
                <a:effectLst/>
                <a:latin typeface="Bookman Old Style" panose="02050604050505020204" pitchFamily="18" charset="0"/>
              </a:rPr>
              <a:t>placerat</a:t>
            </a:r>
            <a:endParaRPr lang="en-GB" sz="1600" dirty="0">
              <a:solidFill>
                <a:schemeClr val="tx1"/>
              </a:solidFill>
              <a:effectLst/>
              <a:latin typeface="Bookman Old Style" panose="02050604050505020204" pitchFamily="18" charset="0"/>
            </a:endParaRP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Consectetuer</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metus</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Donec </a:t>
            </a:r>
            <a:r>
              <a:rPr lang="en-GB" sz="900" dirty="0" err="1">
                <a:solidFill>
                  <a:schemeClr val="tx1"/>
                </a:solidFill>
                <a:effectLst/>
                <a:latin typeface="+mn-lt"/>
              </a:rPr>
              <a:t>odio</a:t>
            </a:r>
            <a:r>
              <a:rPr lang="en-GB" sz="900" dirty="0">
                <a:solidFill>
                  <a:schemeClr val="tx1"/>
                </a:solidFill>
                <a:effectLst/>
                <a:latin typeface="+mn-lt"/>
              </a:rPr>
              <a:t>. </a:t>
            </a:r>
            <a:r>
              <a:rPr lang="en-GB" sz="900" dirty="0" err="1">
                <a:solidFill>
                  <a:schemeClr val="tx1"/>
                </a:solidFill>
                <a:effectLst/>
                <a:latin typeface="+mn-lt"/>
              </a:rPr>
              <a:t>Quisque</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a:t>
            </a:r>
            <a:r>
              <a:rPr lang="en-GB" sz="900" dirty="0" err="1">
                <a:solidFill>
                  <a:schemeClr val="tx1"/>
                </a:solidFill>
                <a:effectLst/>
                <a:latin typeface="+mn-lt"/>
              </a:rPr>
              <a:t>mattis</a:t>
            </a:r>
            <a:r>
              <a:rPr lang="en-GB" sz="900" dirty="0">
                <a:solidFill>
                  <a:schemeClr val="tx1"/>
                </a:solidFill>
                <a:effectLst/>
                <a:latin typeface="+mn-lt"/>
              </a:rPr>
              <a:t> eros. </a:t>
            </a:r>
            <a:r>
              <a:rPr lang="en-GB" sz="900" dirty="0" err="1">
                <a:solidFill>
                  <a:schemeClr val="tx1"/>
                </a:solidFill>
                <a:effectLst/>
                <a:latin typeface="+mn-lt"/>
              </a:rPr>
              <a:t>Nullam</a:t>
            </a:r>
            <a:r>
              <a:rPr lang="en-GB" sz="900" dirty="0">
                <a:solidFill>
                  <a:schemeClr val="tx1"/>
                </a:solidFill>
                <a:effectLst/>
                <a:latin typeface="+mn-lt"/>
              </a:rPr>
              <a:t> </a:t>
            </a:r>
            <a:r>
              <a:rPr lang="en-GB" sz="900" dirty="0" err="1">
                <a:solidFill>
                  <a:schemeClr val="tx1"/>
                </a:solidFill>
                <a:effectLst/>
                <a:latin typeface="+mn-lt"/>
              </a:rPr>
              <a:t>malesuada</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ut</a:t>
            </a:r>
            <a:r>
              <a:rPr lang="en-GB" sz="900" dirty="0">
                <a:solidFill>
                  <a:schemeClr val="tx1"/>
                </a:solidFill>
                <a:effectLst/>
                <a:latin typeface="+mn-lt"/>
              </a:rPr>
              <a:t> </a:t>
            </a:r>
            <a:r>
              <a:rPr lang="en-GB" sz="900" dirty="0" err="1">
                <a:solidFill>
                  <a:schemeClr val="tx1"/>
                </a:solidFill>
                <a:effectLst/>
                <a:latin typeface="+mn-lt"/>
              </a:rPr>
              <a:t>turpis</a:t>
            </a:r>
            <a:r>
              <a:rPr lang="en-GB" sz="900" dirty="0">
                <a:solidFill>
                  <a:schemeClr val="tx1"/>
                </a:solidFill>
                <a:effectLst/>
                <a:latin typeface="+mn-lt"/>
              </a:rPr>
              <a:t>. </a:t>
            </a:r>
            <a:r>
              <a:rPr lang="en-GB" sz="900" dirty="0" err="1">
                <a:solidFill>
                  <a:schemeClr val="tx1"/>
                </a:solidFill>
                <a:effectLst/>
                <a:latin typeface="+mn-lt"/>
              </a:rPr>
              <a:t>Suspendisse</a:t>
            </a:r>
            <a:r>
              <a:rPr lang="en-GB" sz="900" dirty="0">
                <a:solidFill>
                  <a:schemeClr val="tx1"/>
                </a:solidFill>
                <a:effectLst/>
                <a:latin typeface="+mn-lt"/>
              </a:rPr>
              <a:t> </a:t>
            </a:r>
            <a:r>
              <a:rPr lang="en-GB" sz="900" dirty="0" err="1">
                <a:solidFill>
                  <a:schemeClr val="tx1"/>
                </a:solidFill>
                <a:effectLst/>
                <a:latin typeface="+mn-lt"/>
              </a:rPr>
              <a:t>urna</a:t>
            </a:r>
            <a:r>
              <a:rPr lang="en-GB" sz="900" dirty="0">
                <a:solidFill>
                  <a:schemeClr val="tx1"/>
                </a:solidFill>
                <a:effectLst/>
                <a:latin typeface="+mn-lt"/>
              </a:rPr>
              <a:t> </a:t>
            </a:r>
            <a:r>
              <a:rPr lang="en-GB" sz="900" dirty="0" err="1">
                <a:solidFill>
                  <a:schemeClr val="tx1"/>
                </a:solidFill>
                <a:effectLst/>
                <a:latin typeface="+mn-lt"/>
              </a:rPr>
              <a:t>nibh</a:t>
            </a:r>
            <a:r>
              <a:rPr lang="en-GB" sz="900" dirty="0">
                <a:solidFill>
                  <a:schemeClr val="tx1"/>
                </a:solidFill>
                <a:effectLst/>
                <a:latin typeface="+mn-lt"/>
              </a:rPr>
              <a:t>, </a:t>
            </a:r>
            <a:r>
              <a:rPr lang="en-GB" sz="900" dirty="0" err="1">
                <a:solidFill>
                  <a:schemeClr val="tx1"/>
                </a:solidFill>
                <a:effectLst/>
                <a:latin typeface="+mn-lt"/>
              </a:rPr>
              <a:t>viverra</a:t>
            </a:r>
            <a:r>
              <a:rPr lang="en-GB" sz="900" dirty="0">
                <a:solidFill>
                  <a:schemeClr val="tx1"/>
                </a:solidFill>
                <a:effectLst/>
                <a:latin typeface="+mn-lt"/>
              </a:rPr>
              <a:t> non, semper </a:t>
            </a:r>
            <a:r>
              <a:rPr lang="en-GB" sz="900" dirty="0" err="1">
                <a:solidFill>
                  <a:schemeClr val="tx1"/>
                </a:solidFill>
                <a:effectLst/>
                <a:latin typeface="+mn-lt"/>
              </a:rPr>
              <a:t>suscipit</a:t>
            </a:r>
            <a:r>
              <a:rPr lang="en-GB" sz="900" dirty="0">
                <a:solidFill>
                  <a:schemeClr val="tx1"/>
                </a:solidFill>
                <a:effectLst/>
                <a:latin typeface="+mn-lt"/>
              </a:rPr>
              <a:t>, </a:t>
            </a:r>
            <a:r>
              <a:rPr lang="en-GB" sz="900" dirty="0" err="1">
                <a:solidFill>
                  <a:schemeClr val="tx1"/>
                </a:solidFill>
                <a:effectLst/>
                <a:latin typeface="+mn-lt"/>
              </a:rPr>
              <a:t>posuere</a:t>
            </a:r>
            <a:r>
              <a:rPr lang="en-GB" sz="900" dirty="0">
                <a:solidFill>
                  <a:schemeClr val="tx1"/>
                </a:solidFill>
                <a:effectLst/>
                <a:latin typeface="+mn-lt"/>
              </a:rPr>
              <a:t> a, </a:t>
            </a:r>
            <a:r>
              <a:rPr lang="en-GB" sz="900" dirty="0" err="1">
                <a:solidFill>
                  <a:schemeClr val="tx1"/>
                </a:solidFill>
                <a:effectLst/>
                <a:latin typeface="+mn-lt"/>
              </a:rPr>
              <a:t>pede</a:t>
            </a:r>
            <a:r>
              <a:rPr lang="en-GB" sz="900" dirty="0">
                <a:solidFill>
                  <a:schemeClr val="tx1"/>
                </a:solidFill>
                <a:effectLst/>
                <a:latin typeface="+mn-lt"/>
              </a:rPr>
              <a:t>.</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Donec </a:t>
            </a:r>
            <a:r>
              <a:rPr lang="en-GB" sz="900" b="1" dirty="0" err="1">
                <a:solidFill>
                  <a:schemeClr val="tx1"/>
                </a:solidFill>
                <a:effectLst/>
                <a:latin typeface="Franklin Gothic Demi" panose="020B0603020102020204" pitchFamily="34" charset="0"/>
              </a:rPr>
              <a:t>nec</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justo</a:t>
            </a:r>
            <a:r>
              <a:rPr lang="en-GB" sz="900" b="1" dirty="0">
                <a:solidFill>
                  <a:schemeClr val="tx1"/>
                </a:solidFill>
                <a:effectLst/>
                <a:latin typeface="Franklin Gothic Demi" panose="020B0603020102020204" pitchFamily="34" charset="0"/>
              </a:rPr>
              <a:t> </a:t>
            </a:r>
          </a:p>
          <a:p>
            <a:r>
              <a:rPr lang="en-GB" sz="900" dirty="0" err="1">
                <a:solidFill>
                  <a:schemeClr val="tx1"/>
                </a:solidFill>
                <a:latin typeface="+mn-lt"/>
              </a:rPr>
              <a:t>E</a:t>
            </a:r>
            <a:r>
              <a:rPr lang="en-GB" sz="900" dirty="0" err="1">
                <a:solidFill>
                  <a:schemeClr val="tx1"/>
                </a:solidFill>
                <a:effectLst/>
                <a:latin typeface="+mn-lt"/>
              </a:rPr>
              <a:t>get</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fermentum.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mauris</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orci</a:t>
            </a:r>
            <a:r>
              <a:rPr lang="en-GB" sz="900" dirty="0">
                <a:solidFill>
                  <a:schemeClr val="tx1"/>
                </a:solidFill>
                <a:effectLst/>
                <a:latin typeface="+mn-lt"/>
              </a:rPr>
              <a:t>. Aenean </a:t>
            </a:r>
            <a:r>
              <a:rPr lang="en-GB" sz="900" dirty="0" err="1">
                <a:solidFill>
                  <a:schemeClr val="tx1"/>
                </a:solidFill>
                <a:effectLst/>
                <a:latin typeface="+mn-lt"/>
              </a:rPr>
              <a:t>dignissim</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a:t>
            </a:r>
          </a:p>
          <a:p>
            <a:endParaRPr lang="en-GB" sz="900" dirty="0">
              <a:solidFill>
                <a:schemeClr val="tx1"/>
              </a:solidFill>
              <a:effectLst/>
              <a:latin typeface="+mn-lt"/>
            </a:endParaRPr>
          </a:p>
          <a:p>
            <a:r>
              <a:rPr lang="en-GB" sz="1200" b="1" dirty="0" err="1">
                <a:solidFill>
                  <a:schemeClr val="tx1"/>
                </a:solidFill>
                <a:latin typeface="Franklin Gothic Demi" panose="020B0603020102020204" pitchFamily="34" charset="0"/>
              </a:rPr>
              <a:t>Naim</a:t>
            </a:r>
            <a:r>
              <a:rPr lang="en-GB" sz="1200" b="1" dirty="0">
                <a:solidFill>
                  <a:schemeClr val="tx1"/>
                </a:solidFill>
                <a:latin typeface="Franklin Gothic Demi" panose="020B0603020102020204" pitchFamily="34" charset="0"/>
              </a:rPr>
              <a:t> dui</a:t>
            </a:r>
            <a:endParaRPr lang="en-GB" sz="1200" dirty="0">
              <a:solidFill>
                <a:schemeClr val="tx1"/>
              </a:solidFill>
              <a:latin typeface="+mn-lt"/>
            </a:endParaRP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Morbi in </a:t>
            </a:r>
            <a:r>
              <a:rPr lang="en-GB" sz="900" b="1" dirty="0" err="1">
                <a:solidFill>
                  <a:schemeClr val="tx1"/>
                </a:solidFill>
                <a:effectLst/>
                <a:latin typeface="Franklin Gothic Demi" panose="020B0603020102020204" pitchFamily="34" charset="0"/>
              </a:rPr>
              <a:t>sem</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quis</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D</a:t>
            </a:r>
            <a:r>
              <a:rPr lang="en-GB" sz="900" dirty="0">
                <a:solidFill>
                  <a:schemeClr val="tx1"/>
                </a:solidFill>
                <a:effectLst/>
                <a:latin typeface="+mn-lt"/>
              </a:rPr>
              <a:t>ui </a:t>
            </a:r>
            <a:r>
              <a:rPr lang="en-GB" sz="900" dirty="0" err="1">
                <a:solidFill>
                  <a:schemeClr val="tx1"/>
                </a:solidFill>
                <a:effectLst/>
                <a:latin typeface="+mn-lt"/>
              </a:rPr>
              <a:t>placerat</a:t>
            </a:r>
            <a:r>
              <a:rPr lang="en-GB" sz="900" dirty="0">
                <a:solidFill>
                  <a:schemeClr val="tx1"/>
                </a:solidFill>
                <a:effectLst/>
                <a:latin typeface="+mn-lt"/>
              </a:rPr>
              <a:t> </a:t>
            </a:r>
            <a:r>
              <a:rPr lang="en-GB" sz="900" dirty="0" err="1">
                <a:solidFill>
                  <a:schemeClr val="tx1"/>
                </a:solidFill>
                <a:effectLst/>
                <a:latin typeface="+mn-lt"/>
              </a:rPr>
              <a:t>ornare</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odio</a:t>
            </a:r>
            <a:r>
              <a:rPr lang="en-GB" sz="900" dirty="0">
                <a:solidFill>
                  <a:schemeClr val="tx1"/>
                </a:solidFill>
                <a:effectLst/>
                <a:latin typeface="+mn-lt"/>
              </a:rPr>
              <a:t> nisi, </a:t>
            </a:r>
            <a:r>
              <a:rPr lang="en-GB" sz="900" dirty="0" err="1">
                <a:solidFill>
                  <a:schemeClr val="tx1"/>
                </a:solidFill>
                <a:effectLst/>
                <a:latin typeface="+mn-lt"/>
              </a:rPr>
              <a:t>euismod</a:t>
            </a:r>
            <a:r>
              <a:rPr lang="en-GB" sz="900" dirty="0">
                <a:solidFill>
                  <a:schemeClr val="tx1"/>
                </a:solidFill>
                <a:effectLst/>
                <a:latin typeface="+mn-lt"/>
              </a:rPr>
              <a:t> in, pharetra a, </a:t>
            </a:r>
            <a:r>
              <a:rPr lang="en-GB" sz="900" dirty="0" err="1">
                <a:solidFill>
                  <a:schemeClr val="tx1"/>
                </a:solidFill>
                <a:effectLst/>
                <a:latin typeface="+mn-lt"/>
              </a:rPr>
              <a:t>ultricies</a:t>
            </a:r>
            <a:r>
              <a:rPr lang="en-GB" sz="900" dirty="0">
                <a:solidFill>
                  <a:schemeClr val="tx1"/>
                </a:solidFill>
                <a:effectLst/>
                <a:latin typeface="+mn-lt"/>
              </a:rPr>
              <a:t> in, diam. </a:t>
            </a:r>
            <a:r>
              <a:rPr lang="en-GB" sz="900" dirty="0" err="1">
                <a:solidFill>
                  <a:schemeClr val="tx1"/>
                </a:solidFill>
                <a:effectLst/>
                <a:latin typeface="+mn-lt"/>
              </a:rPr>
              <a:t>Sed</a:t>
            </a:r>
            <a:r>
              <a:rPr lang="en-GB" sz="900" dirty="0">
                <a:solidFill>
                  <a:schemeClr val="tx1"/>
                </a:solidFill>
                <a:effectLst/>
                <a:latin typeface="+mn-lt"/>
              </a:rPr>
              <a:t> </a:t>
            </a:r>
            <a:r>
              <a:rPr lang="en-GB" sz="900" dirty="0" err="1">
                <a:solidFill>
                  <a:schemeClr val="tx1"/>
                </a:solidFill>
                <a:effectLst/>
                <a:latin typeface="+mn-lt"/>
              </a:rPr>
              <a:t>arcu</a:t>
            </a:r>
            <a:r>
              <a:rPr lang="en-GB" sz="900" dirty="0">
                <a:solidFill>
                  <a:schemeClr val="tx1"/>
                </a:solidFill>
                <a:effectLst/>
                <a:latin typeface="+mn-lt"/>
              </a:rPr>
              <a:t>. Cras </a:t>
            </a:r>
            <a:r>
              <a:rPr lang="en-GB" sz="900" dirty="0" err="1">
                <a:solidFill>
                  <a:schemeClr val="tx1"/>
                </a:solidFill>
                <a:effectLst/>
                <a:latin typeface="+mn-lt"/>
              </a:rPr>
              <a:t>consequat</a:t>
            </a:r>
            <a:r>
              <a:rPr lang="en-GB" sz="900" dirty="0">
                <a:solidFill>
                  <a:schemeClr val="tx1"/>
                </a:solidFill>
                <a:effectLst/>
                <a:latin typeface="+mn-lt"/>
              </a:rPr>
              <a:t>.</a:t>
            </a:r>
          </a:p>
          <a:p>
            <a:endParaRPr lang="en-GB" sz="900" dirty="0">
              <a:solidFill>
                <a:schemeClr val="tx1"/>
              </a:solidFill>
              <a:latin typeface="+mn-lt"/>
            </a:endParaRPr>
          </a:p>
          <a:p>
            <a:r>
              <a:rPr lang="en-GB" sz="900" b="1" dirty="0" err="1">
                <a:solidFill>
                  <a:schemeClr val="tx1"/>
                </a:solidFill>
                <a:effectLst/>
                <a:latin typeface="Franklin Gothic Demi" panose="020B0603020102020204" pitchFamily="34" charset="0"/>
              </a:rPr>
              <a:t>Praesent</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dapibus</a:t>
            </a:r>
            <a:r>
              <a:rPr lang="en-GB" sz="900" b="1" dirty="0">
                <a:solidFill>
                  <a:schemeClr val="tx1"/>
                </a:solidFill>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neque</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I</a:t>
            </a:r>
            <a:r>
              <a:rPr lang="en-GB" sz="900" dirty="0">
                <a:solidFill>
                  <a:schemeClr val="tx1"/>
                </a:solidFill>
                <a:effectLst/>
                <a:latin typeface="+mn-lt"/>
              </a:rPr>
              <a:t>d cursus </a:t>
            </a:r>
            <a:r>
              <a:rPr lang="en-GB" sz="900" dirty="0" err="1">
                <a:solidFill>
                  <a:schemeClr val="tx1"/>
                </a:solidFill>
                <a:effectLst/>
                <a:latin typeface="+mn-lt"/>
              </a:rPr>
              <a:t>faucibus</a:t>
            </a:r>
            <a:r>
              <a:rPr lang="en-GB" sz="900" dirty="0">
                <a:solidFill>
                  <a:schemeClr val="tx1"/>
                </a:solidFill>
                <a:effectLst/>
                <a:latin typeface="+mn-lt"/>
              </a:rPr>
              <a:t>, </a:t>
            </a:r>
            <a:r>
              <a:rPr lang="en-GB" sz="900" dirty="0" err="1">
                <a:solidFill>
                  <a:schemeClr val="tx1"/>
                </a:solidFill>
                <a:effectLst/>
                <a:latin typeface="+mn-lt"/>
              </a:rPr>
              <a:t>tortor</a:t>
            </a:r>
            <a:r>
              <a:rPr lang="en-GB" sz="900" dirty="0">
                <a:solidFill>
                  <a:schemeClr val="tx1"/>
                </a:solidFill>
                <a:effectLst/>
                <a:latin typeface="+mn-lt"/>
              </a:rPr>
              <a:t> </a:t>
            </a:r>
            <a:r>
              <a:rPr lang="en-GB" sz="900" dirty="0" err="1">
                <a:solidFill>
                  <a:schemeClr val="tx1"/>
                </a:solidFill>
                <a:effectLst/>
                <a:latin typeface="+mn-lt"/>
              </a:rPr>
              <a:t>neque</a:t>
            </a:r>
            <a:r>
              <a:rPr lang="en-GB" sz="900" dirty="0">
                <a:solidFill>
                  <a:schemeClr val="tx1"/>
                </a:solidFill>
                <a:effectLst/>
                <a:latin typeface="+mn-lt"/>
              </a:rPr>
              <a:t> </a:t>
            </a:r>
            <a:r>
              <a:rPr lang="en-GB" sz="900" dirty="0" err="1">
                <a:solidFill>
                  <a:schemeClr val="tx1"/>
                </a:solidFill>
                <a:effectLst/>
                <a:latin typeface="+mn-lt"/>
              </a:rPr>
              <a:t>egestas</a:t>
            </a:r>
            <a:r>
              <a:rPr lang="en-GB" sz="900" dirty="0">
                <a:solidFill>
                  <a:schemeClr val="tx1"/>
                </a:solidFill>
                <a:effectLst/>
                <a:latin typeface="+mn-lt"/>
              </a:rPr>
              <a:t> </a:t>
            </a:r>
            <a:r>
              <a:rPr lang="en-GB" sz="900" dirty="0" err="1">
                <a:solidFill>
                  <a:schemeClr val="tx1"/>
                </a:solidFill>
                <a:effectLst/>
                <a:latin typeface="+mn-lt"/>
              </a:rPr>
              <a:t>auguae</a:t>
            </a:r>
            <a:r>
              <a:rPr lang="en-GB" sz="900" dirty="0">
                <a:solidFill>
                  <a:schemeClr val="tx1"/>
                </a:solidFill>
                <a:effectLst/>
                <a:latin typeface="+mn-lt"/>
              </a:rPr>
              <a:t>,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vulputate</a:t>
            </a:r>
            <a:r>
              <a:rPr lang="en-GB" sz="900" dirty="0">
                <a:solidFill>
                  <a:schemeClr val="tx1"/>
                </a:solidFill>
                <a:effectLst/>
                <a:latin typeface="+mn-lt"/>
              </a:rPr>
              <a:t> magna eros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Nam dui mi, </a:t>
            </a:r>
            <a:r>
              <a:rPr lang="en-GB" sz="900" dirty="0" err="1">
                <a:solidFill>
                  <a:schemeClr val="tx1"/>
                </a:solidFill>
                <a:effectLst/>
                <a:latin typeface="+mn-lt"/>
              </a:rPr>
              <a:t>tincidunt</a:t>
            </a:r>
            <a:r>
              <a:rPr lang="en-GB" sz="900" dirty="0">
                <a:solidFill>
                  <a:schemeClr val="tx1"/>
                </a:solidFill>
                <a:effectLst/>
                <a:latin typeface="+mn-lt"/>
              </a:rPr>
              <a:t> </a:t>
            </a:r>
            <a:r>
              <a:rPr lang="en-GB" sz="900" dirty="0" err="1">
                <a:solidFill>
                  <a:schemeClr val="tx1"/>
                </a:solidFill>
                <a:effectLst/>
                <a:latin typeface="+mn-lt"/>
              </a:rPr>
              <a:t>quis</a:t>
            </a:r>
            <a:r>
              <a:rPr lang="en-GB" sz="900" dirty="0">
                <a:solidFill>
                  <a:schemeClr val="tx1"/>
                </a:solidFill>
                <a:effectLst/>
                <a:latin typeface="+mn-lt"/>
              </a:rPr>
              <a:t>, </a:t>
            </a:r>
            <a:r>
              <a:rPr lang="en-GB" sz="900" dirty="0" err="1">
                <a:solidFill>
                  <a:schemeClr val="tx1"/>
                </a:solidFill>
                <a:effectLst/>
                <a:latin typeface="+mn-lt"/>
              </a:rPr>
              <a:t>accumsan</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a:t>
            </a:r>
            <a:r>
              <a:rPr lang="en-GB" sz="900" dirty="0" err="1">
                <a:solidFill>
                  <a:schemeClr val="tx1"/>
                </a:solidFill>
                <a:effectLst/>
                <a:latin typeface="+mn-lt"/>
              </a:rPr>
              <a:t>luctus</a:t>
            </a:r>
            <a:r>
              <a:rPr lang="en-GB" sz="900" dirty="0">
                <a:solidFill>
                  <a:schemeClr val="tx1"/>
                </a:solidFill>
                <a:effectLst/>
                <a:latin typeface="+mn-lt"/>
              </a:rPr>
              <a:t>, </a:t>
            </a:r>
            <a:r>
              <a:rPr lang="en-GB" sz="900" dirty="0" err="1">
                <a:solidFill>
                  <a:schemeClr val="tx1"/>
                </a:solidFill>
                <a:effectLst/>
                <a:latin typeface="+mn-lt"/>
              </a:rPr>
              <a:t>metus</a:t>
            </a:r>
            <a:r>
              <a:rPr lang="en-GB" sz="900" dirty="0">
                <a:solidFill>
                  <a:schemeClr val="tx1"/>
                </a:solidFill>
                <a:effectLst/>
                <a:latin typeface="+mn-lt"/>
              </a:rPr>
              <a:t>.</a:t>
            </a:r>
          </a:p>
        </p:txBody>
      </p:sp>
      <p:sp>
        <p:nvSpPr>
          <p:cNvPr id="76" name="TextBox 75">
            <a:extLst>
              <a:ext uri="{FF2B5EF4-FFF2-40B4-BE49-F238E27FC236}">
                <a16:creationId xmlns:a16="http://schemas.microsoft.com/office/drawing/2014/main" id="{3D87BE92-431C-B3C9-8F03-CAC0D97216D1}"/>
              </a:ext>
            </a:extLst>
          </p:cNvPr>
          <p:cNvSpPr txBox="1"/>
          <p:nvPr/>
        </p:nvSpPr>
        <p:spPr>
          <a:xfrm>
            <a:off x="9263390" y="1605877"/>
            <a:ext cx="2363820" cy="4262705"/>
          </a:xfrm>
          <a:prstGeom prst="rect">
            <a:avLst/>
          </a:prstGeom>
          <a:noFill/>
        </p:spPr>
        <p:txBody>
          <a:bodyPr wrap="square" lIns="0" tIns="0" rIns="0" bIns="0" rtlCol="0">
            <a:spAutoFit/>
          </a:bodyPr>
          <a:lstStyle/>
          <a:p>
            <a:r>
              <a:rPr lang="en-GB" sz="1600" dirty="0">
                <a:solidFill>
                  <a:schemeClr val="tx1"/>
                </a:solidFill>
                <a:effectLst/>
                <a:latin typeface="Bookman Old Style" panose="02050604050505020204" pitchFamily="18" charset="0"/>
              </a:rPr>
              <a:t>Magna </a:t>
            </a:r>
            <a:r>
              <a:rPr lang="en-GB" sz="1600" dirty="0" err="1">
                <a:solidFill>
                  <a:schemeClr val="tx1"/>
                </a:solidFill>
                <a:effectLst/>
                <a:latin typeface="Bookman Old Style" panose="02050604050505020204" pitchFamily="18" charset="0"/>
              </a:rPr>
              <a:t>eu</a:t>
            </a:r>
            <a:r>
              <a:rPr lang="en-GB" sz="1600" dirty="0">
                <a:solidFill>
                  <a:schemeClr val="tx1"/>
                </a:solidFill>
                <a:effectLst/>
                <a:latin typeface="Bookman Old Style" panose="02050604050505020204" pitchFamily="18" charset="0"/>
              </a:rPr>
              <a:t> </a:t>
            </a:r>
            <a:r>
              <a:rPr lang="en-GB" sz="1600" dirty="0" err="1">
                <a:solidFill>
                  <a:schemeClr val="tx1"/>
                </a:solidFill>
                <a:effectLst/>
                <a:latin typeface="Bookman Old Style" panose="02050604050505020204" pitchFamily="18" charset="0"/>
              </a:rPr>
              <a:t>erat</a:t>
            </a:r>
            <a:endParaRPr lang="en-GB" sz="1600" dirty="0">
              <a:solidFill>
                <a:schemeClr val="tx1"/>
              </a:solidFill>
              <a:effectLst/>
              <a:latin typeface="Bookman Old Style" panose="02050604050505020204" pitchFamily="18" charset="0"/>
            </a:endParaRPr>
          </a:p>
          <a:p>
            <a:endParaRPr lang="en-GB" sz="1200" b="1" dirty="0">
              <a:solidFill>
                <a:schemeClr val="tx1"/>
              </a:solidFill>
              <a:latin typeface="Franklin Gothic Demi" panose="020B0603020102020204" pitchFamily="34" charset="0"/>
            </a:endParaRPr>
          </a:p>
          <a:p>
            <a:r>
              <a:rPr lang="en-GB" sz="1200" b="1" dirty="0" err="1">
                <a:solidFill>
                  <a:schemeClr val="tx1"/>
                </a:solidFill>
                <a:latin typeface="Franklin Gothic Demi" panose="020B0603020102020204" pitchFamily="34" charset="0"/>
              </a:rPr>
              <a:t>Odio</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donec</a:t>
            </a:r>
            <a:endParaRPr lang="en-GB" sz="1200" b="1" dirty="0">
              <a:solidFill>
                <a:schemeClr val="tx1"/>
              </a:solidFill>
              <a:latin typeface="Franklin Gothic Demi" panose="020B0603020102020204" pitchFamily="34" charset="0"/>
            </a:endParaRPr>
          </a:p>
          <a:p>
            <a:endParaRPr lang="en-GB" sz="900" b="1" dirty="0">
              <a:solidFill>
                <a:schemeClr val="tx1"/>
              </a:solidFill>
              <a:latin typeface="+mn-lt"/>
            </a:endParaRPr>
          </a:p>
          <a:p>
            <a:r>
              <a:rPr lang="en-GB" sz="900" b="1" dirty="0">
                <a:solidFill>
                  <a:schemeClr val="tx1"/>
                </a:solidFill>
                <a:effectLst/>
                <a:latin typeface="Franklin Gothic Demi" panose="020B0603020102020204" pitchFamily="34" charset="0"/>
              </a:rPr>
              <a:t>Lorem ipsum </a:t>
            </a:r>
          </a:p>
          <a:p>
            <a:r>
              <a:rPr lang="en-GB" sz="900" dirty="0" err="1">
                <a:solidFill>
                  <a:schemeClr val="tx1"/>
                </a:solidFill>
                <a:latin typeface="+mn-lt"/>
              </a:rPr>
              <a:t>D</a:t>
            </a:r>
            <a:r>
              <a:rPr lang="en-GB" sz="900" dirty="0" err="1">
                <a:solidFill>
                  <a:schemeClr val="tx1"/>
                </a:solidFill>
                <a:effectLst/>
                <a:latin typeface="+mn-lt"/>
              </a:rPr>
              <a:t>olor</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consectetuer</a:t>
            </a:r>
            <a:r>
              <a:rPr lang="en-GB" sz="900" dirty="0">
                <a:solidFill>
                  <a:schemeClr val="tx1"/>
                </a:solidFill>
                <a:effectLst/>
                <a:latin typeface="+mn-lt"/>
              </a:rPr>
              <a:t> </a:t>
            </a:r>
            <a:r>
              <a:rPr lang="en-GB" sz="900" dirty="0" err="1">
                <a:solidFill>
                  <a:schemeClr val="tx1"/>
                </a:solidFill>
                <a:effectLst/>
                <a:latin typeface="+mn-lt"/>
              </a:rPr>
              <a:t>adipiscing</a:t>
            </a:r>
            <a:r>
              <a:rPr lang="en-GB" sz="900" dirty="0">
                <a:solidFill>
                  <a:schemeClr val="tx1"/>
                </a:solidFill>
                <a:effectLst/>
                <a:latin typeface="+mn-lt"/>
              </a:rPr>
              <a:t> </a:t>
            </a:r>
            <a:r>
              <a:rPr lang="en-GB" sz="900" dirty="0" err="1">
                <a:solidFill>
                  <a:schemeClr val="tx1"/>
                </a:solidFill>
                <a:effectLst/>
                <a:latin typeface="+mn-lt"/>
              </a:rPr>
              <a:t>elit</a:t>
            </a:r>
            <a:r>
              <a:rPr lang="en-GB" sz="900" dirty="0">
                <a:solidFill>
                  <a:schemeClr val="tx1"/>
                </a:solidFill>
                <a:effectLst/>
                <a:latin typeface="+mn-lt"/>
              </a:rPr>
              <a:t>. Donec </a:t>
            </a:r>
            <a:r>
              <a:rPr lang="en-GB" sz="900" dirty="0" err="1">
                <a:solidFill>
                  <a:schemeClr val="tx1"/>
                </a:solidFill>
                <a:effectLst/>
                <a:latin typeface="+mn-lt"/>
              </a:rPr>
              <a:t>odio</a:t>
            </a:r>
            <a:r>
              <a:rPr lang="en-GB" sz="900" dirty="0">
                <a:solidFill>
                  <a:schemeClr val="tx1"/>
                </a:solidFill>
                <a:effectLst/>
                <a:latin typeface="+mn-lt"/>
              </a:rPr>
              <a:t>. </a:t>
            </a:r>
            <a:r>
              <a:rPr lang="en-GB" sz="900" dirty="0" err="1">
                <a:solidFill>
                  <a:schemeClr val="tx1"/>
                </a:solidFill>
                <a:effectLst/>
                <a:latin typeface="+mn-lt"/>
              </a:rPr>
              <a:t>Quisque</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a:t>
            </a:r>
            <a:r>
              <a:rPr lang="en-GB" sz="900" dirty="0" err="1">
                <a:solidFill>
                  <a:schemeClr val="tx1"/>
                </a:solidFill>
                <a:effectLst/>
                <a:latin typeface="+mn-lt"/>
              </a:rPr>
              <a:t>mattis</a:t>
            </a:r>
            <a:r>
              <a:rPr lang="en-GB" sz="900" dirty="0">
                <a:solidFill>
                  <a:schemeClr val="tx1"/>
                </a:solidFill>
                <a:effectLst/>
                <a:latin typeface="+mn-lt"/>
              </a:rPr>
              <a:t> eros. </a:t>
            </a:r>
            <a:r>
              <a:rPr lang="en-GB" sz="900" dirty="0" err="1">
                <a:solidFill>
                  <a:schemeClr val="tx1"/>
                </a:solidFill>
                <a:effectLst/>
                <a:latin typeface="+mn-lt"/>
              </a:rPr>
              <a:t>Nullam</a:t>
            </a:r>
            <a:r>
              <a:rPr lang="en-GB" sz="900" dirty="0">
                <a:solidFill>
                  <a:schemeClr val="tx1"/>
                </a:solidFill>
                <a:effectLst/>
                <a:latin typeface="+mn-lt"/>
              </a:rPr>
              <a:t> </a:t>
            </a:r>
            <a:r>
              <a:rPr lang="en-GB" sz="900" dirty="0" err="1">
                <a:solidFill>
                  <a:schemeClr val="tx1"/>
                </a:solidFill>
                <a:effectLst/>
                <a:latin typeface="+mn-lt"/>
              </a:rPr>
              <a:t>malesuada</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ut</a:t>
            </a:r>
            <a:r>
              <a:rPr lang="en-GB" sz="900" dirty="0">
                <a:solidFill>
                  <a:schemeClr val="tx1"/>
                </a:solidFill>
                <a:effectLst/>
                <a:latin typeface="+mn-lt"/>
              </a:rPr>
              <a:t> </a:t>
            </a:r>
            <a:r>
              <a:rPr lang="en-GB" sz="900" dirty="0" err="1">
                <a:solidFill>
                  <a:schemeClr val="tx1"/>
                </a:solidFill>
                <a:effectLst/>
                <a:latin typeface="+mn-lt"/>
              </a:rPr>
              <a:t>turpis</a:t>
            </a:r>
            <a:r>
              <a:rPr lang="en-GB" sz="900" dirty="0">
                <a:solidFill>
                  <a:schemeClr val="tx1"/>
                </a:solidFill>
                <a:effectLst/>
                <a:latin typeface="+mn-lt"/>
              </a:rPr>
              <a:t>. </a:t>
            </a:r>
            <a:r>
              <a:rPr lang="en-GB" sz="900" dirty="0" err="1">
                <a:solidFill>
                  <a:schemeClr val="tx1"/>
                </a:solidFill>
                <a:effectLst/>
                <a:latin typeface="+mn-lt"/>
              </a:rPr>
              <a:t>Suspendisse</a:t>
            </a:r>
            <a:r>
              <a:rPr lang="en-GB" sz="900" dirty="0">
                <a:solidFill>
                  <a:schemeClr val="tx1"/>
                </a:solidFill>
                <a:effectLst/>
                <a:latin typeface="+mn-lt"/>
              </a:rPr>
              <a:t> </a:t>
            </a:r>
            <a:r>
              <a:rPr lang="en-GB" sz="900" dirty="0" err="1">
                <a:solidFill>
                  <a:schemeClr val="tx1"/>
                </a:solidFill>
                <a:effectLst/>
                <a:latin typeface="+mn-lt"/>
              </a:rPr>
              <a:t>urna</a:t>
            </a:r>
            <a:r>
              <a:rPr lang="en-GB" sz="900" dirty="0">
                <a:solidFill>
                  <a:schemeClr val="tx1"/>
                </a:solidFill>
                <a:effectLst/>
                <a:latin typeface="+mn-lt"/>
              </a:rPr>
              <a:t> </a:t>
            </a:r>
            <a:r>
              <a:rPr lang="en-GB" sz="900" dirty="0" err="1">
                <a:solidFill>
                  <a:schemeClr val="tx1"/>
                </a:solidFill>
                <a:effectLst/>
                <a:latin typeface="+mn-lt"/>
              </a:rPr>
              <a:t>nibh</a:t>
            </a:r>
            <a:r>
              <a:rPr lang="en-GB" sz="900" dirty="0">
                <a:solidFill>
                  <a:schemeClr val="tx1"/>
                </a:solidFill>
                <a:effectLst/>
                <a:latin typeface="+mn-lt"/>
              </a:rPr>
              <a:t>, </a:t>
            </a:r>
            <a:r>
              <a:rPr lang="en-GB" sz="900" dirty="0" err="1">
                <a:solidFill>
                  <a:schemeClr val="tx1"/>
                </a:solidFill>
                <a:effectLst/>
                <a:latin typeface="+mn-lt"/>
              </a:rPr>
              <a:t>viverra</a:t>
            </a:r>
            <a:r>
              <a:rPr lang="en-GB" sz="900" dirty="0">
                <a:solidFill>
                  <a:schemeClr val="tx1"/>
                </a:solidFill>
                <a:effectLst/>
                <a:latin typeface="+mn-lt"/>
              </a:rPr>
              <a:t> non, semper </a:t>
            </a:r>
            <a:r>
              <a:rPr lang="en-GB" sz="900" dirty="0" err="1">
                <a:solidFill>
                  <a:schemeClr val="tx1"/>
                </a:solidFill>
                <a:effectLst/>
                <a:latin typeface="+mn-lt"/>
              </a:rPr>
              <a:t>suscipit</a:t>
            </a:r>
            <a:r>
              <a:rPr lang="en-GB" sz="900" dirty="0">
                <a:solidFill>
                  <a:schemeClr val="tx1"/>
                </a:solidFill>
                <a:effectLst/>
                <a:latin typeface="+mn-lt"/>
              </a:rPr>
              <a:t>, </a:t>
            </a:r>
            <a:r>
              <a:rPr lang="en-GB" sz="900" dirty="0" err="1">
                <a:solidFill>
                  <a:schemeClr val="tx1"/>
                </a:solidFill>
                <a:effectLst/>
                <a:latin typeface="+mn-lt"/>
              </a:rPr>
              <a:t>posuere</a:t>
            </a:r>
            <a:r>
              <a:rPr lang="en-GB" sz="900" dirty="0">
                <a:solidFill>
                  <a:schemeClr val="tx1"/>
                </a:solidFill>
                <a:effectLst/>
                <a:latin typeface="+mn-lt"/>
              </a:rPr>
              <a:t> a, </a:t>
            </a:r>
            <a:r>
              <a:rPr lang="en-GB" sz="900" dirty="0" err="1">
                <a:solidFill>
                  <a:schemeClr val="tx1"/>
                </a:solidFill>
                <a:effectLst/>
                <a:latin typeface="+mn-lt"/>
              </a:rPr>
              <a:t>pede</a:t>
            </a:r>
            <a:r>
              <a:rPr lang="en-GB" sz="900" dirty="0">
                <a:solidFill>
                  <a:schemeClr val="tx1"/>
                </a:solidFill>
                <a:effectLst/>
                <a:latin typeface="+mn-lt"/>
              </a:rPr>
              <a:t>.</a:t>
            </a: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Donec </a:t>
            </a:r>
            <a:r>
              <a:rPr lang="en-GB" sz="900" b="1" dirty="0" err="1">
                <a:solidFill>
                  <a:schemeClr val="tx1"/>
                </a:solidFill>
                <a:effectLst/>
                <a:latin typeface="Franklin Gothic Demi" panose="020B0603020102020204" pitchFamily="34" charset="0"/>
              </a:rPr>
              <a:t>nec</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justo</a:t>
            </a:r>
            <a:r>
              <a:rPr lang="en-GB" sz="900" b="1" dirty="0">
                <a:solidFill>
                  <a:schemeClr val="tx1"/>
                </a:solidFill>
                <a:effectLst/>
                <a:latin typeface="Franklin Gothic Demi" panose="020B0603020102020204" pitchFamily="34" charset="0"/>
              </a:rPr>
              <a:t> </a:t>
            </a:r>
          </a:p>
          <a:p>
            <a:r>
              <a:rPr lang="en-GB" sz="900" dirty="0" err="1">
                <a:solidFill>
                  <a:schemeClr val="tx1"/>
                </a:solidFill>
                <a:latin typeface="+mn-lt"/>
              </a:rPr>
              <a:t>E</a:t>
            </a:r>
            <a:r>
              <a:rPr lang="en-GB" sz="900" dirty="0" err="1">
                <a:solidFill>
                  <a:schemeClr val="tx1"/>
                </a:solidFill>
                <a:effectLst/>
                <a:latin typeface="+mn-lt"/>
              </a:rPr>
              <a:t>get</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fermentum.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mauris</a:t>
            </a:r>
            <a:r>
              <a:rPr lang="en-GB" sz="900" dirty="0">
                <a:solidFill>
                  <a:schemeClr val="tx1"/>
                </a:solidFill>
                <a:effectLst/>
                <a:latin typeface="+mn-lt"/>
              </a:rPr>
              <a:t> sit </a:t>
            </a:r>
            <a:r>
              <a:rPr lang="en-GB" sz="900" dirty="0" err="1">
                <a:solidFill>
                  <a:schemeClr val="tx1"/>
                </a:solidFill>
                <a:effectLst/>
                <a:latin typeface="+mn-lt"/>
              </a:rPr>
              <a:t>amet</a:t>
            </a:r>
            <a:r>
              <a:rPr lang="en-GB" sz="900" dirty="0">
                <a:solidFill>
                  <a:schemeClr val="tx1"/>
                </a:solidFill>
                <a:effectLst/>
                <a:latin typeface="+mn-lt"/>
              </a:rPr>
              <a:t> </a:t>
            </a:r>
            <a:r>
              <a:rPr lang="en-GB" sz="900" dirty="0" err="1">
                <a:solidFill>
                  <a:schemeClr val="tx1"/>
                </a:solidFill>
                <a:effectLst/>
                <a:latin typeface="+mn-lt"/>
              </a:rPr>
              <a:t>orci</a:t>
            </a:r>
            <a:r>
              <a:rPr lang="en-GB" sz="900" dirty="0">
                <a:solidFill>
                  <a:schemeClr val="tx1"/>
                </a:solidFill>
                <a:effectLst/>
                <a:latin typeface="+mn-lt"/>
              </a:rPr>
              <a:t>. Aenean </a:t>
            </a:r>
            <a:r>
              <a:rPr lang="en-GB" sz="900" dirty="0" err="1">
                <a:solidFill>
                  <a:schemeClr val="tx1"/>
                </a:solidFill>
                <a:effectLst/>
                <a:latin typeface="+mn-lt"/>
              </a:rPr>
              <a:t>dignissim</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felis</a:t>
            </a:r>
            <a:r>
              <a:rPr lang="en-GB" sz="900" dirty="0">
                <a:solidFill>
                  <a:schemeClr val="tx1"/>
                </a:solidFill>
                <a:effectLst/>
                <a:latin typeface="+mn-lt"/>
              </a:rPr>
              <a:t>.</a:t>
            </a:r>
          </a:p>
          <a:p>
            <a:endParaRPr lang="en-GB" sz="900" dirty="0">
              <a:solidFill>
                <a:schemeClr val="tx1"/>
              </a:solidFill>
              <a:effectLst/>
              <a:latin typeface="+mn-lt"/>
            </a:endParaRPr>
          </a:p>
          <a:p>
            <a:r>
              <a:rPr lang="en-GB" sz="1200" b="1" dirty="0" err="1">
                <a:solidFill>
                  <a:schemeClr val="tx1"/>
                </a:solidFill>
                <a:latin typeface="Franklin Gothic Demi" panose="020B0603020102020204" pitchFamily="34" charset="0"/>
              </a:rPr>
              <a:t>Placerat</a:t>
            </a:r>
            <a:r>
              <a:rPr lang="en-GB" sz="1200" b="1" dirty="0">
                <a:solidFill>
                  <a:schemeClr val="tx1"/>
                </a:solidFill>
                <a:latin typeface="Franklin Gothic Demi" panose="020B0603020102020204" pitchFamily="34" charset="0"/>
              </a:rPr>
              <a:t> </a:t>
            </a:r>
            <a:r>
              <a:rPr lang="en-GB" sz="1200" b="1" dirty="0" err="1">
                <a:solidFill>
                  <a:schemeClr val="tx1"/>
                </a:solidFill>
                <a:latin typeface="Franklin Gothic Demi" panose="020B0603020102020204" pitchFamily="34" charset="0"/>
              </a:rPr>
              <a:t>ornare</a:t>
            </a:r>
            <a:endParaRPr lang="en-GB" sz="1200" dirty="0">
              <a:solidFill>
                <a:schemeClr val="tx1"/>
              </a:solidFill>
              <a:latin typeface="+mn-lt"/>
            </a:endParaRPr>
          </a:p>
          <a:p>
            <a:endParaRPr lang="en-GB" sz="900" dirty="0">
              <a:solidFill>
                <a:schemeClr val="tx1"/>
              </a:solidFill>
              <a:effectLst/>
              <a:latin typeface="+mn-lt"/>
            </a:endParaRPr>
          </a:p>
          <a:p>
            <a:r>
              <a:rPr lang="en-GB" sz="900" b="1" dirty="0">
                <a:solidFill>
                  <a:schemeClr val="tx1"/>
                </a:solidFill>
                <a:effectLst/>
                <a:latin typeface="Franklin Gothic Demi" panose="020B0603020102020204" pitchFamily="34" charset="0"/>
              </a:rPr>
              <a:t>Morbi in </a:t>
            </a:r>
            <a:r>
              <a:rPr lang="en-GB" sz="900" b="1" dirty="0" err="1">
                <a:solidFill>
                  <a:schemeClr val="tx1"/>
                </a:solidFill>
                <a:effectLst/>
                <a:latin typeface="Franklin Gothic Demi" panose="020B0603020102020204" pitchFamily="34" charset="0"/>
              </a:rPr>
              <a:t>sem</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quis</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D</a:t>
            </a:r>
            <a:r>
              <a:rPr lang="en-GB" sz="900" dirty="0">
                <a:solidFill>
                  <a:schemeClr val="tx1"/>
                </a:solidFill>
                <a:effectLst/>
                <a:latin typeface="+mn-lt"/>
              </a:rPr>
              <a:t>ui </a:t>
            </a:r>
            <a:r>
              <a:rPr lang="en-GB" sz="900" dirty="0" err="1">
                <a:solidFill>
                  <a:schemeClr val="tx1"/>
                </a:solidFill>
                <a:effectLst/>
                <a:latin typeface="+mn-lt"/>
              </a:rPr>
              <a:t>placerat</a:t>
            </a:r>
            <a:r>
              <a:rPr lang="en-GB" sz="900" dirty="0">
                <a:solidFill>
                  <a:schemeClr val="tx1"/>
                </a:solidFill>
                <a:effectLst/>
                <a:latin typeface="+mn-lt"/>
              </a:rPr>
              <a:t> </a:t>
            </a:r>
            <a:r>
              <a:rPr lang="en-GB" sz="900" dirty="0" err="1">
                <a:solidFill>
                  <a:schemeClr val="tx1"/>
                </a:solidFill>
                <a:effectLst/>
                <a:latin typeface="+mn-lt"/>
              </a:rPr>
              <a:t>ornare</a:t>
            </a:r>
            <a:r>
              <a:rPr lang="en-GB" sz="900" dirty="0">
                <a:solidFill>
                  <a:schemeClr val="tx1"/>
                </a:solidFill>
                <a:effectLst/>
                <a:latin typeface="+mn-lt"/>
              </a:rPr>
              <a:t>. </a:t>
            </a:r>
            <a:r>
              <a:rPr lang="en-GB" sz="900" dirty="0" err="1">
                <a:solidFill>
                  <a:schemeClr val="tx1"/>
                </a:solidFill>
                <a:effectLst/>
                <a:latin typeface="+mn-lt"/>
              </a:rPr>
              <a:t>Pellentesque</a:t>
            </a:r>
            <a:r>
              <a:rPr lang="en-GB" sz="900" dirty="0">
                <a:solidFill>
                  <a:schemeClr val="tx1"/>
                </a:solidFill>
                <a:effectLst/>
                <a:latin typeface="+mn-lt"/>
              </a:rPr>
              <a:t> </a:t>
            </a:r>
            <a:r>
              <a:rPr lang="en-GB" sz="900" dirty="0" err="1">
                <a:solidFill>
                  <a:schemeClr val="tx1"/>
                </a:solidFill>
                <a:effectLst/>
                <a:latin typeface="+mn-lt"/>
              </a:rPr>
              <a:t>odio</a:t>
            </a:r>
            <a:r>
              <a:rPr lang="en-GB" sz="900" dirty="0">
                <a:solidFill>
                  <a:schemeClr val="tx1"/>
                </a:solidFill>
                <a:effectLst/>
                <a:latin typeface="+mn-lt"/>
              </a:rPr>
              <a:t> nisi, </a:t>
            </a:r>
            <a:r>
              <a:rPr lang="en-GB" sz="900" dirty="0" err="1">
                <a:solidFill>
                  <a:schemeClr val="tx1"/>
                </a:solidFill>
                <a:effectLst/>
                <a:latin typeface="+mn-lt"/>
              </a:rPr>
              <a:t>euismod</a:t>
            </a:r>
            <a:r>
              <a:rPr lang="en-GB" sz="900" dirty="0">
                <a:solidFill>
                  <a:schemeClr val="tx1"/>
                </a:solidFill>
                <a:effectLst/>
                <a:latin typeface="+mn-lt"/>
              </a:rPr>
              <a:t> in, pharetra a, </a:t>
            </a:r>
            <a:r>
              <a:rPr lang="en-GB" sz="900" dirty="0" err="1">
                <a:solidFill>
                  <a:schemeClr val="tx1"/>
                </a:solidFill>
                <a:effectLst/>
                <a:latin typeface="+mn-lt"/>
              </a:rPr>
              <a:t>ultricies</a:t>
            </a:r>
            <a:r>
              <a:rPr lang="en-GB" sz="900" dirty="0">
                <a:solidFill>
                  <a:schemeClr val="tx1"/>
                </a:solidFill>
                <a:effectLst/>
                <a:latin typeface="+mn-lt"/>
              </a:rPr>
              <a:t> in, diam. </a:t>
            </a:r>
            <a:r>
              <a:rPr lang="en-GB" sz="900" dirty="0" err="1">
                <a:solidFill>
                  <a:schemeClr val="tx1"/>
                </a:solidFill>
                <a:effectLst/>
                <a:latin typeface="+mn-lt"/>
              </a:rPr>
              <a:t>Sed</a:t>
            </a:r>
            <a:r>
              <a:rPr lang="en-GB" sz="900" dirty="0">
                <a:solidFill>
                  <a:schemeClr val="tx1"/>
                </a:solidFill>
                <a:effectLst/>
                <a:latin typeface="+mn-lt"/>
              </a:rPr>
              <a:t> </a:t>
            </a:r>
            <a:r>
              <a:rPr lang="en-GB" sz="900" dirty="0" err="1">
                <a:solidFill>
                  <a:schemeClr val="tx1"/>
                </a:solidFill>
                <a:effectLst/>
                <a:latin typeface="+mn-lt"/>
              </a:rPr>
              <a:t>arcu</a:t>
            </a:r>
            <a:r>
              <a:rPr lang="en-GB" sz="900" dirty="0">
                <a:solidFill>
                  <a:schemeClr val="tx1"/>
                </a:solidFill>
                <a:effectLst/>
                <a:latin typeface="+mn-lt"/>
              </a:rPr>
              <a:t>. Cras </a:t>
            </a:r>
            <a:r>
              <a:rPr lang="en-GB" sz="900" dirty="0" err="1">
                <a:solidFill>
                  <a:schemeClr val="tx1"/>
                </a:solidFill>
                <a:effectLst/>
                <a:latin typeface="+mn-lt"/>
              </a:rPr>
              <a:t>consequat</a:t>
            </a:r>
            <a:r>
              <a:rPr lang="en-GB" sz="900" dirty="0">
                <a:solidFill>
                  <a:schemeClr val="tx1"/>
                </a:solidFill>
                <a:effectLst/>
                <a:latin typeface="+mn-lt"/>
              </a:rPr>
              <a:t>.</a:t>
            </a:r>
          </a:p>
          <a:p>
            <a:endParaRPr lang="en-GB" sz="900" dirty="0">
              <a:solidFill>
                <a:schemeClr val="tx1"/>
              </a:solidFill>
              <a:latin typeface="+mn-lt"/>
            </a:endParaRPr>
          </a:p>
          <a:p>
            <a:r>
              <a:rPr lang="en-GB" sz="900" b="1" dirty="0" err="1">
                <a:solidFill>
                  <a:schemeClr val="tx1"/>
                </a:solidFill>
                <a:effectLst/>
                <a:latin typeface="Franklin Gothic Demi" panose="020B0603020102020204" pitchFamily="34" charset="0"/>
              </a:rPr>
              <a:t>Praesent</a:t>
            </a:r>
            <a:r>
              <a:rPr lang="en-GB" sz="900" b="1" dirty="0">
                <a:solidFill>
                  <a:schemeClr val="tx1"/>
                </a:solidFill>
                <a:effectLst/>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dapibus</a:t>
            </a:r>
            <a:r>
              <a:rPr lang="en-GB" sz="900" b="1" dirty="0">
                <a:solidFill>
                  <a:schemeClr val="tx1"/>
                </a:solidFill>
                <a:latin typeface="Franklin Gothic Demi" panose="020B0603020102020204" pitchFamily="34" charset="0"/>
              </a:rPr>
              <a:t> </a:t>
            </a:r>
            <a:r>
              <a:rPr lang="en-GB" sz="900" b="1" dirty="0" err="1">
                <a:solidFill>
                  <a:schemeClr val="tx1"/>
                </a:solidFill>
                <a:effectLst/>
                <a:latin typeface="Franklin Gothic Demi" panose="020B0603020102020204" pitchFamily="34" charset="0"/>
              </a:rPr>
              <a:t>neque</a:t>
            </a:r>
            <a:r>
              <a:rPr lang="en-GB" sz="900" b="1" dirty="0">
                <a:solidFill>
                  <a:schemeClr val="tx1"/>
                </a:solidFill>
                <a:effectLst/>
                <a:latin typeface="Franklin Gothic Demi" panose="020B0603020102020204" pitchFamily="34" charset="0"/>
              </a:rPr>
              <a:t> </a:t>
            </a:r>
          </a:p>
          <a:p>
            <a:r>
              <a:rPr lang="en-GB" sz="900" dirty="0">
                <a:solidFill>
                  <a:schemeClr val="tx1"/>
                </a:solidFill>
                <a:latin typeface="+mn-lt"/>
              </a:rPr>
              <a:t>I</a:t>
            </a:r>
            <a:r>
              <a:rPr lang="en-GB" sz="900" dirty="0">
                <a:solidFill>
                  <a:schemeClr val="tx1"/>
                </a:solidFill>
                <a:effectLst/>
                <a:latin typeface="+mn-lt"/>
              </a:rPr>
              <a:t>d cursus </a:t>
            </a:r>
            <a:r>
              <a:rPr lang="en-GB" sz="900" dirty="0" err="1">
                <a:solidFill>
                  <a:schemeClr val="tx1"/>
                </a:solidFill>
                <a:effectLst/>
                <a:latin typeface="+mn-lt"/>
              </a:rPr>
              <a:t>faucibus</a:t>
            </a:r>
            <a:r>
              <a:rPr lang="en-GB" sz="900" dirty="0">
                <a:solidFill>
                  <a:schemeClr val="tx1"/>
                </a:solidFill>
                <a:effectLst/>
                <a:latin typeface="+mn-lt"/>
              </a:rPr>
              <a:t>, </a:t>
            </a:r>
            <a:r>
              <a:rPr lang="en-GB" sz="900" dirty="0" err="1">
                <a:solidFill>
                  <a:schemeClr val="tx1"/>
                </a:solidFill>
                <a:effectLst/>
                <a:latin typeface="+mn-lt"/>
              </a:rPr>
              <a:t>tortor</a:t>
            </a:r>
            <a:r>
              <a:rPr lang="en-GB" sz="900" dirty="0">
                <a:solidFill>
                  <a:schemeClr val="tx1"/>
                </a:solidFill>
                <a:effectLst/>
                <a:latin typeface="+mn-lt"/>
              </a:rPr>
              <a:t> </a:t>
            </a:r>
            <a:r>
              <a:rPr lang="en-GB" sz="900" dirty="0" err="1">
                <a:solidFill>
                  <a:schemeClr val="tx1"/>
                </a:solidFill>
                <a:effectLst/>
                <a:latin typeface="+mn-lt"/>
              </a:rPr>
              <a:t>neque</a:t>
            </a:r>
            <a:r>
              <a:rPr lang="en-GB" sz="900" dirty="0">
                <a:solidFill>
                  <a:schemeClr val="tx1"/>
                </a:solidFill>
                <a:effectLst/>
                <a:latin typeface="+mn-lt"/>
              </a:rPr>
              <a:t> </a:t>
            </a:r>
            <a:r>
              <a:rPr lang="en-GB" sz="900" dirty="0" err="1">
                <a:solidFill>
                  <a:schemeClr val="tx1"/>
                </a:solidFill>
                <a:effectLst/>
                <a:latin typeface="+mn-lt"/>
              </a:rPr>
              <a:t>egestas</a:t>
            </a:r>
            <a:r>
              <a:rPr lang="en-GB" sz="900" dirty="0">
                <a:solidFill>
                  <a:schemeClr val="tx1"/>
                </a:solidFill>
                <a:effectLst/>
                <a:latin typeface="+mn-lt"/>
              </a:rPr>
              <a:t> </a:t>
            </a:r>
            <a:r>
              <a:rPr lang="en-GB" sz="900" dirty="0" err="1">
                <a:solidFill>
                  <a:schemeClr val="tx1"/>
                </a:solidFill>
                <a:effectLst/>
                <a:latin typeface="+mn-lt"/>
              </a:rPr>
              <a:t>auguae</a:t>
            </a:r>
            <a:r>
              <a:rPr lang="en-GB" sz="900" dirty="0">
                <a:solidFill>
                  <a:schemeClr val="tx1"/>
                </a:solidFill>
                <a:effectLst/>
                <a:latin typeface="+mn-lt"/>
              </a:rPr>
              <a:t>,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vulputate</a:t>
            </a:r>
            <a:r>
              <a:rPr lang="en-GB" sz="900" dirty="0">
                <a:solidFill>
                  <a:schemeClr val="tx1"/>
                </a:solidFill>
                <a:effectLst/>
                <a:latin typeface="+mn-lt"/>
              </a:rPr>
              <a:t> magna eros </a:t>
            </a:r>
            <a:r>
              <a:rPr lang="en-GB" sz="900" dirty="0" err="1">
                <a:solidFill>
                  <a:schemeClr val="tx1"/>
                </a:solidFill>
                <a:effectLst/>
                <a:latin typeface="+mn-lt"/>
              </a:rPr>
              <a:t>eu</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Aliquam</a:t>
            </a:r>
            <a:r>
              <a:rPr lang="en-GB" sz="900" dirty="0">
                <a:solidFill>
                  <a:schemeClr val="tx1"/>
                </a:solidFill>
                <a:effectLst/>
                <a:latin typeface="+mn-lt"/>
              </a:rPr>
              <a:t> </a:t>
            </a:r>
            <a:r>
              <a:rPr lang="en-GB" sz="900" dirty="0" err="1">
                <a:solidFill>
                  <a:schemeClr val="tx1"/>
                </a:solidFill>
                <a:effectLst/>
                <a:latin typeface="+mn-lt"/>
              </a:rPr>
              <a:t>erat</a:t>
            </a:r>
            <a:r>
              <a:rPr lang="en-GB" sz="900" dirty="0">
                <a:solidFill>
                  <a:schemeClr val="tx1"/>
                </a:solidFill>
                <a:effectLst/>
                <a:latin typeface="+mn-lt"/>
              </a:rPr>
              <a:t> </a:t>
            </a:r>
            <a:r>
              <a:rPr lang="en-GB" sz="900" dirty="0" err="1">
                <a:solidFill>
                  <a:schemeClr val="tx1"/>
                </a:solidFill>
                <a:effectLst/>
                <a:latin typeface="+mn-lt"/>
              </a:rPr>
              <a:t>volutpat</a:t>
            </a:r>
            <a:r>
              <a:rPr lang="en-GB" sz="900" dirty="0">
                <a:solidFill>
                  <a:schemeClr val="tx1"/>
                </a:solidFill>
                <a:effectLst/>
                <a:latin typeface="+mn-lt"/>
              </a:rPr>
              <a:t>. Nam dui mi, </a:t>
            </a:r>
            <a:r>
              <a:rPr lang="en-GB" sz="900" dirty="0" err="1">
                <a:solidFill>
                  <a:schemeClr val="tx1"/>
                </a:solidFill>
                <a:effectLst/>
                <a:latin typeface="+mn-lt"/>
              </a:rPr>
              <a:t>tincidunt</a:t>
            </a:r>
            <a:r>
              <a:rPr lang="en-GB" sz="900" dirty="0">
                <a:solidFill>
                  <a:schemeClr val="tx1"/>
                </a:solidFill>
                <a:effectLst/>
                <a:latin typeface="+mn-lt"/>
              </a:rPr>
              <a:t> </a:t>
            </a:r>
            <a:r>
              <a:rPr lang="en-GB" sz="900" dirty="0" err="1">
                <a:solidFill>
                  <a:schemeClr val="tx1"/>
                </a:solidFill>
                <a:effectLst/>
                <a:latin typeface="+mn-lt"/>
              </a:rPr>
              <a:t>quis</a:t>
            </a:r>
            <a:r>
              <a:rPr lang="en-GB" sz="900" dirty="0">
                <a:solidFill>
                  <a:schemeClr val="tx1"/>
                </a:solidFill>
                <a:effectLst/>
                <a:latin typeface="+mn-lt"/>
              </a:rPr>
              <a:t>, </a:t>
            </a:r>
            <a:r>
              <a:rPr lang="en-GB" sz="900" dirty="0" err="1">
                <a:solidFill>
                  <a:schemeClr val="tx1"/>
                </a:solidFill>
                <a:effectLst/>
                <a:latin typeface="+mn-lt"/>
              </a:rPr>
              <a:t>accumsan</a:t>
            </a:r>
            <a:r>
              <a:rPr lang="en-GB" sz="900" dirty="0">
                <a:solidFill>
                  <a:schemeClr val="tx1"/>
                </a:solidFill>
                <a:effectLst/>
                <a:latin typeface="+mn-lt"/>
              </a:rPr>
              <a:t> </a:t>
            </a:r>
            <a:r>
              <a:rPr lang="en-GB" sz="900" dirty="0" err="1">
                <a:solidFill>
                  <a:schemeClr val="tx1"/>
                </a:solidFill>
                <a:effectLst/>
                <a:latin typeface="+mn-lt"/>
              </a:rPr>
              <a:t>porttitor</a:t>
            </a:r>
            <a:r>
              <a:rPr lang="en-GB" sz="900" dirty="0">
                <a:solidFill>
                  <a:schemeClr val="tx1"/>
                </a:solidFill>
                <a:effectLst/>
                <a:latin typeface="+mn-lt"/>
              </a:rPr>
              <a:t>, </a:t>
            </a:r>
            <a:r>
              <a:rPr lang="en-GB" sz="900" dirty="0" err="1">
                <a:solidFill>
                  <a:schemeClr val="tx1"/>
                </a:solidFill>
                <a:effectLst/>
                <a:latin typeface="+mn-lt"/>
              </a:rPr>
              <a:t>facilisis</a:t>
            </a:r>
            <a:r>
              <a:rPr lang="en-GB" sz="900" dirty="0">
                <a:solidFill>
                  <a:schemeClr val="tx1"/>
                </a:solidFill>
                <a:effectLst/>
                <a:latin typeface="+mn-lt"/>
              </a:rPr>
              <a:t> </a:t>
            </a:r>
            <a:r>
              <a:rPr lang="en-GB" sz="900" dirty="0" err="1">
                <a:solidFill>
                  <a:schemeClr val="tx1"/>
                </a:solidFill>
                <a:effectLst/>
                <a:latin typeface="+mn-lt"/>
              </a:rPr>
              <a:t>luctus</a:t>
            </a:r>
            <a:r>
              <a:rPr lang="en-GB" sz="900" dirty="0">
                <a:solidFill>
                  <a:schemeClr val="tx1"/>
                </a:solidFill>
                <a:effectLst/>
                <a:latin typeface="+mn-lt"/>
              </a:rPr>
              <a:t>, </a:t>
            </a:r>
            <a:r>
              <a:rPr lang="en-GB" sz="900" dirty="0" err="1">
                <a:solidFill>
                  <a:schemeClr val="tx1"/>
                </a:solidFill>
                <a:effectLst/>
                <a:latin typeface="+mn-lt"/>
              </a:rPr>
              <a:t>metus</a:t>
            </a:r>
            <a:r>
              <a:rPr lang="en-GB" sz="900" dirty="0">
                <a:solidFill>
                  <a:schemeClr val="tx1"/>
                </a:solidFill>
                <a:effectLst/>
                <a:latin typeface="+mn-lt"/>
              </a:rPr>
              <a:t>.</a:t>
            </a:r>
          </a:p>
        </p:txBody>
      </p:sp>
      <p:sp>
        <p:nvSpPr>
          <p:cNvPr id="77" name="TextBox 76">
            <a:extLst>
              <a:ext uri="{FF2B5EF4-FFF2-40B4-BE49-F238E27FC236}">
                <a16:creationId xmlns:a16="http://schemas.microsoft.com/office/drawing/2014/main" id="{DDD45EBE-1016-3E2C-5032-07283CCB2B03}"/>
              </a:ext>
            </a:extLst>
          </p:cNvPr>
          <p:cNvSpPr txBox="1"/>
          <p:nvPr/>
        </p:nvSpPr>
        <p:spPr>
          <a:xfrm>
            <a:off x="4252545" y="2104551"/>
            <a:ext cx="3746007" cy="553998"/>
          </a:xfrm>
          <a:prstGeom prst="rect">
            <a:avLst/>
          </a:prstGeom>
          <a:noFill/>
        </p:spPr>
        <p:txBody>
          <a:bodyPr wrap="square" lIns="0" tIns="0" rIns="0" bIns="0" rtlCol="0">
            <a:spAutoFit/>
          </a:bodyPr>
          <a:lstStyle/>
          <a:p>
            <a:pPr algn="ctr"/>
            <a:r>
              <a:rPr lang="en-GB" sz="1200" dirty="0" err="1">
                <a:solidFill>
                  <a:schemeClr val="tx1"/>
                </a:solidFill>
                <a:effectLst/>
                <a:latin typeface="+mn-lt"/>
              </a:rPr>
              <a:t>Praesent</a:t>
            </a:r>
            <a:r>
              <a:rPr lang="en-GB" sz="1200" dirty="0">
                <a:solidFill>
                  <a:schemeClr val="tx1"/>
                </a:solidFill>
                <a:effectLst/>
                <a:latin typeface="+mn-lt"/>
              </a:rPr>
              <a:t> </a:t>
            </a:r>
            <a:r>
              <a:rPr lang="en-GB" sz="1200" dirty="0" err="1">
                <a:solidFill>
                  <a:schemeClr val="tx1"/>
                </a:solidFill>
                <a:effectLst/>
                <a:latin typeface="+mn-lt"/>
              </a:rPr>
              <a:t>dapibus</a:t>
            </a:r>
            <a:r>
              <a:rPr lang="en-GB" sz="1200" dirty="0">
                <a:solidFill>
                  <a:schemeClr val="tx1"/>
                </a:solidFill>
                <a:effectLst/>
                <a:latin typeface="+mn-lt"/>
              </a:rPr>
              <a:t>, </a:t>
            </a:r>
            <a:r>
              <a:rPr lang="en-GB" sz="1200" dirty="0" err="1">
                <a:solidFill>
                  <a:schemeClr val="tx1"/>
                </a:solidFill>
                <a:effectLst/>
                <a:latin typeface="+mn-lt"/>
              </a:rPr>
              <a:t>neque</a:t>
            </a:r>
            <a:r>
              <a:rPr lang="en-GB" sz="1200" dirty="0">
                <a:solidFill>
                  <a:schemeClr val="tx1"/>
                </a:solidFill>
                <a:effectLst/>
                <a:latin typeface="+mn-lt"/>
              </a:rPr>
              <a:t> id cursus </a:t>
            </a:r>
            <a:r>
              <a:rPr lang="en-GB" sz="1200" dirty="0" err="1">
                <a:solidFill>
                  <a:schemeClr val="tx1"/>
                </a:solidFill>
                <a:effectLst/>
                <a:latin typeface="+mn-lt"/>
              </a:rPr>
              <a:t>faucibus</a:t>
            </a:r>
            <a:r>
              <a:rPr lang="en-GB" sz="1200" dirty="0">
                <a:solidFill>
                  <a:schemeClr val="tx1"/>
                </a:solidFill>
                <a:effectLst/>
                <a:latin typeface="+mn-lt"/>
              </a:rPr>
              <a:t>, </a:t>
            </a:r>
            <a:r>
              <a:rPr lang="en-GB" sz="1200" b="1" dirty="0" err="1">
                <a:solidFill>
                  <a:schemeClr val="tx1"/>
                </a:solidFill>
                <a:effectLst/>
                <a:latin typeface="Franklin Gothic Demi" panose="020B0603020102020204" pitchFamily="34" charset="0"/>
              </a:rPr>
              <a:t>tortor</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neque</a:t>
            </a:r>
            <a:r>
              <a:rPr lang="en-GB" sz="1200" b="1" dirty="0">
                <a:solidFill>
                  <a:schemeClr val="tx1"/>
                </a:solidFill>
                <a:effectLst/>
                <a:latin typeface="Franklin Gothic Demi" panose="020B0603020102020204" pitchFamily="34" charset="0"/>
              </a:rPr>
              <a:t> </a:t>
            </a:r>
            <a:r>
              <a:rPr lang="en-GB" sz="1200" dirty="0" err="1">
                <a:solidFill>
                  <a:schemeClr val="tx1"/>
                </a:solidFill>
                <a:effectLst/>
                <a:latin typeface="+mn-lt"/>
              </a:rPr>
              <a:t>egestas</a:t>
            </a:r>
            <a:r>
              <a:rPr lang="en-GB" sz="1200" dirty="0">
                <a:solidFill>
                  <a:schemeClr val="tx1"/>
                </a:solidFill>
                <a:effectLst/>
                <a:latin typeface="+mn-lt"/>
              </a:rPr>
              <a:t> </a:t>
            </a:r>
            <a:r>
              <a:rPr lang="en-GB" sz="1200" dirty="0" err="1">
                <a:solidFill>
                  <a:schemeClr val="tx1"/>
                </a:solidFill>
                <a:effectLst/>
                <a:latin typeface="+mn-lt"/>
              </a:rPr>
              <a:t>auguae</a:t>
            </a:r>
            <a:r>
              <a:rPr lang="en-GB" sz="1200" dirty="0">
                <a:solidFill>
                  <a:schemeClr val="tx1"/>
                </a:solidFill>
                <a:effectLst/>
                <a:latin typeface="+mn-lt"/>
              </a:rPr>
              <a:t>,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vulputate</a:t>
            </a:r>
            <a:r>
              <a:rPr lang="en-GB" sz="1200" dirty="0">
                <a:solidFill>
                  <a:schemeClr val="tx1"/>
                </a:solidFill>
                <a:effectLst/>
                <a:latin typeface="+mn-lt"/>
              </a:rPr>
              <a:t> magna eros </a:t>
            </a:r>
            <a:r>
              <a:rPr lang="en-GB" sz="1200" dirty="0" err="1">
                <a:solidFill>
                  <a:schemeClr val="tx1"/>
                </a:solidFill>
                <a:effectLst/>
                <a:latin typeface="+mn-lt"/>
              </a:rPr>
              <a:t>eu</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Aliquam</a:t>
            </a:r>
            <a:r>
              <a:rPr lang="en-GB" sz="1200" dirty="0">
                <a:solidFill>
                  <a:schemeClr val="tx1"/>
                </a:solidFill>
                <a:effectLst/>
                <a:latin typeface="+mn-lt"/>
              </a:rPr>
              <a:t> </a:t>
            </a:r>
            <a:r>
              <a:rPr lang="en-GB" sz="1200" dirty="0" err="1">
                <a:solidFill>
                  <a:schemeClr val="tx1"/>
                </a:solidFill>
                <a:effectLst/>
                <a:latin typeface="+mn-lt"/>
              </a:rPr>
              <a:t>erat</a:t>
            </a:r>
            <a:r>
              <a:rPr lang="en-GB" sz="1200" dirty="0">
                <a:solidFill>
                  <a:schemeClr val="tx1"/>
                </a:solidFill>
                <a:effectLst/>
                <a:latin typeface="+mn-lt"/>
              </a:rPr>
              <a:t> </a:t>
            </a:r>
            <a:r>
              <a:rPr lang="en-GB" sz="1200" dirty="0" err="1">
                <a:solidFill>
                  <a:schemeClr val="tx1"/>
                </a:solidFill>
                <a:effectLst/>
                <a:latin typeface="+mn-lt"/>
              </a:rPr>
              <a:t>volutpat</a:t>
            </a:r>
            <a:r>
              <a:rPr lang="en-GB" sz="1200" dirty="0">
                <a:solidFill>
                  <a:schemeClr val="tx1"/>
                </a:solidFill>
                <a:effectLst/>
                <a:latin typeface="+mn-lt"/>
              </a:rPr>
              <a:t>. Nam dui mi, </a:t>
            </a:r>
            <a:r>
              <a:rPr lang="en-GB" sz="1200" b="1" dirty="0" err="1">
                <a:solidFill>
                  <a:schemeClr val="tx1"/>
                </a:solidFill>
                <a:effectLst/>
                <a:latin typeface="Franklin Gothic Demi" panose="020B0603020102020204" pitchFamily="34" charset="0"/>
              </a:rPr>
              <a:t>tincidunt</a:t>
            </a:r>
            <a:r>
              <a:rPr lang="en-GB" sz="1200" b="1" dirty="0">
                <a:solidFill>
                  <a:schemeClr val="tx1"/>
                </a:solidFill>
                <a:effectLst/>
                <a:latin typeface="Franklin Gothic Demi" panose="020B0603020102020204" pitchFamily="34" charset="0"/>
              </a:rPr>
              <a:t> </a:t>
            </a:r>
            <a:r>
              <a:rPr lang="en-GB" sz="1200" b="1" dirty="0" err="1">
                <a:solidFill>
                  <a:schemeClr val="tx1"/>
                </a:solidFill>
                <a:effectLst/>
                <a:latin typeface="Franklin Gothic Demi" panose="020B0603020102020204" pitchFamily="34" charset="0"/>
              </a:rPr>
              <a:t>quis</a:t>
            </a:r>
            <a:r>
              <a:rPr lang="en-GB" sz="1200" b="1" dirty="0">
                <a:solidFill>
                  <a:schemeClr val="tx1"/>
                </a:solidFill>
                <a:latin typeface="+mn-lt"/>
              </a:rPr>
              <a:t>.</a:t>
            </a:r>
            <a:endParaRPr lang="en-NO" sz="1200" dirty="0">
              <a:latin typeface="+mn-lt"/>
            </a:endParaRPr>
          </a:p>
        </p:txBody>
      </p:sp>
      <p:sp>
        <p:nvSpPr>
          <p:cNvPr id="78" name="Oval 77">
            <a:extLst>
              <a:ext uri="{FF2B5EF4-FFF2-40B4-BE49-F238E27FC236}">
                <a16:creationId xmlns:a16="http://schemas.microsoft.com/office/drawing/2014/main" id="{A23BE429-0390-2F76-C37D-1B690C80E503}"/>
              </a:ext>
            </a:extLst>
          </p:cNvPr>
          <p:cNvSpPr/>
          <p:nvPr/>
        </p:nvSpPr>
        <p:spPr>
          <a:xfrm>
            <a:off x="3457234" y="3669173"/>
            <a:ext cx="1206062" cy="12060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79" name="Oval 78">
            <a:extLst>
              <a:ext uri="{FF2B5EF4-FFF2-40B4-BE49-F238E27FC236}">
                <a16:creationId xmlns:a16="http://schemas.microsoft.com/office/drawing/2014/main" id="{0A6ECB11-BBE2-6A39-9051-8D8DC862D8AB}"/>
              </a:ext>
            </a:extLst>
          </p:cNvPr>
          <p:cNvSpPr/>
          <p:nvPr/>
        </p:nvSpPr>
        <p:spPr>
          <a:xfrm>
            <a:off x="5522517" y="3669173"/>
            <a:ext cx="1206062" cy="12060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80" name="Oval 79">
            <a:extLst>
              <a:ext uri="{FF2B5EF4-FFF2-40B4-BE49-F238E27FC236}">
                <a16:creationId xmlns:a16="http://schemas.microsoft.com/office/drawing/2014/main" id="{36088E95-4431-288D-D002-720DFCAB17F5}"/>
              </a:ext>
            </a:extLst>
          </p:cNvPr>
          <p:cNvSpPr/>
          <p:nvPr/>
        </p:nvSpPr>
        <p:spPr>
          <a:xfrm>
            <a:off x="7587801" y="3669173"/>
            <a:ext cx="1206062" cy="12060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81" name="Straight Connector 80">
            <a:extLst>
              <a:ext uri="{FF2B5EF4-FFF2-40B4-BE49-F238E27FC236}">
                <a16:creationId xmlns:a16="http://schemas.microsoft.com/office/drawing/2014/main" id="{AC983ABB-8929-9367-7EF9-FA33EEBD0446}"/>
              </a:ext>
            </a:extLst>
          </p:cNvPr>
          <p:cNvCxnSpPr>
            <a:cxnSpLocks/>
          </p:cNvCxnSpPr>
          <p:nvPr/>
        </p:nvCxnSpPr>
        <p:spPr>
          <a:xfrm>
            <a:off x="5099128" y="3705752"/>
            <a:ext cx="30717"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76E4609-9407-3965-6A15-30F13A6CE358}"/>
              </a:ext>
            </a:extLst>
          </p:cNvPr>
          <p:cNvCxnSpPr>
            <a:cxnSpLocks/>
          </p:cNvCxnSpPr>
          <p:nvPr/>
        </p:nvCxnSpPr>
        <p:spPr>
          <a:xfrm>
            <a:off x="7189185" y="3705752"/>
            <a:ext cx="30717"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0D27EA9-E93D-6775-DA9A-D80E4071D10D}"/>
              </a:ext>
            </a:extLst>
          </p:cNvPr>
          <p:cNvCxnSpPr>
            <a:cxnSpLocks/>
          </p:cNvCxnSpPr>
          <p:nvPr/>
        </p:nvCxnSpPr>
        <p:spPr>
          <a:xfrm flipH="1">
            <a:off x="5076855" y="4909195"/>
            <a:ext cx="32101"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3085BB9-F616-A77E-3BDB-25371B4AE1F7}"/>
              </a:ext>
            </a:extLst>
          </p:cNvPr>
          <p:cNvCxnSpPr>
            <a:cxnSpLocks/>
          </p:cNvCxnSpPr>
          <p:nvPr/>
        </p:nvCxnSpPr>
        <p:spPr>
          <a:xfrm flipH="1">
            <a:off x="7171126" y="4909195"/>
            <a:ext cx="32101" cy="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BB37B5A-9CA2-E4FC-CE99-08FE9045343C}"/>
              </a:ext>
            </a:extLst>
          </p:cNvPr>
          <p:cNvSpPr txBox="1"/>
          <p:nvPr/>
        </p:nvSpPr>
        <p:spPr>
          <a:xfrm>
            <a:off x="3831284" y="4138076"/>
            <a:ext cx="502029" cy="276999"/>
          </a:xfrm>
          <a:prstGeom prst="rect">
            <a:avLst/>
          </a:prstGeom>
          <a:noFill/>
        </p:spPr>
        <p:txBody>
          <a:bodyPr wrap="square" lIns="0" tIns="0" rIns="0" bIns="0" rtlCol="0">
            <a:spAutoFit/>
          </a:bodyPr>
          <a:lstStyle/>
          <a:p>
            <a:pPr algn="ctr"/>
            <a:r>
              <a:rPr lang="en-GB" sz="900" dirty="0" err="1">
                <a:solidFill>
                  <a:schemeClr val="bg1"/>
                </a:solidFill>
                <a:effectLst/>
                <a:latin typeface="+mn-lt"/>
              </a:rPr>
              <a:t>Praesent</a:t>
            </a:r>
            <a:r>
              <a:rPr lang="en-GB" sz="900" dirty="0">
                <a:solidFill>
                  <a:schemeClr val="bg1"/>
                </a:solidFill>
                <a:effectLst/>
                <a:latin typeface="+mn-lt"/>
              </a:rPr>
              <a:t> </a:t>
            </a:r>
            <a:r>
              <a:rPr lang="en-GB" sz="900" dirty="0" err="1">
                <a:solidFill>
                  <a:schemeClr val="bg1"/>
                </a:solidFill>
                <a:effectLst/>
                <a:latin typeface="+mn-lt"/>
              </a:rPr>
              <a:t>dapibus</a:t>
            </a:r>
            <a:r>
              <a:rPr lang="en-GB" sz="900" dirty="0">
                <a:solidFill>
                  <a:schemeClr val="bg1"/>
                </a:solidFill>
                <a:effectLst/>
                <a:latin typeface="+mn-lt"/>
              </a:rPr>
              <a:t>, </a:t>
            </a:r>
            <a:endParaRPr lang="en-NO" sz="900" dirty="0">
              <a:solidFill>
                <a:schemeClr val="bg1"/>
              </a:solidFill>
              <a:latin typeface="+mn-lt"/>
            </a:endParaRPr>
          </a:p>
        </p:txBody>
      </p:sp>
      <p:sp>
        <p:nvSpPr>
          <p:cNvPr id="86" name="TextBox 85">
            <a:extLst>
              <a:ext uri="{FF2B5EF4-FFF2-40B4-BE49-F238E27FC236}">
                <a16:creationId xmlns:a16="http://schemas.microsoft.com/office/drawing/2014/main" id="{A3841A28-C35D-A8C4-B0C5-795CA5053586}"/>
              </a:ext>
            </a:extLst>
          </p:cNvPr>
          <p:cNvSpPr txBox="1"/>
          <p:nvPr/>
        </p:nvSpPr>
        <p:spPr>
          <a:xfrm>
            <a:off x="5891447" y="4138076"/>
            <a:ext cx="502029" cy="276999"/>
          </a:xfrm>
          <a:prstGeom prst="rect">
            <a:avLst/>
          </a:prstGeom>
          <a:noFill/>
        </p:spPr>
        <p:txBody>
          <a:bodyPr wrap="square" lIns="0" tIns="0" rIns="0" bIns="0" rtlCol="0">
            <a:spAutoFit/>
          </a:bodyPr>
          <a:lstStyle/>
          <a:p>
            <a:pPr algn="ctr"/>
            <a:r>
              <a:rPr lang="en-GB" sz="900" err="1">
                <a:solidFill>
                  <a:schemeClr val="tx1"/>
                </a:solidFill>
                <a:effectLst/>
                <a:latin typeface="+mn-lt"/>
              </a:rPr>
              <a:t>Praesent</a:t>
            </a:r>
            <a:r>
              <a:rPr lang="en-GB" sz="900">
                <a:solidFill>
                  <a:schemeClr val="tx1"/>
                </a:solidFill>
                <a:effectLst/>
                <a:latin typeface="+mn-lt"/>
              </a:rPr>
              <a:t> </a:t>
            </a:r>
            <a:r>
              <a:rPr lang="en-GB" sz="900" err="1">
                <a:solidFill>
                  <a:schemeClr val="tx1"/>
                </a:solidFill>
                <a:effectLst/>
                <a:latin typeface="+mn-lt"/>
              </a:rPr>
              <a:t>dapibus</a:t>
            </a:r>
            <a:r>
              <a:rPr lang="en-GB" sz="900">
                <a:solidFill>
                  <a:schemeClr val="tx1"/>
                </a:solidFill>
                <a:effectLst/>
                <a:latin typeface="+mn-lt"/>
              </a:rPr>
              <a:t>, </a:t>
            </a:r>
            <a:endParaRPr lang="en-NO" sz="900">
              <a:latin typeface="+mn-lt"/>
            </a:endParaRPr>
          </a:p>
        </p:txBody>
      </p:sp>
      <p:sp>
        <p:nvSpPr>
          <p:cNvPr id="87" name="TextBox 86">
            <a:extLst>
              <a:ext uri="{FF2B5EF4-FFF2-40B4-BE49-F238E27FC236}">
                <a16:creationId xmlns:a16="http://schemas.microsoft.com/office/drawing/2014/main" id="{694BBEEA-2E03-375C-2E6E-7DD7DC09A604}"/>
              </a:ext>
            </a:extLst>
          </p:cNvPr>
          <p:cNvSpPr txBox="1"/>
          <p:nvPr/>
        </p:nvSpPr>
        <p:spPr>
          <a:xfrm>
            <a:off x="7984652" y="4138076"/>
            <a:ext cx="502029" cy="276999"/>
          </a:xfrm>
          <a:prstGeom prst="rect">
            <a:avLst/>
          </a:prstGeom>
          <a:noFill/>
        </p:spPr>
        <p:txBody>
          <a:bodyPr wrap="square" lIns="0" tIns="0" rIns="0" bIns="0" rtlCol="0">
            <a:spAutoFit/>
          </a:bodyPr>
          <a:lstStyle/>
          <a:p>
            <a:pPr algn="ctr"/>
            <a:r>
              <a:rPr lang="en-GB" sz="900" err="1">
                <a:solidFill>
                  <a:schemeClr val="tx1"/>
                </a:solidFill>
                <a:effectLst/>
                <a:latin typeface="+mn-lt"/>
              </a:rPr>
              <a:t>Praesent</a:t>
            </a:r>
            <a:r>
              <a:rPr lang="en-GB" sz="900">
                <a:solidFill>
                  <a:schemeClr val="tx1"/>
                </a:solidFill>
                <a:effectLst/>
                <a:latin typeface="+mn-lt"/>
              </a:rPr>
              <a:t> </a:t>
            </a:r>
            <a:r>
              <a:rPr lang="en-GB" sz="900" err="1">
                <a:solidFill>
                  <a:schemeClr val="tx1"/>
                </a:solidFill>
                <a:effectLst/>
                <a:latin typeface="+mn-lt"/>
              </a:rPr>
              <a:t>dapibus</a:t>
            </a:r>
            <a:r>
              <a:rPr lang="en-GB" sz="900">
                <a:solidFill>
                  <a:schemeClr val="tx1"/>
                </a:solidFill>
                <a:effectLst/>
                <a:latin typeface="+mn-lt"/>
              </a:rPr>
              <a:t>, </a:t>
            </a:r>
            <a:endParaRPr lang="en-NO" sz="900">
              <a:latin typeface="+mn-lt"/>
            </a:endParaRPr>
          </a:p>
        </p:txBody>
      </p:sp>
      <p:pic>
        <p:nvPicPr>
          <p:cNvPr id="88" name="Grafik 25">
            <a:extLst>
              <a:ext uri="{FF2B5EF4-FFF2-40B4-BE49-F238E27FC236}">
                <a16:creationId xmlns:a16="http://schemas.microsoft.com/office/drawing/2014/main" id="{20B10D3D-8AA8-C1EB-68D1-10D600BB0E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034479" y="4142538"/>
            <a:ext cx="327251" cy="327251"/>
          </a:xfrm>
          <a:prstGeom prst="rect">
            <a:avLst/>
          </a:prstGeom>
        </p:spPr>
      </p:pic>
      <p:pic>
        <p:nvPicPr>
          <p:cNvPr id="89" name="Grafik 53">
            <a:extLst>
              <a:ext uri="{FF2B5EF4-FFF2-40B4-BE49-F238E27FC236}">
                <a16:creationId xmlns:a16="http://schemas.microsoft.com/office/drawing/2014/main" id="{90F617A3-0C00-B607-4F7D-6C344A79AC6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915791" y="4138076"/>
            <a:ext cx="327251" cy="327251"/>
          </a:xfrm>
          <a:prstGeom prst="rect">
            <a:avLst/>
          </a:prstGeom>
        </p:spPr>
      </p:pic>
      <p:sp>
        <p:nvSpPr>
          <p:cNvPr id="90" name="Oval 89">
            <a:extLst>
              <a:ext uri="{FF2B5EF4-FFF2-40B4-BE49-F238E27FC236}">
                <a16:creationId xmlns:a16="http://schemas.microsoft.com/office/drawing/2014/main" id="{AA7918C9-F20C-3D29-144D-9BF0D3701078}"/>
              </a:ext>
            </a:extLst>
          </p:cNvPr>
          <p:cNvSpPr/>
          <p:nvPr/>
        </p:nvSpPr>
        <p:spPr>
          <a:xfrm>
            <a:off x="4986310" y="5218233"/>
            <a:ext cx="513463" cy="5134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pic>
        <p:nvPicPr>
          <p:cNvPr id="91" name="Grafik 28">
            <a:extLst>
              <a:ext uri="{FF2B5EF4-FFF2-40B4-BE49-F238E27FC236}">
                <a16:creationId xmlns:a16="http://schemas.microsoft.com/office/drawing/2014/main" id="{D918D4CD-C7B9-4F71-B0A1-B68D2D636B9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881794" y="5326157"/>
            <a:ext cx="289332" cy="289332"/>
          </a:xfrm>
          <a:prstGeom prst="rect">
            <a:avLst/>
          </a:prstGeom>
        </p:spPr>
      </p:pic>
      <p:pic>
        <p:nvPicPr>
          <p:cNvPr id="92" name="Grafik 35">
            <a:extLst>
              <a:ext uri="{FF2B5EF4-FFF2-40B4-BE49-F238E27FC236}">
                <a16:creationId xmlns:a16="http://schemas.microsoft.com/office/drawing/2014/main" id="{D597F58E-0431-D927-A6EB-24EF4D37A88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005757" y="5326157"/>
            <a:ext cx="289332" cy="289332"/>
          </a:xfrm>
          <a:prstGeom prst="rect">
            <a:avLst/>
          </a:prstGeom>
        </p:spPr>
      </p:pic>
      <p:pic>
        <p:nvPicPr>
          <p:cNvPr id="93" name="Grafik 44">
            <a:extLst>
              <a:ext uri="{FF2B5EF4-FFF2-40B4-BE49-F238E27FC236}">
                <a16:creationId xmlns:a16="http://schemas.microsoft.com/office/drawing/2014/main" id="{32970B3D-D128-6E05-F3B7-C35691C4586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098376" y="5330299"/>
            <a:ext cx="289332" cy="289332"/>
          </a:xfrm>
          <a:prstGeom prst="rect">
            <a:avLst/>
          </a:prstGeom>
        </p:spPr>
      </p:pic>
    </p:spTree>
    <p:extLst>
      <p:ext uri="{BB962C8B-B14F-4D97-AF65-F5344CB8AC3E}">
        <p14:creationId xmlns:p14="http://schemas.microsoft.com/office/powerpoint/2010/main" val="2994871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Key numbers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Slide example</a:t>
            </a:r>
          </a:p>
        </p:txBody>
      </p:sp>
      <p:sp>
        <p:nvSpPr>
          <p:cNvPr id="94" name="Google Shape;3779;p400">
            <a:extLst>
              <a:ext uri="{FF2B5EF4-FFF2-40B4-BE49-F238E27FC236}">
                <a16:creationId xmlns:a16="http://schemas.microsoft.com/office/drawing/2014/main" id="{1090E5BF-EBDF-5689-C99B-7CEB686E2981}"/>
              </a:ext>
            </a:extLst>
          </p:cNvPr>
          <p:cNvSpPr/>
          <p:nvPr/>
        </p:nvSpPr>
        <p:spPr>
          <a:xfrm>
            <a:off x="623887" y="3637648"/>
            <a:ext cx="3549939" cy="1884086"/>
          </a:xfrm>
          <a:prstGeom prst="roundRect">
            <a:avLst>
              <a:gd name="adj" fmla="val 18380"/>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84;p400">
            <a:extLst>
              <a:ext uri="{FF2B5EF4-FFF2-40B4-BE49-F238E27FC236}">
                <a16:creationId xmlns:a16="http://schemas.microsoft.com/office/drawing/2014/main" id="{286B2C4A-D748-BC61-BC8F-007FB2810A82}"/>
              </a:ext>
            </a:extLst>
          </p:cNvPr>
          <p:cNvSpPr/>
          <p:nvPr/>
        </p:nvSpPr>
        <p:spPr>
          <a:xfrm>
            <a:off x="2458160" y="1544915"/>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3785;p400">
            <a:extLst>
              <a:ext uri="{FF2B5EF4-FFF2-40B4-BE49-F238E27FC236}">
                <a16:creationId xmlns:a16="http://schemas.microsoft.com/office/drawing/2014/main" id="{FDF65D26-A477-CDA1-FCE0-920296E48935}"/>
              </a:ext>
            </a:extLst>
          </p:cNvPr>
          <p:cNvSpPr txBox="1">
            <a:spLocks/>
          </p:cNvSpPr>
          <p:nvPr/>
        </p:nvSpPr>
        <p:spPr>
          <a:xfrm>
            <a:off x="2668815" y="2707106"/>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employees</a:t>
            </a:r>
            <a:endParaRPr lang="en-US" sz="1400" dirty="0">
              <a:solidFill>
                <a:srgbClr val="252626"/>
              </a:solidFill>
              <a:latin typeface="+mn-lt"/>
              <a:ea typeface="Bookman Old Style"/>
              <a:cs typeface="Bookman Old Style"/>
            </a:endParaRPr>
          </a:p>
        </p:txBody>
      </p:sp>
      <p:sp>
        <p:nvSpPr>
          <p:cNvPr id="97" name="Google Shape;3786;p400">
            <a:extLst>
              <a:ext uri="{FF2B5EF4-FFF2-40B4-BE49-F238E27FC236}">
                <a16:creationId xmlns:a16="http://schemas.microsoft.com/office/drawing/2014/main" id="{9074621D-4AD2-DF91-A095-8D042BE19473}"/>
              </a:ext>
            </a:extLst>
          </p:cNvPr>
          <p:cNvSpPr txBox="1">
            <a:spLocks/>
          </p:cNvSpPr>
          <p:nvPr/>
        </p:nvSpPr>
        <p:spPr>
          <a:xfrm>
            <a:off x="984254" y="3979249"/>
            <a:ext cx="3039965" cy="125540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l" rtl="0">
              <a:spcBef>
                <a:spcPts val="0"/>
              </a:spcBef>
              <a:spcAft>
                <a:spcPts val="0"/>
              </a:spcAft>
              <a:buNone/>
            </a:pPr>
            <a:r>
              <a:rPr lang="da-DK" sz="2400" dirty="0" err="1">
                <a:solidFill>
                  <a:schemeClr val="bg1"/>
                </a:solidFill>
                <a:latin typeface="Bookman Old Style" panose="02050604050505020204" pitchFamily="18" charset="0"/>
                <a:ea typeface="Bookman Old Style"/>
                <a:cs typeface="Bookman Old Style"/>
                <a:sym typeface="Bookman Old Style"/>
              </a:rPr>
              <a:t>twoday</a:t>
            </a:r>
            <a:r>
              <a:rPr lang="da-DK" sz="2400" dirty="0">
                <a:solidFill>
                  <a:schemeClr val="bg1"/>
                </a:solidFill>
                <a:latin typeface="Bookman Old Style" panose="02050604050505020204" pitchFamily="18" charset="0"/>
                <a:ea typeface="Bookman Old Style"/>
                <a:cs typeface="Bookman Old Style"/>
                <a:sym typeface="Bookman Old Style"/>
              </a:rPr>
              <a:t> </a:t>
            </a:r>
            <a:r>
              <a:rPr lang="da-DK" sz="2400" dirty="0" err="1">
                <a:solidFill>
                  <a:schemeClr val="bg1"/>
                </a:solidFill>
                <a:latin typeface="Bookman Old Style" panose="02050604050505020204" pitchFamily="18" charset="0"/>
                <a:ea typeface="Bookman Old Style"/>
                <a:cs typeface="Bookman Old Style"/>
                <a:sym typeface="Bookman Old Style"/>
              </a:rPr>
              <a:t>we</a:t>
            </a:r>
            <a:r>
              <a:rPr lang="da-DK" sz="2400" dirty="0">
                <a:solidFill>
                  <a:schemeClr val="bg1"/>
                </a:solidFill>
                <a:latin typeface="Bookman Old Style" panose="02050604050505020204" pitchFamily="18" charset="0"/>
                <a:ea typeface="Bookman Old Style"/>
                <a:cs typeface="Bookman Old Style"/>
                <a:sym typeface="Bookman Old Style"/>
              </a:rPr>
              <a:t> </a:t>
            </a:r>
            <a:r>
              <a:rPr lang="da-DK" sz="2400" b="1" dirty="0" err="1">
                <a:solidFill>
                  <a:schemeClr val="bg1"/>
                </a:solidFill>
                <a:latin typeface="Franklin Gothic Demi" panose="020B0603020102020204" pitchFamily="34" charset="0"/>
                <a:ea typeface="Libre Franklin"/>
                <a:cs typeface="Libre Franklin"/>
                <a:sym typeface="Libre Franklin"/>
              </a:rPr>
              <a:t>create</a:t>
            </a:r>
            <a:r>
              <a:rPr lang="da-DK" sz="2400" b="1" dirty="0">
                <a:solidFill>
                  <a:schemeClr val="bg1"/>
                </a:solidFill>
                <a:latin typeface="Franklin Gothic Demi" panose="020B0603020102020204" pitchFamily="34" charset="0"/>
                <a:ea typeface="Bookman Old Style"/>
                <a:cs typeface="Bookman Old Style"/>
                <a:sym typeface="Bookman Old Style"/>
              </a:rPr>
              <a:t> </a:t>
            </a:r>
          </a:p>
          <a:p>
            <a:pPr marL="0" lvl="0" indent="0" algn="l" rtl="0">
              <a:spcBef>
                <a:spcPts val="0"/>
              </a:spcBef>
              <a:spcAft>
                <a:spcPts val="0"/>
              </a:spcAft>
              <a:buNone/>
            </a:pPr>
            <a:r>
              <a:rPr lang="da-DK" sz="2400" dirty="0">
                <a:solidFill>
                  <a:schemeClr val="bg1"/>
                </a:solidFill>
                <a:latin typeface="Bookman Old Style" panose="02050604050505020204" pitchFamily="18" charset="0"/>
                <a:ea typeface="Bookman Old Style"/>
                <a:cs typeface="Bookman Old Style"/>
                <a:sym typeface="Bookman Old Style"/>
              </a:rPr>
              <a:t>a </a:t>
            </a:r>
            <a:r>
              <a:rPr lang="da-DK" sz="2400" dirty="0" err="1">
                <a:solidFill>
                  <a:schemeClr val="bg1"/>
                </a:solidFill>
                <a:latin typeface="Bookman Old Style" panose="02050604050505020204" pitchFamily="18" charset="0"/>
                <a:ea typeface="Bookman Old Style"/>
                <a:cs typeface="Bookman Old Style"/>
                <a:sym typeface="Bookman Old Style"/>
              </a:rPr>
              <a:t>better</a:t>
            </a:r>
            <a:r>
              <a:rPr lang="da-DK" sz="2400" dirty="0">
                <a:solidFill>
                  <a:schemeClr val="bg1"/>
                </a:solidFill>
                <a:latin typeface="Bookman Old Style" panose="02050604050505020204" pitchFamily="18" charset="0"/>
                <a:ea typeface="Bookman Old Style"/>
                <a:cs typeface="Bookman Old Style"/>
                <a:sym typeface="Bookman Old Style"/>
              </a:rPr>
              <a:t> </a:t>
            </a:r>
            <a:r>
              <a:rPr lang="da-DK" sz="2400" dirty="0" err="1">
                <a:solidFill>
                  <a:schemeClr val="bg1"/>
                </a:solidFill>
                <a:latin typeface="Bookman Old Style" panose="02050604050505020204" pitchFamily="18" charset="0"/>
                <a:ea typeface="Bookman Old Style"/>
                <a:cs typeface="Bookman Old Style"/>
                <a:sym typeface="Bookman Old Style"/>
              </a:rPr>
              <a:t>tomorrow</a:t>
            </a:r>
            <a:r>
              <a:rPr lang="da-DK" sz="2400" dirty="0">
                <a:solidFill>
                  <a:schemeClr val="bg1"/>
                </a:solidFill>
                <a:latin typeface="Bookman Old Style" panose="02050604050505020204" pitchFamily="18" charset="0"/>
                <a:ea typeface="Bookman Old Style"/>
                <a:cs typeface="Bookman Old Style"/>
                <a:sym typeface="Bookman Old Style"/>
              </a:rPr>
              <a:t> </a:t>
            </a:r>
            <a:r>
              <a:rPr lang="da-DK" sz="2400" dirty="0" err="1">
                <a:solidFill>
                  <a:schemeClr val="bg1"/>
                </a:solidFill>
                <a:latin typeface="Bookman Old Style" panose="02050604050505020204" pitchFamily="18" charset="0"/>
                <a:ea typeface="Bookman Old Style"/>
                <a:cs typeface="Bookman Old Style"/>
                <a:sym typeface="Bookman Old Style"/>
              </a:rPr>
              <a:t>through</a:t>
            </a:r>
            <a:r>
              <a:rPr lang="da-DK" sz="2400" dirty="0">
                <a:solidFill>
                  <a:schemeClr val="bg1"/>
                </a:solidFill>
                <a:latin typeface="Bookman Old Style" panose="02050604050505020204" pitchFamily="18" charset="0"/>
                <a:ea typeface="Bookman Old Style"/>
                <a:cs typeface="Bookman Old Style"/>
                <a:sym typeface="Bookman Old Style"/>
              </a:rPr>
              <a:t> </a:t>
            </a:r>
            <a:r>
              <a:rPr lang="da-DK" sz="2400" b="1" dirty="0" err="1">
                <a:solidFill>
                  <a:schemeClr val="bg1"/>
                </a:solidFill>
                <a:latin typeface="Franklin Gothic Demi" panose="020B0603020102020204" pitchFamily="34" charset="0"/>
                <a:ea typeface="Libre Franklin"/>
                <a:cs typeface="Libre Franklin"/>
                <a:sym typeface="Libre Franklin"/>
              </a:rPr>
              <a:t>technology</a:t>
            </a:r>
            <a:endParaRPr lang="da-DK" sz="2400" b="1" dirty="0">
              <a:solidFill>
                <a:schemeClr val="bg1"/>
              </a:solidFill>
              <a:latin typeface="Franklin Gothic Demi" panose="020B0603020102020204" pitchFamily="34" charset="0"/>
              <a:ea typeface="Libre Franklin"/>
              <a:cs typeface="Libre Franklin"/>
              <a:sym typeface="Libre Franklin"/>
            </a:endParaRPr>
          </a:p>
        </p:txBody>
      </p:sp>
      <p:sp>
        <p:nvSpPr>
          <p:cNvPr id="98" name="Google Shape;3759;p399">
            <a:extLst>
              <a:ext uri="{FF2B5EF4-FFF2-40B4-BE49-F238E27FC236}">
                <a16:creationId xmlns:a16="http://schemas.microsoft.com/office/drawing/2014/main" id="{434CD420-4594-E92C-E88D-41F57C1EEEF1}"/>
              </a:ext>
            </a:extLst>
          </p:cNvPr>
          <p:cNvSpPr txBox="1"/>
          <p:nvPr/>
        </p:nvSpPr>
        <p:spPr>
          <a:xfrm>
            <a:off x="2606300" y="2070711"/>
            <a:ext cx="1334408"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dirty="0">
                <a:solidFill>
                  <a:schemeClr val="dk1"/>
                </a:solidFill>
                <a:latin typeface="Bookman Old Style" panose="02050604050505020204" pitchFamily="18" charset="0"/>
                <a:ea typeface="Bookman Old Style"/>
                <a:cs typeface="Bookman Old Style"/>
                <a:sym typeface="Libre Franklin"/>
              </a:rPr>
              <a:t>700+</a:t>
            </a:r>
            <a:endParaRPr lang="en-US" sz="3000" dirty="0">
              <a:solidFill>
                <a:srgbClr val="252626"/>
              </a:solidFill>
              <a:latin typeface="Bookman Old Style" panose="02050604050505020204" pitchFamily="18" charset="0"/>
              <a:ea typeface="Bookman Old Style"/>
              <a:cs typeface="Bookman Old Style"/>
            </a:endParaRPr>
          </a:p>
        </p:txBody>
      </p:sp>
      <p:pic>
        <p:nvPicPr>
          <p:cNvPr id="101" name="Picture 100" descr="A red and white flag&#10;&#10;Description automatically generated">
            <a:extLst>
              <a:ext uri="{FF2B5EF4-FFF2-40B4-BE49-F238E27FC236}">
                <a16:creationId xmlns:a16="http://schemas.microsoft.com/office/drawing/2014/main" id="{BE794CC6-3048-9FA1-9A82-0E45CEE96743}"/>
              </a:ext>
            </a:extLst>
          </p:cNvPr>
          <p:cNvPicPr>
            <a:picLocks noChangeAspect="1"/>
          </p:cNvPicPr>
          <p:nvPr/>
        </p:nvPicPr>
        <p:blipFill>
          <a:blip r:embed="rId2"/>
          <a:stretch>
            <a:fillRect/>
          </a:stretch>
        </p:blipFill>
        <p:spPr>
          <a:xfrm>
            <a:off x="11015355" y="388177"/>
            <a:ext cx="574901" cy="574902"/>
          </a:xfrm>
          <a:prstGeom prst="rect">
            <a:avLst/>
          </a:prstGeom>
        </p:spPr>
      </p:pic>
      <p:sp>
        <p:nvSpPr>
          <p:cNvPr id="102" name="Google Shape;3784;p400">
            <a:extLst>
              <a:ext uri="{FF2B5EF4-FFF2-40B4-BE49-F238E27FC236}">
                <a16:creationId xmlns:a16="http://schemas.microsoft.com/office/drawing/2014/main" id="{51E660AA-AB23-F534-599E-0C825C5DB078}"/>
              </a:ext>
            </a:extLst>
          </p:cNvPr>
          <p:cNvSpPr/>
          <p:nvPr/>
        </p:nvSpPr>
        <p:spPr>
          <a:xfrm>
            <a:off x="9934654" y="1550231"/>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3785;p400">
            <a:extLst>
              <a:ext uri="{FF2B5EF4-FFF2-40B4-BE49-F238E27FC236}">
                <a16:creationId xmlns:a16="http://schemas.microsoft.com/office/drawing/2014/main" id="{7E5179CA-D44C-FB41-F1D6-FA47CFE4424A}"/>
              </a:ext>
            </a:extLst>
          </p:cNvPr>
          <p:cNvSpPr txBox="1">
            <a:spLocks/>
          </p:cNvSpPr>
          <p:nvPr/>
        </p:nvSpPr>
        <p:spPr>
          <a:xfrm>
            <a:off x="10134676" y="2694703"/>
            <a:ext cx="1249938" cy="568829"/>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a:solidFill>
                  <a:schemeClr val="dk1"/>
                </a:solidFill>
                <a:latin typeface="+mn-lt"/>
                <a:ea typeface="Bookman Old Style"/>
                <a:cs typeface="Bookman Old Style"/>
                <a:sym typeface="Bookman Old Style"/>
              </a:rPr>
              <a:t>freelance </a:t>
            </a:r>
          </a:p>
          <a:p>
            <a:pPr marL="0" lvl="0" indent="0" algn="ctr" rtl="0">
              <a:spcBef>
                <a:spcPts val="0"/>
              </a:spcBef>
              <a:spcAft>
                <a:spcPts val="0"/>
              </a:spcAft>
              <a:buNone/>
            </a:pPr>
            <a:r>
              <a:rPr lang="da-DK" sz="1400" dirty="0">
                <a:solidFill>
                  <a:schemeClr val="dk1"/>
                </a:solidFill>
                <a:latin typeface="+mn-lt"/>
                <a:ea typeface="Bookman Old Style"/>
                <a:cs typeface="Bookman Old Style"/>
                <a:sym typeface="Bookman Old Style"/>
              </a:rPr>
              <a:t>IT </a:t>
            </a:r>
            <a:r>
              <a:rPr lang="da-DK" sz="1400" dirty="0" err="1">
                <a:solidFill>
                  <a:schemeClr val="dk1"/>
                </a:solidFill>
                <a:latin typeface="+mn-lt"/>
                <a:ea typeface="Bookman Old Style"/>
                <a:cs typeface="Bookman Old Style"/>
                <a:sym typeface="Bookman Old Style"/>
              </a:rPr>
              <a:t>consultants</a:t>
            </a:r>
            <a:endParaRPr lang="en-US" sz="1400" dirty="0">
              <a:solidFill>
                <a:srgbClr val="252626"/>
              </a:solidFill>
              <a:latin typeface="+mn-lt"/>
              <a:ea typeface="Bookman Old Style"/>
              <a:cs typeface="Bookman Old Style"/>
            </a:endParaRPr>
          </a:p>
        </p:txBody>
      </p:sp>
      <p:sp>
        <p:nvSpPr>
          <p:cNvPr id="104" name="Google Shape;3759;p399">
            <a:extLst>
              <a:ext uri="{FF2B5EF4-FFF2-40B4-BE49-F238E27FC236}">
                <a16:creationId xmlns:a16="http://schemas.microsoft.com/office/drawing/2014/main" id="{648C1E64-30F6-5151-ACFF-032B4375C6F2}"/>
              </a:ext>
            </a:extLst>
          </p:cNvPr>
          <p:cNvSpPr txBox="1"/>
          <p:nvPr/>
        </p:nvSpPr>
        <p:spPr>
          <a:xfrm>
            <a:off x="10082794" y="2044501"/>
            <a:ext cx="1334408"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dirty="0">
                <a:solidFill>
                  <a:schemeClr val="dk1"/>
                </a:solidFill>
                <a:latin typeface="Bookman Old Style" panose="02050604050505020204" pitchFamily="18" charset="0"/>
                <a:ea typeface="Bookman Old Style"/>
                <a:cs typeface="Bookman Old Style"/>
                <a:sym typeface="Libre Franklin"/>
              </a:rPr>
              <a:t>450+</a:t>
            </a:r>
            <a:endParaRPr lang="en-US" sz="3000" dirty="0">
              <a:solidFill>
                <a:srgbClr val="252626"/>
              </a:solidFill>
              <a:latin typeface="Bookman Old Style" panose="02050604050505020204" pitchFamily="18" charset="0"/>
              <a:ea typeface="Bookman Old Style"/>
              <a:cs typeface="Bookman Old Style"/>
            </a:endParaRPr>
          </a:p>
        </p:txBody>
      </p:sp>
      <p:sp>
        <p:nvSpPr>
          <p:cNvPr id="105" name="Google Shape;3784;p400">
            <a:extLst>
              <a:ext uri="{FF2B5EF4-FFF2-40B4-BE49-F238E27FC236}">
                <a16:creationId xmlns:a16="http://schemas.microsoft.com/office/drawing/2014/main" id="{D91DABA9-66B3-ED33-2E46-B0A119E2D435}"/>
              </a:ext>
            </a:extLst>
          </p:cNvPr>
          <p:cNvSpPr/>
          <p:nvPr/>
        </p:nvSpPr>
        <p:spPr>
          <a:xfrm>
            <a:off x="4324515" y="1544915"/>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3785;p400">
            <a:extLst>
              <a:ext uri="{FF2B5EF4-FFF2-40B4-BE49-F238E27FC236}">
                <a16:creationId xmlns:a16="http://schemas.microsoft.com/office/drawing/2014/main" id="{A4A91CAB-FD42-E82A-2769-944C50DAFE28}"/>
              </a:ext>
            </a:extLst>
          </p:cNvPr>
          <p:cNvSpPr txBox="1">
            <a:spLocks/>
          </p:cNvSpPr>
          <p:nvPr/>
        </p:nvSpPr>
        <p:spPr>
          <a:xfrm>
            <a:off x="4535170" y="2683632"/>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customers</a:t>
            </a:r>
            <a:r>
              <a:rPr lang="da-DK" sz="1400" dirty="0">
                <a:solidFill>
                  <a:schemeClr val="dk1"/>
                </a:solidFill>
                <a:latin typeface="+mn-lt"/>
                <a:ea typeface="Bookman Old Style"/>
                <a:cs typeface="Bookman Old Style"/>
                <a:sym typeface="Bookman Old Style"/>
              </a:rPr>
              <a:t>:</a:t>
            </a:r>
            <a:endParaRPr lang="en-US" sz="1400" dirty="0">
              <a:solidFill>
                <a:srgbClr val="252626"/>
              </a:solidFill>
              <a:latin typeface="+mn-lt"/>
              <a:ea typeface="Bookman Old Style"/>
              <a:cs typeface="Bookman Old Style"/>
            </a:endParaRPr>
          </a:p>
        </p:txBody>
      </p:sp>
      <p:sp>
        <p:nvSpPr>
          <p:cNvPr id="107" name="Google Shape;3759;p399">
            <a:extLst>
              <a:ext uri="{FF2B5EF4-FFF2-40B4-BE49-F238E27FC236}">
                <a16:creationId xmlns:a16="http://schemas.microsoft.com/office/drawing/2014/main" id="{66370416-C550-9CA2-43A6-25DFB5794718}"/>
              </a:ext>
            </a:extLst>
          </p:cNvPr>
          <p:cNvSpPr txBox="1"/>
          <p:nvPr/>
        </p:nvSpPr>
        <p:spPr>
          <a:xfrm>
            <a:off x="4358330" y="2044250"/>
            <a:ext cx="1585979"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dirty="0">
                <a:solidFill>
                  <a:schemeClr val="dk1"/>
                </a:solidFill>
                <a:latin typeface="Bookman Old Style" panose="02050604050505020204" pitchFamily="18" charset="0"/>
                <a:ea typeface="Bookman Old Style"/>
                <a:cs typeface="Bookman Old Style"/>
                <a:sym typeface="Libre Franklin"/>
              </a:rPr>
              <a:t>1300+</a:t>
            </a:r>
            <a:endParaRPr lang="en-US" sz="3000" dirty="0">
              <a:solidFill>
                <a:srgbClr val="252626"/>
              </a:solidFill>
              <a:latin typeface="Bookman Old Style" panose="02050604050505020204" pitchFamily="18" charset="0"/>
              <a:ea typeface="Bookman Old Style"/>
              <a:cs typeface="Bookman Old Style"/>
            </a:endParaRPr>
          </a:p>
        </p:txBody>
      </p:sp>
      <p:sp>
        <p:nvSpPr>
          <p:cNvPr id="108" name="Google Shape;3784;p400">
            <a:extLst>
              <a:ext uri="{FF2B5EF4-FFF2-40B4-BE49-F238E27FC236}">
                <a16:creationId xmlns:a16="http://schemas.microsoft.com/office/drawing/2014/main" id="{A184901A-FCD6-4442-31F7-40E68F522C23}"/>
              </a:ext>
            </a:extLst>
          </p:cNvPr>
          <p:cNvSpPr/>
          <p:nvPr/>
        </p:nvSpPr>
        <p:spPr>
          <a:xfrm>
            <a:off x="4396979" y="3637648"/>
            <a:ext cx="1655700" cy="1884085"/>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3785;p400">
            <a:extLst>
              <a:ext uri="{FF2B5EF4-FFF2-40B4-BE49-F238E27FC236}">
                <a16:creationId xmlns:a16="http://schemas.microsoft.com/office/drawing/2014/main" id="{CC078448-837C-60EC-630B-FE48D90560B1}"/>
              </a:ext>
            </a:extLst>
          </p:cNvPr>
          <p:cNvSpPr txBox="1">
            <a:spLocks/>
          </p:cNvSpPr>
          <p:nvPr/>
        </p:nvSpPr>
        <p:spPr>
          <a:xfrm>
            <a:off x="4607634" y="4262860"/>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Revenue</a:t>
            </a:r>
            <a:r>
              <a:rPr lang="da-DK" sz="1400" dirty="0">
                <a:solidFill>
                  <a:schemeClr val="dk1"/>
                </a:solidFill>
                <a:latin typeface="+mn-lt"/>
                <a:ea typeface="Bookman Old Style"/>
                <a:cs typeface="Bookman Old Style"/>
                <a:sym typeface="Bookman Old Style"/>
              </a:rPr>
              <a:t> 2021:</a:t>
            </a:r>
          </a:p>
        </p:txBody>
      </p:sp>
      <p:sp>
        <p:nvSpPr>
          <p:cNvPr id="110" name="Google Shape;3759;p399">
            <a:extLst>
              <a:ext uri="{FF2B5EF4-FFF2-40B4-BE49-F238E27FC236}">
                <a16:creationId xmlns:a16="http://schemas.microsoft.com/office/drawing/2014/main" id="{03E346AF-7597-ED1E-735F-9AD759053A6D}"/>
              </a:ext>
            </a:extLst>
          </p:cNvPr>
          <p:cNvSpPr txBox="1"/>
          <p:nvPr/>
        </p:nvSpPr>
        <p:spPr>
          <a:xfrm>
            <a:off x="4423902" y="4349038"/>
            <a:ext cx="1585979"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dirty="0">
                <a:solidFill>
                  <a:schemeClr val="dk1"/>
                </a:solidFill>
                <a:latin typeface="Bookman Old Style" panose="02050604050505020204" pitchFamily="18" charset="0"/>
                <a:ea typeface="Bookman Old Style"/>
                <a:cs typeface="Bookman Old Style"/>
                <a:sym typeface="Libre Franklin"/>
              </a:rPr>
              <a:t>706,6</a:t>
            </a:r>
            <a:endParaRPr lang="en-US" sz="3000" dirty="0">
              <a:solidFill>
                <a:srgbClr val="252626"/>
              </a:solidFill>
              <a:latin typeface="Bookman Old Style" panose="02050604050505020204" pitchFamily="18" charset="0"/>
              <a:ea typeface="Bookman Old Style"/>
              <a:cs typeface="Bookman Old Style"/>
            </a:endParaRPr>
          </a:p>
        </p:txBody>
      </p:sp>
      <p:sp>
        <p:nvSpPr>
          <p:cNvPr id="111" name="Google Shape;3785;p400">
            <a:extLst>
              <a:ext uri="{FF2B5EF4-FFF2-40B4-BE49-F238E27FC236}">
                <a16:creationId xmlns:a16="http://schemas.microsoft.com/office/drawing/2014/main" id="{3E037B63-3C41-E2B2-462F-9467AAF890A7}"/>
              </a:ext>
            </a:extLst>
          </p:cNvPr>
          <p:cNvSpPr txBox="1">
            <a:spLocks/>
          </p:cNvSpPr>
          <p:nvPr/>
        </p:nvSpPr>
        <p:spPr>
          <a:xfrm>
            <a:off x="4607634" y="5004447"/>
            <a:ext cx="1249938" cy="568829"/>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DKKm</a:t>
            </a:r>
            <a:endParaRPr lang="da-DK" sz="1400" dirty="0">
              <a:solidFill>
                <a:schemeClr val="dk1"/>
              </a:solidFill>
              <a:latin typeface="+mn-lt"/>
              <a:ea typeface="Bookman Old Style"/>
              <a:cs typeface="Bookman Old Style"/>
              <a:sym typeface="Bookman Old Style"/>
            </a:endParaRPr>
          </a:p>
        </p:txBody>
      </p:sp>
      <p:sp>
        <p:nvSpPr>
          <p:cNvPr id="112" name="Google Shape;3784;p400">
            <a:extLst>
              <a:ext uri="{FF2B5EF4-FFF2-40B4-BE49-F238E27FC236}">
                <a16:creationId xmlns:a16="http://schemas.microsoft.com/office/drawing/2014/main" id="{4671E59D-841F-A86D-DD99-861CDB0B4D84}"/>
              </a:ext>
            </a:extLst>
          </p:cNvPr>
          <p:cNvSpPr/>
          <p:nvPr/>
        </p:nvSpPr>
        <p:spPr>
          <a:xfrm>
            <a:off x="6257677" y="3637648"/>
            <a:ext cx="1655700" cy="1884085"/>
          </a:xfrm>
          <a:prstGeom prst="roundRect">
            <a:avLst>
              <a:gd name="adj" fmla="val 1838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3785;p400">
            <a:extLst>
              <a:ext uri="{FF2B5EF4-FFF2-40B4-BE49-F238E27FC236}">
                <a16:creationId xmlns:a16="http://schemas.microsoft.com/office/drawing/2014/main" id="{8DCFCDBF-9116-07DE-4AB9-A7A3EFE4FBD5}"/>
              </a:ext>
            </a:extLst>
          </p:cNvPr>
          <p:cNvSpPr txBox="1">
            <a:spLocks/>
          </p:cNvSpPr>
          <p:nvPr/>
        </p:nvSpPr>
        <p:spPr>
          <a:xfrm>
            <a:off x="6468332" y="4262860"/>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a:solidFill>
                  <a:schemeClr val="dk1"/>
                </a:solidFill>
                <a:latin typeface="+mn-lt"/>
                <a:ea typeface="Bookman Old Style"/>
                <a:cs typeface="Bookman Old Style"/>
                <a:sym typeface="Bookman Old Style"/>
              </a:rPr>
              <a:t>EBITDA 2021:</a:t>
            </a:r>
          </a:p>
        </p:txBody>
      </p:sp>
      <p:sp>
        <p:nvSpPr>
          <p:cNvPr id="114" name="Google Shape;3759;p399">
            <a:extLst>
              <a:ext uri="{FF2B5EF4-FFF2-40B4-BE49-F238E27FC236}">
                <a16:creationId xmlns:a16="http://schemas.microsoft.com/office/drawing/2014/main" id="{4F0C0576-3B65-D59A-E00D-8653D97F23C4}"/>
              </a:ext>
            </a:extLst>
          </p:cNvPr>
          <p:cNvSpPr txBox="1"/>
          <p:nvPr/>
        </p:nvSpPr>
        <p:spPr>
          <a:xfrm>
            <a:off x="6284600" y="4349038"/>
            <a:ext cx="1585979" cy="825180"/>
          </a:xfrm>
          <a:prstGeom prst="rect">
            <a:avLst/>
          </a:prstGeom>
          <a:noFill/>
          <a:ln>
            <a:noFill/>
          </a:ln>
        </p:spPr>
        <p:txBody>
          <a:bodyPr spcFirstLastPara="1" wrap="square" lIns="180000" tIns="180000" rIns="180000" bIns="180000" anchor="t" anchorCtr="0">
            <a:spAutoFit/>
          </a:bodyPr>
          <a:lstStyle/>
          <a:p>
            <a:pPr marL="0" lvl="0" indent="0" algn="ctr" rtl="0">
              <a:spcBef>
                <a:spcPts val="0"/>
              </a:spcBef>
              <a:spcAft>
                <a:spcPts val="0"/>
              </a:spcAft>
              <a:buNone/>
            </a:pPr>
            <a:r>
              <a:rPr lang="da-DK" sz="3000" dirty="0">
                <a:solidFill>
                  <a:schemeClr val="dk1"/>
                </a:solidFill>
                <a:latin typeface="Bookman Old Style" panose="02050604050505020204" pitchFamily="18" charset="0"/>
                <a:ea typeface="Bookman Old Style"/>
                <a:cs typeface="Bookman Old Style"/>
                <a:sym typeface="Libre Franklin"/>
              </a:rPr>
              <a:t>105</a:t>
            </a:r>
            <a:endParaRPr lang="en-US" sz="3000" dirty="0">
              <a:solidFill>
                <a:srgbClr val="252626"/>
              </a:solidFill>
              <a:latin typeface="Bookman Old Style" panose="02050604050505020204" pitchFamily="18" charset="0"/>
              <a:ea typeface="Bookman Old Style"/>
              <a:cs typeface="Bookman Old Style"/>
            </a:endParaRPr>
          </a:p>
        </p:txBody>
      </p:sp>
      <p:sp>
        <p:nvSpPr>
          <p:cNvPr id="115" name="Google Shape;3785;p400">
            <a:extLst>
              <a:ext uri="{FF2B5EF4-FFF2-40B4-BE49-F238E27FC236}">
                <a16:creationId xmlns:a16="http://schemas.microsoft.com/office/drawing/2014/main" id="{F25B6C5D-1C65-64B4-20D6-4EE2A2F1CA4D}"/>
              </a:ext>
            </a:extLst>
          </p:cNvPr>
          <p:cNvSpPr txBox="1">
            <a:spLocks/>
          </p:cNvSpPr>
          <p:nvPr/>
        </p:nvSpPr>
        <p:spPr>
          <a:xfrm>
            <a:off x="6468332" y="5004447"/>
            <a:ext cx="1249938" cy="568829"/>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ctr" rtl="0">
              <a:spcBef>
                <a:spcPts val="0"/>
              </a:spcBef>
              <a:spcAft>
                <a:spcPts val="0"/>
              </a:spcAft>
              <a:buNone/>
            </a:pPr>
            <a:r>
              <a:rPr lang="da-DK" sz="1400" dirty="0" err="1">
                <a:solidFill>
                  <a:schemeClr val="dk1"/>
                </a:solidFill>
                <a:latin typeface="+mn-lt"/>
                <a:ea typeface="Bookman Old Style"/>
                <a:cs typeface="Bookman Old Style"/>
                <a:sym typeface="Bookman Old Style"/>
              </a:rPr>
              <a:t>DKKm</a:t>
            </a:r>
            <a:endParaRPr lang="da-DK" sz="1400" dirty="0">
              <a:solidFill>
                <a:schemeClr val="dk1"/>
              </a:solidFill>
              <a:latin typeface="+mn-lt"/>
              <a:ea typeface="Bookman Old Style"/>
              <a:cs typeface="Bookman Old Style"/>
              <a:sym typeface="Bookman Old Style"/>
            </a:endParaRPr>
          </a:p>
        </p:txBody>
      </p:sp>
      <p:pic>
        <p:nvPicPr>
          <p:cNvPr id="116" name="Google Shape;3768;p399">
            <a:extLst>
              <a:ext uri="{FF2B5EF4-FFF2-40B4-BE49-F238E27FC236}">
                <a16:creationId xmlns:a16="http://schemas.microsoft.com/office/drawing/2014/main" id="{A80AF693-A2B5-4A28-4CAE-F4F345F4B67E}"/>
              </a:ext>
            </a:extLst>
          </p:cNvPr>
          <p:cNvPicPr preferRelativeResize="0"/>
          <p:nvPr/>
        </p:nvPicPr>
        <p:blipFill>
          <a:blip r:embed="rId3">
            <a:alphaModFix/>
          </a:blip>
          <a:stretch>
            <a:fillRect/>
          </a:stretch>
        </p:blipFill>
        <p:spPr>
          <a:xfrm>
            <a:off x="5071787" y="3820365"/>
            <a:ext cx="321631" cy="327215"/>
          </a:xfrm>
          <a:prstGeom prst="rect">
            <a:avLst/>
          </a:prstGeom>
          <a:noFill/>
          <a:ln>
            <a:noFill/>
          </a:ln>
        </p:spPr>
      </p:pic>
      <p:pic>
        <p:nvPicPr>
          <p:cNvPr id="117" name="Google Shape;3768;p399">
            <a:extLst>
              <a:ext uri="{FF2B5EF4-FFF2-40B4-BE49-F238E27FC236}">
                <a16:creationId xmlns:a16="http://schemas.microsoft.com/office/drawing/2014/main" id="{C551AF1E-6CD9-5E68-CABD-742646AF10E4}"/>
              </a:ext>
            </a:extLst>
          </p:cNvPr>
          <p:cNvPicPr preferRelativeResize="0"/>
          <p:nvPr/>
        </p:nvPicPr>
        <p:blipFill>
          <a:blip r:embed="rId3">
            <a:alphaModFix/>
          </a:blip>
          <a:stretch>
            <a:fillRect/>
          </a:stretch>
        </p:blipFill>
        <p:spPr>
          <a:xfrm>
            <a:off x="6932485" y="3820365"/>
            <a:ext cx="321631" cy="327215"/>
          </a:xfrm>
          <a:prstGeom prst="rect">
            <a:avLst/>
          </a:prstGeom>
          <a:noFill/>
          <a:ln>
            <a:noFill/>
          </a:ln>
        </p:spPr>
      </p:pic>
      <p:pic>
        <p:nvPicPr>
          <p:cNvPr id="118" name="Grafik 51">
            <a:extLst>
              <a:ext uri="{FF2B5EF4-FFF2-40B4-BE49-F238E27FC236}">
                <a16:creationId xmlns:a16="http://schemas.microsoft.com/office/drawing/2014/main" id="{76B3D00E-51A1-3D2B-597D-AFDA82FB8BD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124344" y="1865053"/>
            <a:ext cx="326078" cy="326078"/>
          </a:xfrm>
          <a:prstGeom prst="rect">
            <a:avLst/>
          </a:prstGeom>
        </p:spPr>
      </p:pic>
      <p:pic>
        <p:nvPicPr>
          <p:cNvPr id="119" name="Google Shape;3762;p399">
            <a:extLst>
              <a:ext uri="{FF2B5EF4-FFF2-40B4-BE49-F238E27FC236}">
                <a16:creationId xmlns:a16="http://schemas.microsoft.com/office/drawing/2014/main" id="{0F3A0033-D8D5-54AF-0ACA-9A9BD702AF18}"/>
              </a:ext>
            </a:extLst>
          </p:cNvPr>
          <p:cNvPicPr preferRelativeResize="0"/>
          <p:nvPr/>
        </p:nvPicPr>
        <p:blipFill rotWithShape="1">
          <a:blip r:embed="rId6">
            <a:alphaModFix/>
          </a:blip>
          <a:srcRect/>
          <a:stretch/>
        </p:blipFill>
        <p:spPr>
          <a:xfrm>
            <a:off x="10588769" y="1814336"/>
            <a:ext cx="341751" cy="341751"/>
          </a:xfrm>
          <a:prstGeom prst="rect">
            <a:avLst/>
          </a:prstGeom>
          <a:noFill/>
          <a:ln>
            <a:noFill/>
          </a:ln>
        </p:spPr>
      </p:pic>
      <p:sp>
        <p:nvSpPr>
          <p:cNvPr id="120" name="Google Shape;3779;p400">
            <a:extLst>
              <a:ext uri="{FF2B5EF4-FFF2-40B4-BE49-F238E27FC236}">
                <a16:creationId xmlns:a16="http://schemas.microsoft.com/office/drawing/2014/main" id="{3E0F456E-E1C2-9EDB-83E7-F1BDF8DF71DA}"/>
              </a:ext>
            </a:extLst>
          </p:cNvPr>
          <p:cNvSpPr/>
          <p:nvPr/>
        </p:nvSpPr>
        <p:spPr>
          <a:xfrm>
            <a:off x="6197710" y="1528966"/>
            <a:ext cx="3549939" cy="1884086"/>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TextBox 120">
            <a:extLst>
              <a:ext uri="{FF2B5EF4-FFF2-40B4-BE49-F238E27FC236}">
                <a16:creationId xmlns:a16="http://schemas.microsoft.com/office/drawing/2014/main" id="{2E1CD457-59A4-7E3C-1F75-9F0544310290}"/>
              </a:ext>
            </a:extLst>
          </p:cNvPr>
          <p:cNvSpPr txBox="1"/>
          <p:nvPr/>
        </p:nvSpPr>
        <p:spPr>
          <a:xfrm>
            <a:off x="6471676" y="1799511"/>
            <a:ext cx="2827160" cy="1342996"/>
          </a:xfrm>
          <a:prstGeom prst="rect">
            <a:avLst/>
          </a:prstGeom>
          <a:noFill/>
        </p:spPr>
        <p:txBody>
          <a:bodyPr wrap="square">
            <a:spAutoFit/>
          </a:bodyPr>
          <a:lstStyle/>
          <a:p>
            <a:pPr marL="0" lvl="0" indent="0" algn="l" rtl="0">
              <a:lnSpc>
                <a:spcPct val="115000"/>
              </a:lnSpc>
              <a:spcBef>
                <a:spcPts val="0"/>
              </a:spcBef>
              <a:spcAft>
                <a:spcPts val="2100"/>
              </a:spcAft>
              <a:buNone/>
            </a:pPr>
            <a:r>
              <a:rPr lang="da-DK" sz="1800" dirty="0" err="1">
                <a:solidFill>
                  <a:schemeClr val="bg1"/>
                </a:solidFill>
                <a:latin typeface="Bookman Old Style" panose="02050604050505020204" pitchFamily="18" charset="0"/>
                <a:ea typeface="Bookman Old Style"/>
                <a:cs typeface="Bookman Old Style"/>
                <a:sym typeface="Bookman Old Style"/>
              </a:rPr>
              <a:t>We</a:t>
            </a:r>
            <a:r>
              <a:rPr lang="da-DK" sz="1800" dirty="0">
                <a:solidFill>
                  <a:schemeClr val="bg1"/>
                </a:solidFill>
                <a:latin typeface="Bookman Old Style" panose="02050604050505020204" pitchFamily="18" charset="0"/>
                <a:ea typeface="Bookman Old Style"/>
                <a:cs typeface="Bookman Old Style"/>
                <a:sym typeface="Bookman Old Style"/>
              </a:rPr>
              <a:t> </a:t>
            </a:r>
            <a:r>
              <a:rPr lang="da-DK" sz="1800" dirty="0" err="1">
                <a:solidFill>
                  <a:schemeClr val="bg1"/>
                </a:solidFill>
                <a:latin typeface="Bookman Old Style" panose="02050604050505020204" pitchFamily="18" charset="0"/>
                <a:ea typeface="Bookman Old Style"/>
                <a:cs typeface="Bookman Old Style"/>
                <a:sym typeface="Bookman Old Style"/>
              </a:rPr>
              <a:t>are</a:t>
            </a:r>
            <a:r>
              <a:rPr lang="da-DK" sz="1800" dirty="0">
                <a:solidFill>
                  <a:schemeClr val="bg1"/>
                </a:solidFill>
                <a:latin typeface="Bookman Old Style" panose="02050604050505020204" pitchFamily="18" charset="0"/>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Libre Franklin"/>
                <a:cs typeface="Libre Franklin"/>
                <a:sym typeface="Libre Franklin"/>
              </a:rPr>
              <a:t>where</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Bookman Old Style"/>
                <a:cs typeface="Bookman Old Style"/>
                <a:sym typeface="Bookman Old Style"/>
              </a:rPr>
              <a:t>you</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Bookman Old Style"/>
                <a:cs typeface="Bookman Old Style"/>
                <a:sym typeface="Bookman Old Style"/>
              </a:rPr>
              <a:t>are</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dirty="0">
                <a:solidFill>
                  <a:schemeClr val="bg1"/>
                </a:solidFill>
                <a:latin typeface="Bookman Old Style" panose="02050604050505020204" pitchFamily="18" charset="0"/>
                <a:ea typeface="Bookman Old Style"/>
                <a:cs typeface="Bookman Old Style"/>
                <a:sym typeface="Bookman Old Style"/>
              </a:rPr>
              <a:t>Strong </a:t>
            </a:r>
            <a:r>
              <a:rPr lang="da-DK" sz="1800" dirty="0" err="1">
                <a:solidFill>
                  <a:schemeClr val="bg1"/>
                </a:solidFill>
                <a:latin typeface="Bookman Old Style" panose="02050604050505020204" pitchFamily="18" charset="0"/>
                <a:ea typeface="Bookman Old Style"/>
                <a:cs typeface="Bookman Old Style"/>
                <a:sym typeface="Bookman Old Style"/>
              </a:rPr>
              <a:t>local</a:t>
            </a:r>
            <a:r>
              <a:rPr lang="da-DK" sz="1800" dirty="0">
                <a:solidFill>
                  <a:schemeClr val="bg1"/>
                </a:solidFill>
                <a:latin typeface="Bookman Old Style" panose="02050604050505020204" pitchFamily="18" charset="0"/>
                <a:ea typeface="Bookman Old Style"/>
                <a:cs typeface="Bookman Old Style"/>
                <a:sym typeface="Bookman Old Style"/>
              </a:rPr>
              <a:t> </a:t>
            </a:r>
            <a:r>
              <a:rPr lang="da-DK" sz="1800" dirty="0" err="1">
                <a:solidFill>
                  <a:schemeClr val="bg1"/>
                </a:solidFill>
                <a:latin typeface="Bookman Old Style" panose="02050604050505020204" pitchFamily="18" charset="0"/>
                <a:ea typeface="Bookman Old Style"/>
                <a:cs typeface="Bookman Old Style"/>
                <a:sym typeface="Bookman Old Style"/>
              </a:rPr>
              <a:t>presence</a:t>
            </a:r>
            <a:r>
              <a:rPr lang="da-DK" sz="1800" dirty="0">
                <a:solidFill>
                  <a:schemeClr val="bg1"/>
                </a:solidFill>
                <a:latin typeface="Bookman Old Style" panose="02050604050505020204" pitchFamily="18" charset="0"/>
                <a:ea typeface="Bookman Old Style"/>
                <a:cs typeface="Bookman Old Style"/>
                <a:sym typeface="Bookman Old Style"/>
              </a:rPr>
              <a:t> in</a:t>
            </a:r>
            <a:r>
              <a:rPr lang="da-DK" sz="1800" dirty="0">
                <a:solidFill>
                  <a:schemeClr val="bg1"/>
                </a:solidFill>
                <a:latin typeface="Franklin Gothic Book" panose="020B0503020102020204" pitchFamily="34" charset="0"/>
                <a:ea typeface="Bookman Old Style"/>
                <a:cs typeface="Bookman Old Style"/>
                <a:sym typeface="Bookman Old Style"/>
              </a:rPr>
              <a:t> </a:t>
            </a:r>
            <a:r>
              <a:rPr lang="da-DK" sz="1800" b="1" dirty="0">
                <a:solidFill>
                  <a:schemeClr val="bg1"/>
                </a:solidFill>
                <a:latin typeface="Franklin Gothic Demi" panose="020B0603020102020204" pitchFamily="34" charset="0"/>
                <a:ea typeface="Libre Franklin"/>
                <a:cs typeface="Libre Franklin"/>
                <a:sym typeface="Libre Franklin"/>
              </a:rPr>
              <a:t>5</a:t>
            </a:r>
            <a:r>
              <a:rPr lang="da-DK" sz="1800" b="1" dirty="0">
                <a:solidFill>
                  <a:schemeClr val="bg1"/>
                </a:solidFill>
                <a:latin typeface="Franklin Gothic Demi" panose="020B0603020102020204" pitchFamily="34" charset="0"/>
                <a:ea typeface="Bookman Old Style"/>
                <a:cs typeface="Bookman Old Style"/>
                <a:sym typeface="Bookman Old Style"/>
              </a:rPr>
              <a:t> major </a:t>
            </a:r>
            <a:r>
              <a:rPr lang="da-DK" sz="1800" b="1" dirty="0" err="1">
                <a:solidFill>
                  <a:schemeClr val="bg1"/>
                </a:solidFill>
                <a:latin typeface="Franklin Gothic Demi" panose="020B0603020102020204" pitchFamily="34" charset="0"/>
                <a:ea typeface="Bookman Old Style"/>
                <a:cs typeface="Bookman Old Style"/>
                <a:sym typeface="Bookman Old Style"/>
              </a:rPr>
              <a:t>cities</a:t>
            </a:r>
            <a:r>
              <a:rPr lang="da-DK" sz="1800" dirty="0">
                <a:solidFill>
                  <a:schemeClr val="bg1"/>
                </a:solidFill>
                <a:latin typeface="Franklin Gothic Book" panose="020B0503020102020204" pitchFamily="34" charset="0"/>
                <a:ea typeface="Bookman Old Style"/>
                <a:cs typeface="Bookman Old Style"/>
                <a:sym typeface="Bookman Old Style"/>
              </a:rPr>
              <a:t> </a:t>
            </a:r>
            <a:r>
              <a:rPr lang="da-DK" sz="1800" dirty="0">
                <a:solidFill>
                  <a:schemeClr val="bg1"/>
                </a:solidFill>
                <a:latin typeface="Bookman Old Style" panose="02050604050505020204" pitchFamily="18" charset="0"/>
                <a:ea typeface="Bookman Old Style"/>
                <a:cs typeface="Bookman Old Style"/>
                <a:sym typeface="Bookman Old Style"/>
              </a:rPr>
              <a:t>and more </a:t>
            </a:r>
            <a:r>
              <a:rPr lang="da-DK" sz="1800" dirty="0" err="1">
                <a:solidFill>
                  <a:schemeClr val="bg1"/>
                </a:solidFill>
                <a:latin typeface="Bookman Old Style" panose="02050604050505020204" pitchFamily="18" charset="0"/>
                <a:ea typeface="Bookman Old Style"/>
                <a:cs typeface="Bookman Old Style"/>
                <a:sym typeface="Bookman Old Style"/>
              </a:rPr>
              <a:t>than</a:t>
            </a:r>
            <a:r>
              <a:rPr lang="da-DK" sz="1800" dirty="0">
                <a:solidFill>
                  <a:schemeClr val="bg1"/>
                </a:solidFill>
                <a:latin typeface="Franklin Gothic Book" panose="020B0503020102020204" pitchFamily="34" charset="0"/>
                <a:ea typeface="Bookman Old Style"/>
                <a:cs typeface="Bookman Old Style"/>
                <a:sym typeface="Bookman Old Style"/>
              </a:rPr>
              <a:t> </a:t>
            </a:r>
            <a:r>
              <a:rPr lang="da-DK" sz="1800" b="1" dirty="0">
                <a:solidFill>
                  <a:schemeClr val="bg1"/>
                </a:solidFill>
                <a:latin typeface="Franklin Gothic Demi" panose="020B0603020102020204" pitchFamily="34" charset="0"/>
                <a:ea typeface="Libre Franklin"/>
                <a:cs typeface="Libre Franklin"/>
                <a:sym typeface="Libre Franklin"/>
              </a:rPr>
              <a:t>10</a:t>
            </a:r>
            <a:r>
              <a:rPr lang="da-DK" sz="1800" b="1" dirty="0">
                <a:solidFill>
                  <a:schemeClr val="bg1"/>
                </a:solidFill>
                <a:latin typeface="Franklin Gothic Demi" panose="020B0603020102020204" pitchFamily="34" charset="0"/>
                <a:ea typeface="Bookman Old Style"/>
                <a:cs typeface="Bookman Old Style"/>
                <a:sym typeface="Bookman Old Style"/>
              </a:rPr>
              <a:t> </a:t>
            </a:r>
            <a:r>
              <a:rPr lang="da-DK" sz="1800" b="1" dirty="0" err="1">
                <a:solidFill>
                  <a:schemeClr val="bg1"/>
                </a:solidFill>
                <a:latin typeface="Franklin Gothic Demi" panose="020B0603020102020204" pitchFamily="34" charset="0"/>
                <a:ea typeface="Bookman Old Style"/>
                <a:cs typeface="Bookman Old Style"/>
                <a:sym typeface="Bookman Old Style"/>
              </a:rPr>
              <a:t>offices</a:t>
            </a:r>
            <a:endParaRPr lang="da-DK" sz="1800" b="1" dirty="0">
              <a:solidFill>
                <a:schemeClr val="bg1"/>
              </a:solidFill>
              <a:latin typeface="Franklin Gothic Demi" panose="020B0603020102020204" pitchFamily="34" charset="0"/>
              <a:ea typeface="Libre Franklin"/>
              <a:cs typeface="Libre Franklin"/>
              <a:sym typeface="Libre Franklin"/>
            </a:endParaRPr>
          </a:p>
        </p:txBody>
      </p:sp>
      <p:pic>
        <p:nvPicPr>
          <p:cNvPr id="122" name="Grafik 23">
            <a:extLst>
              <a:ext uri="{FF2B5EF4-FFF2-40B4-BE49-F238E27FC236}">
                <a16:creationId xmlns:a16="http://schemas.microsoft.com/office/drawing/2014/main" id="{D1031ADD-D3F2-1922-ED30-199BDCEE345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160172" y="1830157"/>
            <a:ext cx="329260" cy="329260"/>
          </a:xfrm>
          <a:prstGeom prst="rect">
            <a:avLst/>
          </a:prstGeom>
        </p:spPr>
      </p:pic>
      <p:pic>
        <p:nvPicPr>
          <p:cNvPr id="123" name="Grafik 21">
            <a:extLst>
              <a:ext uri="{FF2B5EF4-FFF2-40B4-BE49-F238E27FC236}">
                <a16:creationId xmlns:a16="http://schemas.microsoft.com/office/drawing/2014/main" id="{C5E24C6B-B3BC-8845-9871-B24E6EF160B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987593" y="1830157"/>
            <a:ext cx="354140" cy="354140"/>
          </a:xfrm>
          <a:prstGeom prst="rect">
            <a:avLst/>
          </a:prstGeom>
        </p:spPr>
      </p:pic>
      <p:sp>
        <p:nvSpPr>
          <p:cNvPr id="124" name="Google Shape;3784;p400">
            <a:extLst>
              <a:ext uri="{FF2B5EF4-FFF2-40B4-BE49-F238E27FC236}">
                <a16:creationId xmlns:a16="http://schemas.microsoft.com/office/drawing/2014/main" id="{A7EE82E0-DC42-AC06-A60B-A64F8868AE99}"/>
              </a:ext>
            </a:extLst>
          </p:cNvPr>
          <p:cNvSpPr/>
          <p:nvPr/>
        </p:nvSpPr>
        <p:spPr>
          <a:xfrm>
            <a:off x="9934654" y="3637648"/>
            <a:ext cx="1655700" cy="1884085"/>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3785;p400">
            <a:extLst>
              <a:ext uri="{FF2B5EF4-FFF2-40B4-BE49-F238E27FC236}">
                <a16:creationId xmlns:a16="http://schemas.microsoft.com/office/drawing/2014/main" id="{A5D03521-F24E-A4D8-9A9F-EB388BD7DD1D}"/>
              </a:ext>
            </a:extLst>
          </p:cNvPr>
          <p:cNvSpPr txBox="1">
            <a:spLocks/>
          </p:cNvSpPr>
          <p:nvPr/>
        </p:nvSpPr>
        <p:spPr>
          <a:xfrm>
            <a:off x="10145309" y="4262860"/>
            <a:ext cx="1249938" cy="21973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lvl="0" indent="0" algn="l" rtl="0">
              <a:spcBef>
                <a:spcPts val="0"/>
              </a:spcBef>
              <a:spcAft>
                <a:spcPts val="0"/>
              </a:spcAft>
              <a:buNone/>
            </a:pPr>
            <a:r>
              <a:rPr lang="da-DK" sz="1400" dirty="0" err="1">
                <a:solidFill>
                  <a:schemeClr val="dk1"/>
                </a:solidFill>
                <a:latin typeface="Franklin Gothic Book" panose="020B0503020102020204" pitchFamily="34" charset="0"/>
                <a:ea typeface="Bookman Old Style"/>
                <a:cs typeface="Bookman Old Style"/>
                <a:sym typeface="Bookman Old Style"/>
              </a:rPr>
              <a:t>Since</a:t>
            </a:r>
            <a:r>
              <a:rPr lang="da-DK" sz="1400" dirty="0">
                <a:solidFill>
                  <a:schemeClr val="dk1"/>
                </a:solidFill>
                <a:latin typeface="Franklin Gothic Book" panose="020B0503020102020204" pitchFamily="34" charset="0"/>
                <a:ea typeface="Bookman Old Style"/>
                <a:cs typeface="Bookman Old Style"/>
                <a:sym typeface="Bookman Old Style"/>
              </a:rPr>
              <a:t> 2010 </a:t>
            </a:r>
            <a:r>
              <a:rPr lang="da-DK" sz="1400" b="1" dirty="0" err="1">
                <a:solidFill>
                  <a:schemeClr val="dk1"/>
                </a:solidFill>
                <a:latin typeface="Franklin Gothic Demi" panose="020B0603020102020204" pitchFamily="34" charset="0"/>
                <a:ea typeface="Libre Franklin"/>
                <a:cs typeface="Libre Franklin"/>
                <a:sym typeface="Libre Franklin"/>
              </a:rPr>
              <a:t>nine</a:t>
            </a:r>
            <a:r>
              <a:rPr lang="da-DK" sz="1400" b="1" dirty="0">
                <a:solidFill>
                  <a:schemeClr val="dk1"/>
                </a:solidFill>
                <a:latin typeface="Franklin Gothic Demi" panose="020B0603020102020204" pitchFamily="34" charset="0"/>
                <a:ea typeface="Libre Franklin"/>
                <a:cs typeface="Libre Franklin"/>
                <a:sym typeface="Libre Franklin"/>
              </a:rPr>
              <a:t> </a:t>
            </a:r>
            <a:r>
              <a:rPr lang="da-DK" sz="1400" dirty="0" err="1">
                <a:solidFill>
                  <a:schemeClr val="dk1"/>
                </a:solidFill>
                <a:latin typeface="Franklin Gothic Book" panose="020B0503020102020204" pitchFamily="34" charset="0"/>
                <a:ea typeface="Bookman Old Style"/>
                <a:cs typeface="Bookman Old Style"/>
                <a:sym typeface="Bookman Old Style"/>
              </a:rPr>
              <a:t>companies</a:t>
            </a:r>
            <a:r>
              <a:rPr lang="da-DK" sz="1400" dirty="0">
                <a:solidFill>
                  <a:schemeClr val="dk1"/>
                </a:solidFill>
                <a:latin typeface="Franklin Gothic Book" panose="020B0503020102020204" pitchFamily="34" charset="0"/>
                <a:ea typeface="Bookman Old Style"/>
                <a:cs typeface="Bookman Old Style"/>
                <a:sym typeface="Bookman Old Style"/>
              </a:rPr>
              <a:t> have </a:t>
            </a:r>
            <a:r>
              <a:rPr lang="da-DK" sz="1400" dirty="0" err="1">
                <a:solidFill>
                  <a:schemeClr val="dk1"/>
                </a:solidFill>
                <a:latin typeface="Franklin Gothic Book" panose="020B0503020102020204" pitchFamily="34" charset="0"/>
                <a:ea typeface="Bookman Old Style"/>
                <a:cs typeface="Bookman Old Style"/>
                <a:sym typeface="Bookman Old Style"/>
              </a:rPr>
              <a:t>joined</a:t>
            </a:r>
            <a:r>
              <a:rPr lang="da-DK" sz="1400" dirty="0">
                <a:solidFill>
                  <a:schemeClr val="dk1"/>
                </a:solidFill>
                <a:latin typeface="Franklin Gothic Book" panose="020B0503020102020204" pitchFamily="34" charset="0"/>
                <a:ea typeface="Bookman Old Style"/>
                <a:cs typeface="Bookman Old Style"/>
                <a:sym typeface="Bookman Old Style"/>
              </a:rPr>
              <a:t> </a:t>
            </a:r>
            <a:r>
              <a:rPr lang="da-DK" sz="1400" i="1" dirty="0" err="1">
                <a:solidFill>
                  <a:schemeClr val="dk1"/>
                </a:solidFill>
                <a:latin typeface="Franklin Gothic Book" panose="020B0503020102020204" pitchFamily="34" charset="0"/>
                <a:ea typeface="Bookman Old Style"/>
                <a:cs typeface="Bookman Old Style"/>
                <a:sym typeface="Bookman Old Style"/>
              </a:rPr>
              <a:t>t</a:t>
            </a:r>
            <a:r>
              <a:rPr lang="da-DK" sz="1400" dirty="0" err="1">
                <a:solidFill>
                  <a:schemeClr val="dk1"/>
                </a:solidFill>
                <a:latin typeface="Franklin Gothic Book" panose="020B0503020102020204" pitchFamily="34" charset="0"/>
                <a:ea typeface="Bookman Old Style"/>
                <a:cs typeface="Bookman Old Style"/>
                <a:sym typeface="Bookman Old Style"/>
              </a:rPr>
              <a:t>woday</a:t>
            </a:r>
            <a:r>
              <a:rPr lang="da-DK" sz="1400" dirty="0">
                <a:solidFill>
                  <a:schemeClr val="dk1"/>
                </a:solidFill>
                <a:latin typeface="Franklin Gothic Book" panose="020B0503020102020204" pitchFamily="34" charset="0"/>
                <a:ea typeface="Bookman Old Style"/>
                <a:cs typeface="Bookman Old Style"/>
                <a:sym typeface="Bookman Old Style"/>
              </a:rPr>
              <a:t> Denmark</a:t>
            </a:r>
          </a:p>
        </p:txBody>
      </p:sp>
      <p:pic>
        <p:nvPicPr>
          <p:cNvPr id="126" name="Google Shape;3769;p399">
            <a:extLst>
              <a:ext uri="{FF2B5EF4-FFF2-40B4-BE49-F238E27FC236}">
                <a16:creationId xmlns:a16="http://schemas.microsoft.com/office/drawing/2014/main" id="{929AA42C-0D75-AB53-3C80-3EB62BBB64FD}"/>
              </a:ext>
            </a:extLst>
          </p:cNvPr>
          <p:cNvPicPr preferRelativeResize="0"/>
          <p:nvPr/>
        </p:nvPicPr>
        <p:blipFill rotWithShape="1">
          <a:blip r:embed="rId11">
            <a:alphaModFix/>
          </a:blip>
          <a:srcRect/>
          <a:stretch/>
        </p:blipFill>
        <p:spPr>
          <a:xfrm>
            <a:off x="10588769" y="3816512"/>
            <a:ext cx="329204" cy="334919"/>
          </a:xfrm>
          <a:prstGeom prst="rect">
            <a:avLst/>
          </a:prstGeom>
          <a:noFill/>
          <a:ln>
            <a:noFill/>
          </a:ln>
        </p:spPr>
      </p:pic>
      <p:pic>
        <p:nvPicPr>
          <p:cNvPr id="127" name="Picture 126" descr="A person and person looking at a computer&#10;&#10;Description automatically generated">
            <a:extLst>
              <a:ext uri="{FF2B5EF4-FFF2-40B4-BE49-F238E27FC236}">
                <a16:creationId xmlns:a16="http://schemas.microsoft.com/office/drawing/2014/main" id="{47EDB554-2A33-67EC-610C-FBF2E13091CA}"/>
              </a:ext>
            </a:extLst>
          </p:cNvPr>
          <p:cNvPicPr>
            <a:picLocks noChangeAspect="1"/>
          </p:cNvPicPr>
          <p:nvPr/>
        </p:nvPicPr>
        <p:blipFill>
          <a:blip r:embed="rId12"/>
          <a:stretch>
            <a:fillRect/>
          </a:stretch>
        </p:blipFill>
        <p:spPr>
          <a:xfrm>
            <a:off x="623887" y="1515543"/>
            <a:ext cx="1655700" cy="1882593"/>
          </a:xfrm>
          <a:prstGeom prst="rect">
            <a:avLst/>
          </a:prstGeom>
        </p:spPr>
      </p:pic>
      <p:pic>
        <p:nvPicPr>
          <p:cNvPr id="128" name="Picture 127" descr="A person in a red turtleneck with his hand on his chin&#10;&#10;Description automatically generated">
            <a:extLst>
              <a:ext uri="{FF2B5EF4-FFF2-40B4-BE49-F238E27FC236}">
                <a16:creationId xmlns:a16="http://schemas.microsoft.com/office/drawing/2014/main" id="{38619678-CFAE-9D0A-3012-8CAEA1BC6E2D}"/>
              </a:ext>
            </a:extLst>
          </p:cNvPr>
          <p:cNvPicPr>
            <a:picLocks noChangeAspect="1"/>
          </p:cNvPicPr>
          <p:nvPr/>
        </p:nvPicPr>
        <p:blipFill>
          <a:blip r:embed="rId13"/>
          <a:stretch>
            <a:fillRect/>
          </a:stretch>
        </p:blipFill>
        <p:spPr>
          <a:xfrm>
            <a:off x="8097109" y="3637648"/>
            <a:ext cx="1657013" cy="1884085"/>
          </a:xfrm>
          <a:prstGeom prst="rect">
            <a:avLst/>
          </a:prstGeom>
        </p:spPr>
      </p:pic>
    </p:spTree>
    <p:extLst>
      <p:ext uri="{BB962C8B-B14F-4D97-AF65-F5344CB8AC3E}">
        <p14:creationId xmlns:p14="http://schemas.microsoft.com/office/powerpoint/2010/main" val="219241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 dirty="0" err="1"/>
              <a:t>Oversigt</a:t>
            </a:r>
            <a:endParaRPr lang="en-NO" dirty="0"/>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Opgavebeskrivelse</a:t>
            </a:r>
          </a:p>
        </p:txBody>
      </p:sp>
      <p:sp>
        <p:nvSpPr>
          <p:cNvPr id="150" name="Google Shape;1705;p95">
            <a:extLst>
              <a:ext uri="{FF2B5EF4-FFF2-40B4-BE49-F238E27FC236}">
                <a16:creationId xmlns:a16="http://schemas.microsoft.com/office/drawing/2014/main" id="{F0954DD3-51CB-27AC-5ABA-1754BBECEAB1}"/>
              </a:ext>
            </a:extLst>
          </p:cNvPr>
          <p:cNvSpPr/>
          <p:nvPr/>
        </p:nvSpPr>
        <p:spPr>
          <a:xfrm>
            <a:off x="8089458" y="1522157"/>
            <a:ext cx="3575509" cy="879208"/>
          </a:xfrm>
          <a:prstGeom prst="homePlate">
            <a:avLst>
              <a:gd name="adj" fmla="val 50000"/>
            </a:avLst>
          </a:prstGeom>
          <a:solidFill>
            <a:schemeClr val="accent2">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lang="en-NO" sz="1867" dirty="0">
              <a:solidFill>
                <a:schemeClr val="bg1"/>
              </a:solidFill>
              <a:latin typeface="Bookman Old Style" panose="02050604050505020204" pitchFamily="18" charset="0"/>
            </a:endParaRPr>
          </a:p>
        </p:txBody>
      </p:sp>
      <p:sp>
        <p:nvSpPr>
          <p:cNvPr id="151" name="Google Shape;1704;p95">
            <a:extLst>
              <a:ext uri="{FF2B5EF4-FFF2-40B4-BE49-F238E27FC236}">
                <a16:creationId xmlns:a16="http://schemas.microsoft.com/office/drawing/2014/main" id="{D8CBB534-1334-7600-6FF4-23F4AC146C1B}"/>
              </a:ext>
            </a:extLst>
          </p:cNvPr>
          <p:cNvSpPr/>
          <p:nvPr/>
        </p:nvSpPr>
        <p:spPr>
          <a:xfrm>
            <a:off x="6042869" y="1519836"/>
            <a:ext cx="3386209" cy="879208"/>
          </a:xfrm>
          <a:prstGeom prst="homePlate">
            <a:avLst>
              <a:gd name="adj" fmla="val 50000"/>
            </a:avLst>
          </a:prstGeom>
          <a:solidFill>
            <a:schemeClr val="accent2"/>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sz="1867" dirty="0">
              <a:solidFill>
                <a:schemeClr val="bg1"/>
              </a:solidFill>
              <a:latin typeface="Bookman Old Style" panose="02050604050505020204" pitchFamily="18" charset="0"/>
            </a:endParaRPr>
          </a:p>
        </p:txBody>
      </p:sp>
      <p:sp>
        <p:nvSpPr>
          <p:cNvPr id="152" name="Google Shape;1703;p95">
            <a:extLst>
              <a:ext uri="{FF2B5EF4-FFF2-40B4-BE49-F238E27FC236}">
                <a16:creationId xmlns:a16="http://schemas.microsoft.com/office/drawing/2014/main" id="{3364FC7E-83C3-9591-190B-88C3FD4B460E}"/>
              </a:ext>
            </a:extLst>
          </p:cNvPr>
          <p:cNvSpPr/>
          <p:nvPr/>
        </p:nvSpPr>
        <p:spPr>
          <a:xfrm>
            <a:off x="3926864" y="1518122"/>
            <a:ext cx="2744736" cy="876493"/>
          </a:xfrm>
          <a:prstGeom prst="homePlate">
            <a:avLst>
              <a:gd name="adj" fmla="val 50000"/>
            </a:avLst>
          </a:prstGeom>
          <a:solidFill>
            <a:schemeClr val="accent2">
              <a:lumMod val="60000"/>
              <a:lumOff val="4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lang="en-NO" sz="1867" dirty="0">
              <a:solidFill>
                <a:schemeClr val="tx1"/>
              </a:solidFill>
              <a:latin typeface="Bookman Old Style" panose="02050604050505020204" pitchFamily="18" charset="0"/>
            </a:endParaRPr>
          </a:p>
        </p:txBody>
      </p:sp>
      <p:sp>
        <p:nvSpPr>
          <p:cNvPr id="153" name="Google Shape;1699;p95">
            <a:extLst>
              <a:ext uri="{FF2B5EF4-FFF2-40B4-BE49-F238E27FC236}">
                <a16:creationId xmlns:a16="http://schemas.microsoft.com/office/drawing/2014/main" id="{A398A8E1-ED9C-DCCB-0951-605C65D72283}"/>
              </a:ext>
            </a:extLst>
          </p:cNvPr>
          <p:cNvSpPr txBox="1"/>
          <p:nvPr/>
        </p:nvSpPr>
        <p:spPr>
          <a:xfrm>
            <a:off x="431800" y="1815440"/>
            <a:ext cx="974968" cy="288000"/>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 dirty="0" err="1">
                <a:solidFill>
                  <a:schemeClr val="tx1"/>
                </a:solidFill>
                <a:latin typeface="Bookman Old Style" panose="02050604050505020204" pitchFamily="18" charset="0"/>
                <a:ea typeface="Verdana"/>
                <a:cs typeface="Verdana"/>
                <a:sym typeface="Verdana"/>
              </a:rPr>
              <a:t>Faser</a:t>
            </a:r>
            <a:endParaRPr dirty="0">
              <a:solidFill>
                <a:schemeClr val="tx1"/>
              </a:solidFill>
              <a:latin typeface="Bookman Old Style" panose="02050604050505020204" pitchFamily="18" charset="0"/>
            </a:endParaRPr>
          </a:p>
        </p:txBody>
      </p:sp>
      <p:sp>
        <p:nvSpPr>
          <p:cNvPr id="154" name="Google Shape;1700;p95">
            <a:extLst>
              <a:ext uri="{FF2B5EF4-FFF2-40B4-BE49-F238E27FC236}">
                <a16:creationId xmlns:a16="http://schemas.microsoft.com/office/drawing/2014/main" id="{942B6559-A680-F032-FA06-93CA7B106CB5}"/>
              </a:ext>
            </a:extLst>
          </p:cNvPr>
          <p:cNvSpPr txBox="1"/>
          <p:nvPr/>
        </p:nvSpPr>
        <p:spPr>
          <a:xfrm>
            <a:off x="431799" y="2690120"/>
            <a:ext cx="1053969" cy="288000"/>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 dirty="0" err="1">
                <a:solidFill>
                  <a:schemeClr val="tx1"/>
                </a:solidFill>
                <a:latin typeface="Bookman Old Style" panose="02050604050505020204" pitchFamily="18" charset="0"/>
                <a:ea typeface="Verdana"/>
                <a:cs typeface="Verdana"/>
                <a:sym typeface="Verdana"/>
              </a:rPr>
              <a:t>Metode</a:t>
            </a:r>
            <a:endParaRPr dirty="0">
              <a:solidFill>
                <a:schemeClr val="tx1"/>
              </a:solidFill>
              <a:latin typeface="Bookman Old Style" panose="02050604050505020204" pitchFamily="18" charset="0"/>
            </a:endParaRPr>
          </a:p>
        </p:txBody>
      </p:sp>
      <p:sp>
        <p:nvSpPr>
          <p:cNvPr id="155" name="Google Shape;1701;p95">
            <a:extLst>
              <a:ext uri="{FF2B5EF4-FFF2-40B4-BE49-F238E27FC236}">
                <a16:creationId xmlns:a16="http://schemas.microsoft.com/office/drawing/2014/main" id="{BA5C582D-4B02-885F-4439-423999829AEE}"/>
              </a:ext>
            </a:extLst>
          </p:cNvPr>
          <p:cNvSpPr txBox="1"/>
          <p:nvPr/>
        </p:nvSpPr>
        <p:spPr>
          <a:xfrm>
            <a:off x="431799" y="3932817"/>
            <a:ext cx="1638161" cy="734551"/>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 dirty="0" err="1">
                <a:solidFill>
                  <a:schemeClr val="tx1"/>
                </a:solidFill>
                <a:latin typeface="Bookman Old Style" panose="02050604050505020204" pitchFamily="18" charset="0"/>
                <a:ea typeface="Verdana"/>
                <a:cs typeface="Verdana"/>
                <a:sym typeface="Verdana"/>
              </a:rPr>
              <a:t>Hoved</a:t>
            </a:r>
            <a:r>
              <a:rPr lang="en" dirty="0">
                <a:solidFill>
                  <a:schemeClr val="tx1"/>
                </a:solidFill>
                <a:latin typeface="Bookman Old Style" panose="02050604050505020204" pitchFamily="18" charset="0"/>
                <a:ea typeface="Verdana"/>
                <a:cs typeface="Verdana"/>
                <a:sym typeface="Verdana"/>
              </a:rPr>
              <a:t>-</a:t>
            </a:r>
          </a:p>
          <a:p>
            <a:pPr>
              <a:buClr>
                <a:srgbClr val="56555A"/>
              </a:buClr>
              <a:buSzPts val="800"/>
            </a:pPr>
            <a:r>
              <a:rPr lang="en" dirty="0" err="1">
                <a:solidFill>
                  <a:schemeClr val="tx1"/>
                </a:solidFill>
                <a:latin typeface="Bookman Old Style" panose="02050604050505020204" pitchFamily="18" charset="0"/>
                <a:ea typeface="Verdana"/>
                <a:cs typeface="Verdana"/>
                <a:sym typeface="Verdana"/>
              </a:rPr>
              <a:t>produkter</a:t>
            </a:r>
            <a:endParaRPr dirty="0">
              <a:solidFill>
                <a:schemeClr val="tx1"/>
              </a:solidFill>
              <a:latin typeface="Bookman Old Style" panose="02050604050505020204" pitchFamily="18" charset="0"/>
            </a:endParaRPr>
          </a:p>
        </p:txBody>
      </p:sp>
      <p:sp>
        <p:nvSpPr>
          <p:cNvPr id="156" name="Google Shape;1702;p95">
            <a:extLst>
              <a:ext uri="{FF2B5EF4-FFF2-40B4-BE49-F238E27FC236}">
                <a16:creationId xmlns:a16="http://schemas.microsoft.com/office/drawing/2014/main" id="{8C50FD05-255F-E400-26A7-BF5AD9F04AAF}"/>
              </a:ext>
            </a:extLst>
          </p:cNvPr>
          <p:cNvSpPr/>
          <p:nvPr/>
        </p:nvSpPr>
        <p:spPr>
          <a:xfrm>
            <a:off x="1873250" y="1518122"/>
            <a:ext cx="2621242" cy="876493"/>
          </a:xfrm>
          <a:prstGeom prst="homePlate">
            <a:avLst>
              <a:gd name="adj" fmla="val 50000"/>
            </a:avLst>
          </a:prstGeom>
          <a:solidFill>
            <a:schemeClr val="accent2">
              <a:lumMod val="20000"/>
              <a:lumOff val="8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buSzPts val="1200"/>
            </a:pPr>
            <a:endParaRPr sz="1600" dirty="0">
              <a:solidFill>
                <a:schemeClr val="tx1"/>
              </a:solidFill>
              <a:latin typeface="Bookman Old Style" panose="02050604050505020204" pitchFamily="18" charset="0"/>
              <a:ea typeface="Verdana"/>
              <a:cs typeface="Verdana"/>
              <a:sym typeface="Verdana"/>
            </a:endParaRPr>
          </a:p>
        </p:txBody>
      </p:sp>
      <p:cxnSp>
        <p:nvCxnSpPr>
          <p:cNvPr id="157" name="Google Shape;1706;p95">
            <a:extLst>
              <a:ext uri="{FF2B5EF4-FFF2-40B4-BE49-F238E27FC236}">
                <a16:creationId xmlns:a16="http://schemas.microsoft.com/office/drawing/2014/main" id="{22B3A699-3F22-4F71-82A4-29302CE85D0E}"/>
              </a:ext>
            </a:extLst>
          </p:cNvPr>
          <p:cNvCxnSpPr/>
          <p:nvPr/>
        </p:nvCxnSpPr>
        <p:spPr>
          <a:xfrm>
            <a:off x="426269" y="2583790"/>
            <a:ext cx="11233200" cy="0"/>
          </a:xfrm>
          <a:prstGeom prst="straightConnector1">
            <a:avLst/>
          </a:prstGeom>
          <a:noFill/>
          <a:ln w="9525" cap="flat" cmpd="sng">
            <a:solidFill>
              <a:schemeClr val="bg2"/>
            </a:solidFill>
            <a:prstDash val="solid"/>
            <a:round/>
            <a:headEnd type="none" w="sm" len="sm"/>
            <a:tailEnd type="none" w="sm" len="sm"/>
          </a:ln>
        </p:spPr>
      </p:cxnSp>
      <p:sp>
        <p:nvSpPr>
          <p:cNvPr id="158" name="Google Shape;1707;p95">
            <a:extLst>
              <a:ext uri="{FF2B5EF4-FFF2-40B4-BE49-F238E27FC236}">
                <a16:creationId xmlns:a16="http://schemas.microsoft.com/office/drawing/2014/main" id="{3064D87B-9403-6F9C-6B2D-2047E593C949}"/>
              </a:ext>
            </a:extLst>
          </p:cNvPr>
          <p:cNvSpPr txBox="1"/>
          <p:nvPr/>
        </p:nvSpPr>
        <p:spPr>
          <a:xfrm>
            <a:off x="1775884" y="2690120"/>
            <a:ext cx="2302800"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Eksisterende</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materiale</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Interviews</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Devoteams</a:t>
            </a:r>
            <a:r>
              <a:rPr lang="en" sz="1100" dirty="0">
                <a:solidFill>
                  <a:schemeClr val="tx1"/>
                </a:solidFill>
                <a:latin typeface="Franklin Gothic Book" panose="020B0503020102020204" pitchFamily="34" charset="0"/>
                <a:ea typeface="Verdana"/>
                <a:cs typeface="Verdana"/>
                <a:sym typeface="Verdana"/>
              </a:rPr>
              <a:t> ITOM </a:t>
            </a:r>
            <a:r>
              <a:rPr lang="en" sz="1100" dirty="0" err="1">
                <a:solidFill>
                  <a:schemeClr val="tx1"/>
                </a:solidFill>
                <a:latin typeface="Franklin Gothic Book" panose="020B0503020102020204" pitchFamily="34" charset="0"/>
                <a:ea typeface="Verdana"/>
                <a:cs typeface="Verdana"/>
                <a:sym typeface="Verdana"/>
              </a:rPr>
              <a:t>Statens</a:t>
            </a:r>
            <a:r>
              <a:rPr lang="en" sz="1100" dirty="0">
                <a:solidFill>
                  <a:schemeClr val="tx1"/>
                </a:solidFill>
                <a:latin typeface="Franklin Gothic Book" panose="020B0503020102020204" pitchFamily="34" charset="0"/>
                <a:ea typeface="Verdana"/>
                <a:cs typeface="Verdana"/>
                <a:sym typeface="Verdana"/>
              </a:rPr>
              <a:t> business case-model</a:t>
            </a:r>
            <a:endParaRPr sz="1100" dirty="0">
              <a:solidFill>
                <a:schemeClr val="tx1"/>
              </a:solidFill>
              <a:latin typeface="Franklin Gothic Book" panose="020B0503020102020204" pitchFamily="34" charset="0"/>
            </a:endParaRPr>
          </a:p>
        </p:txBody>
      </p:sp>
      <p:cxnSp>
        <p:nvCxnSpPr>
          <p:cNvPr id="159" name="Google Shape;1708;p95">
            <a:extLst>
              <a:ext uri="{FF2B5EF4-FFF2-40B4-BE49-F238E27FC236}">
                <a16:creationId xmlns:a16="http://schemas.microsoft.com/office/drawing/2014/main" id="{71579DE9-9B72-BD34-E1BE-BFD41E28F841}"/>
              </a:ext>
            </a:extLst>
          </p:cNvPr>
          <p:cNvCxnSpPr/>
          <p:nvPr/>
        </p:nvCxnSpPr>
        <p:spPr>
          <a:xfrm>
            <a:off x="426269" y="3822751"/>
            <a:ext cx="11233200" cy="0"/>
          </a:xfrm>
          <a:prstGeom prst="straightConnector1">
            <a:avLst/>
          </a:prstGeom>
          <a:noFill/>
          <a:ln w="9525" cap="flat" cmpd="sng">
            <a:solidFill>
              <a:schemeClr val="bg2"/>
            </a:solidFill>
            <a:prstDash val="solid"/>
            <a:round/>
            <a:headEnd type="none" w="sm" len="sm"/>
            <a:tailEnd type="none" w="sm" len="sm"/>
          </a:ln>
        </p:spPr>
      </p:cxnSp>
      <p:sp>
        <p:nvSpPr>
          <p:cNvPr id="160" name="Google Shape;1709;p95">
            <a:extLst>
              <a:ext uri="{FF2B5EF4-FFF2-40B4-BE49-F238E27FC236}">
                <a16:creationId xmlns:a16="http://schemas.microsoft.com/office/drawing/2014/main" id="{1C1D6899-2263-473C-3AE1-76E58AAB0EC3}"/>
              </a:ext>
            </a:extLst>
          </p:cNvPr>
          <p:cNvSpPr txBox="1"/>
          <p:nvPr/>
        </p:nvSpPr>
        <p:spPr>
          <a:xfrm>
            <a:off x="1775884" y="3920118"/>
            <a:ext cx="2302800" cy="944000"/>
          </a:xfrm>
          <a:prstGeom prst="rect">
            <a:avLst/>
          </a:prstGeom>
          <a:noFill/>
          <a:ln>
            <a:noFill/>
          </a:ln>
        </p:spPr>
        <p:txBody>
          <a:bodyPr spcFirstLastPara="1" wrap="square" lIns="121900" tIns="60933" rIns="121900" bIns="60933" anchor="t" anchorCtr="0">
            <a:noAutofit/>
          </a:bodyPr>
          <a:lstStyle/>
          <a:p>
            <a:pPr marL="171450" indent="-171450">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Tilstandsrapport</a:t>
            </a:r>
            <a:endParaRPr sz="1100" dirty="0">
              <a:solidFill>
                <a:schemeClr val="tx1"/>
              </a:solidFill>
              <a:latin typeface="Franklin Gothic Book" panose="020B0503020102020204" pitchFamily="34" charset="0"/>
            </a:endParaRPr>
          </a:p>
          <a:p>
            <a:pPr marL="171450" indent="-171450">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Anvisninger</a:t>
            </a:r>
            <a:r>
              <a:rPr lang="en" sz="1100" dirty="0">
                <a:solidFill>
                  <a:schemeClr val="tx1"/>
                </a:solidFill>
                <a:latin typeface="Franklin Gothic Book" panose="020B0503020102020204" pitchFamily="34" charset="0"/>
                <a:ea typeface="Verdana"/>
                <a:cs typeface="Verdana"/>
                <a:sym typeface="Verdana"/>
              </a:rPr>
              <a:t> for </a:t>
            </a:r>
            <a:r>
              <a:rPr lang="en" sz="1100" dirty="0" err="1">
                <a:solidFill>
                  <a:schemeClr val="tx1"/>
                </a:solidFill>
                <a:latin typeface="Franklin Gothic Book" panose="020B0503020102020204" pitchFamily="34" charset="0"/>
                <a:ea typeface="Verdana"/>
                <a:cs typeface="Verdana"/>
                <a:sym typeface="Verdana"/>
              </a:rPr>
              <a:t>nødlidende</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systemer</a:t>
            </a:r>
            <a:endParaRPr sz="1100" dirty="0">
              <a:solidFill>
                <a:schemeClr val="tx1"/>
              </a:solidFill>
              <a:latin typeface="Franklin Gothic Book" panose="020B0503020102020204" pitchFamily="34" charset="0"/>
            </a:endParaRPr>
          </a:p>
          <a:p>
            <a:pPr marL="171450" indent="-171450">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Forbedringer</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på</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længere</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sigt</a:t>
            </a:r>
            <a:endParaRPr sz="1100" dirty="0">
              <a:solidFill>
                <a:schemeClr val="tx1"/>
              </a:solidFill>
              <a:latin typeface="Franklin Gothic Book" panose="020B0503020102020204" pitchFamily="34" charset="0"/>
            </a:endParaRPr>
          </a:p>
        </p:txBody>
      </p:sp>
      <p:sp>
        <p:nvSpPr>
          <p:cNvPr id="161" name="Google Shape;1710;p95">
            <a:extLst>
              <a:ext uri="{FF2B5EF4-FFF2-40B4-BE49-F238E27FC236}">
                <a16:creationId xmlns:a16="http://schemas.microsoft.com/office/drawing/2014/main" id="{7B6F6CCD-BB1A-8A83-BAAD-C003670CEA45}"/>
              </a:ext>
            </a:extLst>
          </p:cNvPr>
          <p:cNvSpPr txBox="1"/>
          <p:nvPr/>
        </p:nvSpPr>
        <p:spPr>
          <a:xfrm>
            <a:off x="4368800" y="2721870"/>
            <a:ext cx="2524369"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Interviews</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Workshop</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Devoteams</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koncept</a:t>
            </a:r>
            <a:r>
              <a:rPr lang="en" sz="1100" dirty="0">
                <a:solidFill>
                  <a:schemeClr val="tx1"/>
                </a:solidFill>
                <a:latin typeface="Franklin Gothic Book" panose="020B0503020102020204" pitchFamily="34" charset="0"/>
                <a:ea typeface="Verdana"/>
                <a:cs typeface="Verdana"/>
                <a:sym typeface="Verdana"/>
              </a:rPr>
              <a:t> for </a:t>
            </a:r>
            <a:r>
              <a:rPr lang="en" sz="1100" dirty="0" err="1">
                <a:solidFill>
                  <a:schemeClr val="tx1"/>
                </a:solidFill>
                <a:latin typeface="Franklin Gothic Book" panose="020B0503020102020204" pitchFamily="34" charset="0"/>
                <a:ea typeface="Verdana"/>
                <a:cs typeface="Verdana"/>
                <a:sym typeface="Verdana"/>
              </a:rPr>
              <a:t>digitaliseringsstrategi</a:t>
            </a:r>
            <a:r>
              <a:rPr lang="en" sz="1100" dirty="0">
                <a:solidFill>
                  <a:schemeClr val="tx1"/>
                </a:solidFill>
                <a:latin typeface="Franklin Gothic Book" panose="020B0503020102020204" pitchFamily="34" charset="0"/>
                <a:ea typeface="Verdana"/>
                <a:cs typeface="Verdana"/>
                <a:sym typeface="Verdana"/>
              </a:rPr>
              <a:t>, SWOT </a:t>
            </a:r>
            <a:r>
              <a:rPr lang="en" sz="1100" dirty="0" err="1">
                <a:solidFill>
                  <a:schemeClr val="tx1"/>
                </a:solidFill>
                <a:latin typeface="Franklin Gothic Book" panose="020B0503020102020204" pitchFamily="34" charset="0"/>
                <a:ea typeface="Verdana"/>
                <a:cs typeface="Verdana"/>
                <a:sym typeface="Verdana"/>
              </a:rPr>
              <a:t>strategikortet</a:t>
            </a:r>
            <a:endParaRPr sz="1100" dirty="0">
              <a:solidFill>
                <a:schemeClr val="tx1"/>
              </a:solidFill>
              <a:latin typeface="Franklin Gothic Book" panose="020B0503020102020204" pitchFamily="34" charset="0"/>
            </a:endParaRPr>
          </a:p>
        </p:txBody>
      </p:sp>
      <p:sp>
        <p:nvSpPr>
          <p:cNvPr id="162" name="Google Shape;1711;p95">
            <a:extLst>
              <a:ext uri="{FF2B5EF4-FFF2-40B4-BE49-F238E27FC236}">
                <a16:creationId xmlns:a16="http://schemas.microsoft.com/office/drawing/2014/main" id="{433CA6C9-C93C-F48E-BA11-7275689F4BB5}"/>
              </a:ext>
            </a:extLst>
          </p:cNvPr>
          <p:cNvSpPr txBox="1"/>
          <p:nvPr/>
        </p:nvSpPr>
        <p:spPr>
          <a:xfrm>
            <a:off x="4368800" y="3932818"/>
            <a:ext cx="2302800" cy="4508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Vision og pejlemærker</a:t>
            </a:r>
            <a:endParaRPr sz="1100">
              <a:solidFill>
                <a:schemeClr val="tx1"/>
              </a:solidFill>
              <a:latin typeface="Franklin Gothic Book" panose="020B0503020102020204" pitchFamily="34" charset="0"/>
            </a:endParaRPr>
          </a:p>
          <a:p>
            <a:pPr marL="171450"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p:txBody>
      </p:sp>
      <p:sp>
        <p:nvSpPr>
          <p:cNvPr id="163" name="Google Shape;1712;p95">
            <a:extLst>
              <a:ext uri="{FF2B5EF4-FFF2-40B4-BE49-F238E27FC236}">
                <a16:creationId xmlns:a16="http://schemas.microsoft.com/office/drawing/2014/main" id="{4D8CA176-96D1-0AD8-6011-B7C0F4512236}"/>
              </a:ext>
            </a:extLst>
          </p:cNvPr>
          <p:cNvSpPr txBox="1"/>
          <p:nvPr/>
        </p:nvSpPr>
        <p:spPr>
          <a:xfrm>
            <a:off x="6671600" y="2690120"/>
            <a:ext cx="1983200"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Devoteams</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koncept</a:t>
            </a:r>
            <a:r>
              <a:rPr lang="en" sz="1100" dirty="0">
                <a:solidFill>
                  <a:schemeClr val="tx1"/>
                </a:solidFill>
                <a:latin typeface="Franklin Gothic Book" panose="020B0503020102020204" pitchFamily="34" charset="0"/>
                <a:ea typeface="Verdana"/>
                <a:cs typeface="Verdana"/>
                <a:sym typeface="Verdana"/>
              </a:rPr>
              <a:t> for </a:t>
            </a:r>
            <a:r>
              <a:rPr lang="en" sz="1100" dirty="0" err="1">
                <a:solidFill>
                  <a:schemeClr val="tx1"/>
                </a:solidFill>
                <a:latin typeface="Franklin Gothic Book" panose="020B0503020102020204" pitchFamily="34" charset="0"/>
                <a:ea typeface="Verdana"/>
                <a:cs typeface="Verdana"/>
                <a:sym typeface="Verdana"/>
              </a:rPr>
              <a:t>digitaliserings</a:t>
            </a:r>
            <a:r>
              <a:rPr lang="en" sz="1100" dirty="0">
                <a:solidFill>
                  <a:schemeClr val="tx1"/>
                </a:solidFill>
                <a:latin typeface="Franklin Gothic Book" panose="020B0503020102020204" pitchFamily="34" charset="0"/>
                <a:ea typeface="Verdana"/>
                <a:cs typeface="Verdana"/>
                <a:sym typeface="Verdana"/>
              </a:rPr>
              <a:t>-strategi </a:t>
            </a:r>
            <a:r>
              <a:rPr lang="en" sz="1100" dirty="0" err="1">
                <a:solidFill>
                  <a:schemeClr val="tx1"/>
                </a:solidFill>
                <a:latin typeface="Franklin Gothic Book" panose="020B0503020102020204" pitchFamily="34" charset="0"/>
                <a:ea typeface="Verdana"/>
                <a:cs typeface="Verdana"/>
                <a:sym typeface="Verdana"/>
              </a:rPr>
              <a:t>og</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handleplan</a:t>
            </a:r>
            <a:endParaRPr sz="1100" dirty="0">
              <a:solidFill>
                <a:schemeClr val="tx1"/>
              </a:solidFill>
              <a:latin typeface="Franklin Gothic Book" panose="020B0503020102020204" pitchFamily="34" charset="0"/>
            </a:endParaRPr>
          </a:p>
          <a:p>
            <a:pPr marL="239181" indent="-171450">
              <a:buClr>
                <a:schemeClr val="dk1"/>
              </a:buClr>
              <a:buSzPts val="800"/>
              <a:buFont typeface="System Font Regular"/>
              <a:buChar char="-"/>
            </a:pPr>
            <a:endParaRPr sz="1100" dirty="0">
              <a:solidFill>
                <a:schemeClr val="tx1"/>
              </a:solidFill>
              <a:latin typeface="Franklin Gothic Book" panose="020B0503020102020204" pitchFamily="34" charset="0"/>
              <a:ea typeface="Verdana"/>
              <a:cs typeface="Verdana"/>
              <a:sym typeface="Verdana"/>
            </a:endParaRPr>
          </a:p>
        </p:txBody>
      </p:sp>
      <p:sp>
        <p:nvSpPr>
          <p:cNvPr id="164" name="Google Shape;1713;p95">
            <a:extLst>
              <a:ext uri="{FF2B5EF4-FFF2-40B4-BE49-F238E27FC236}">
                <a16:creationId xmlns:a16="http://schemas.microsoft.com/office/drawing/2014/main" id="{CFA04D17-0694-A28A-B0DF-33ADC8E12BE4}"/>
              </a:ext>
            </a:extLst>
          </p:cNvPr>
          <p:cNvSpPr txBox="1"/>
          <p:nvPr/>
        </p:nvSpPr>
        <p:spPr>
          <a:xfrm>
            <a:off x="6671600" y="3782534"/>
            <a:ext cx="2302800" cy="778800"/>
          </a:xfrm>
          <a:prstGeom prst="rect">
            <a:avLst/>
          </a:prstGeom>
          <a:noFill/>
          <a:ln>
            <a:noFill/>
          </a:ln>
        </p:spPr>
        <p:txBody>
          <a:bodyPr spcFirstLastPara="1" wrap="square" lIns="121900" tIns="60933" rIns="121900" bIns="60933" anchor="t" anchorCtr="0">
            <a:noAutofit/>
          </a:bodyPr>
          <a:lstStyle/>
          <a:p>
            <a:pPr marL="239181"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Digitaliseringsstrategi og handlingsplan</a:t>
            </a:r>
            <a:endParaRPr sz="1100">
              <a:solidFill>
                <a:schemeClr val="tx1"/>
              </a:solidFill>
              <a:latin typeface="Franklin Gothic Book" panose="020B0503020102020204" pitchFamily="34" charset="0"/>
            </a:endParaRPr>
          </a:p>
          <a:p>
            <a:pPr marL="239181"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p:txBody>
      </p:sp>
      <p:sp>
        <p:nvSpPr>
          <p:cNvPr id="165" name="Google Shape;1714;p95">
            <a:extLst>
              <a:ext uri="{FF2B5EF4-FFF2-40B4-BE49-F238E27FC236}">
                <a16:creationId xmlns:a16="http://schemas.microsoft.com/office/drawing/2014/main" id="{02E11665-EF97-34F0-164E-8DD64815D3E4}"/>
              </a:ext>
            </a:extLst>
          </p:cNvPr>
          <p:cNvSpPr txBox="1"/>
          <p:nvPr/>
        </p:nvSpPr>
        <p:spPr>
          <a:xfrm>
            <a:off x="9429078" y="2690120"/>
            <a:ext cx="2112400" cy="944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dirty="0" err="1">
                <a:solidFill>
                  <a:schemeClr val="tx1"/>
                </a:solidFill>
                <a:latin typeface="Franklin Gothic Book" panose="020B0503020102020204" pitchFamily="34" charset="0"/>
                <a:ea typeface="Verdana"/>
                <a:cs typeface="Verdana"/>
                <a:sym typeface="Verdana"/>
              </a:rPr>
              <a:t>Statens</a:t>
            </a:r>
            <a:r>
              <a:rPr lang="en" sz="1100" dirty="0">
                <a:solidFill>
                  <a:schemeClr val="tx1"/>
                </a:solidFill>
                <a:latin typeface="Franklin Gothic Book" panose="020B0503020102020204" pitchFamily="34" charset="0"/>
                <a:ea typeface="Verdana"/>
                <a:cs typeface="Verdana"/>
                <a:sym typeface="Verdana"/>
              </a:rPr>
              <a:t> it-</a:t>
            </a:r>
            <a:r>
              <a:rPr lang="en" sz="1100" dirty="0" err="1">
                <a:solidFill>
                  <a:schemeClr val="tx1"/>
                </a:solidFill>
                <a:latin typeface="Franklin Gothic Book" panose="020B0503020102020204" pitchFamily="34" charset="0"/>
                <a:ea typeface="Verdana"/>
                <a:cs typeface="Verdana"/>
                <a:sym typeface="Verdana"/>
              </a:rPr>
              <a:t>projektmodel</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og</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programmodel</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inkl</a:t>
            </a:r>
            <a:r>
              <a:rPr lang="en" sz="1100" dirty="0">
                <a:solidFill>
                  <a:schemeClr val="tx1"/>
                </a:solidFill>
                <a:latin typeface="Franklin Gothic Book" panose="020B0503020102020204" pitchFamily="34" charset="0"/>
                <a:ea typeface="Verdana"/>
                <a:cs typeface="Verdana"/>
                <a:sym typeface="Verdana"/>
              </a:rPr>
              <a:t>. </a:t>
            </a:r>
            <a:r>
              <a:rPr lang="en" sz="1100" dirty="0" err="1">
                <a:solidFill>
                  <a:schemeClr val="tx1"/>
                </a:solidFill>
                <a:latin typeface="Franklin Gothic Book" panose="020B0503020102020204" pitchFamily="34" charset="0"/>
                <a:ea typeface="Verdana"/>
                <a:cs typeface="Verdana"/>
                <a:sym typeface="Verdana"/>
              </a:rPr>
              <a:t>statens</a:t>
            </a:r>
            <a:r>
              <a:rPr lang="en" sz="1100" dirty="0">
                <a:solidFill>
                  <a:schemeClr val="tx1"/>
                </a:solidFill>
                <a:latin typeface="Franklin Gothic Book" panose="020B0503020102020204" pitchFamily="34" charset="0"/>
                <a:ea typeface="Verdana"/>
                <a:cs typeface="Verdana"/>
                <a:sym typeface="Verdana"/>
              </a:rPr>
              <a:t> business case model</a:t>
            </a:r>
            <a:endParaRPr sz="1100" dirty="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dirty="0">
                <a:solidFill>
                  <a:schemeClr val="tx1"/>
                </a:solidFill>
                <a:latin typeface="Franklin Gothic Book" panose="020B0503020102020204" pitchFamily="34" charset="0"/>
                <a:ea typeface="Verdana"/>
                <a:cs typeface="Verdana"/>
                <a:sym typeface="Verdana"/>
              </a:rPr>
              <a:t>Prince 2, MSP, </a:t>
            </a:r>
            <a:r>
              <a:rPr lang="en" sz="1100" dirty="0" err="1">
                <a:solidFill>
                  <a:schemeClr val="tx1"/>
                </a:solidFill>
                <a:latin typeface="Franklin Gothic Book" panose="020B0503020102020204" pitchFamily="34" charset="0"/>
                <a:ea typeface="Verdana"/>
                <a:cs typeface="Verdana"/>
                <a:sym typeface="Verdana"/>
              </a:rPr>
              <a:t>MoP</a:t>
            </a:r>
            <a:endParaRPr sz="1100" dirty="0">
              <a:solidFill>
                <a:schemeClr val="tx1"/>
              </a:solidFill>
              <a:latin typeface="Franklin Gothic Book" panose="020B0503020102020204" pitchFamily="34" charset="0"/>
            </a:endParaRPr>
          </a:p>
        </p:txBody>
      </p:sp>
      <p:sp>
        <p:nvSpPr>
          <p:cNvPr id="166" name="Google Shape;1715;p95">
            <a:extLst>
              <a:ext uri="{FF2B5EF4-FFF2-40B4-BE49-F238E27FC236}">
                <a16:creationId xmlns:a16="http://schemas.microsoft.com/office/drawing/2014/main" id="{D11E2C1A-FE4C-6779-C51D-5A4A3509F2F2}"/>
              </a:ext>
            </a:extLst>
          </p:cNvPr>
          <p:cNvSpPr txBox="1"/>
          <p:nvPr/>
        </p:nvSpPr>
        <p:spPr>
          <a:xfrm>
            <a:off x="9429078" y="3903184"/>
            <a:ext cx="2305200" cy="616000"/>
          </a:xfrm>
          <a:prstGeom prst="rect">
            <a:avLst/>
          </a:prstGeom>
          <a:noFill/>
          <a:ln>
            <a:noFill/>
          </a:ln>
        </p:spPr>
        <p:txBody>
          <a:bodyPr spcFirstLastPara="1" wrap="square" lIns="121900" tIns="60933" rIns="121900" bIns="60933" anchor="t" anchorCtr="0">
            <a:noAutofit/>
          </a:bodyPr>
          <a:lstStyle/>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Grundlag for udmøntning</a:t>
            </a:r>
            <a:endParaRPr sz="1100">
              <a:solidFill>
                <a:schemeClr val="tx1"/>
              </a:solidFill>
              <a:latin typeface="Franklin Gothic Book" panose="020B0503020102020204" pitchFamily="34" charset="0"/>
            </a:endParaRPr>
          </a:p>
          <a:p>
            <a:pPr marL="228594" indent="-228594">
              <a:buClr>
                <a:srgbClr val="56555A"/>
              </a:buClr>
              <a:buSzPts val="800"/>
              <a:buFont typeface="System Font Regular"/>
              <a:buChar char="-"/>
            </a:pPr>
            <a:r>
              <a:rPr lang="en" sz="1100">
                <a:solidFill>
                  <a:schemeClr val="tx1"/>
                </a:solidFill>
                <a:latin typeface="Franklin Gothic Book" panose="020B0503020102020204" pitchFamily="34" charset="0"/>
                <a:ea typeface="Verdana"/>
                <a:cs typeface="Verdana"/>
                <a:sym typeface="Verdana"/>
              </a:rPr>
              <a:t>Overordnet business case</a:t>
            </a:r>
            <a:endParaRPr sz="1100">
              <a:solidFill>
                <a:schemeClr val="tx1"/>
              </a:solidFill>
              <a:latin typeface="Franklin Gothic Book" panose="020B0503020102020204" pitchFamily="34" charset="0"/>
            </a:endParaRPr>
          </a:p>
          <a:p>
            <a:pPr marL="239181" indent="-171450">
              <a:buClr>
                <a:schemeClr val="dk1"/>
              </a:buClr>
              <a:buSzPts val="800"/>
              <a:buFont typeface="System Font Regular"/>
              <a:buChar char="-"/>
            </a:pPr>
            <a:endParaRPr sz="1100">
              <a:solidFill>
                <a:schemeClr val="tx1"/>
              </a:solidFill>
              <a:latin typeface="Franklin Gothic Book" panose="020B0503020102020204" pitchFamily="34" charset="0"/>
              <a:ea typeface="Verdana"/>
              <a:cs typeface="Verdana"/>
              <a:sym typeface="Verdana"/>
            </a:endParaRPr>
          </a:p>
        </p:txBody>
      </p:sp>
      <p:sp>
        <p:nvSpPr>
          <p:cNvPr id="167" name="Google Shape;1716;p95">
            <a:extLst>
              <a:ext uri="{FF2B5EF4-FFF2-40B4-BE49-F238E27FC236}">
                <a16:creationId xmlns:a16="http://schemas.microsoft.com/office/drawing/2014/main" id="{D0311840-EC45-6EA5-8C26-059164F80DF0}"/>
              </a:ext>
            </a:extLst>
          </p:cNvPr>
          <p:cNvSpPr/>
          <p:nvPr/>
        </p:nvSpPr>
        <p:spPr>
          <a:xfrm>
            <a:off x="1873250" y="4929485"/>
            <a:ext cx="9791717" cy="932683"/>
          </a:xfrm>
          <a:prstGeom prst="homePlate">
            <a:avLst>
              <a:gd name="adj" fmla="val 50000"/>
            </a:avLst>
          </a:prstGeom>
          <a:solidFill>
            <a:schemeClr val="accent2">
              <a:lumMod val="5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buSzPts val="1200"/>
            </a:pPr>
            <a:r>
              <a:rPr lang="en" sz="1600" b="1" dirty="0" err="1">
                <a:solidFill>
                  <a:schemeClr val="bg1"/>
                </a:solidFill>
                <a:latin typeface="Franklin Gothic Demi" panose="020B0603020102020204" pitchFamily="34" charset="0"/>
                <a:ea typeface="Verdana"/>
                <a:cs typeface="Verdana"/>
                <a:sym typeface="Verdana"/>
              </a:rPr>
              <a:t>Projektplanlægning</a:t>
            </a:r>
            <a:r>
              <a:rPr lang="en" sz="1600" b="1" dirty="0">
                <a:solidFill>
                  <a:schemeClr val="bg1"/>
                </a:solidFill>
                <a:latin typeface="Franklin Gothic Demi" panose="020B0603020102020204" pitchFamily="34" charset="0"/>
                <a:ea typeface="Verdana"/>
                <a:cs typeface="Verdana"/>
                <a:sym typeface="Verdana"/>
              </a:rPr>
              <a:t> </a:t>
            </a:r>
            <a:r>
              <a:rPr lang="en" sz="1600" b="1" dirty="0" err="1">
                <a:solidFill>
                  <a:schemeClr val="bg1"/>
                </a:solidFill>
                <a:latin typeface="Franklin Gothic Demi" panose="020B0603020102020204" pitchFamily="34" charset="0"/>
                <a:ea typeface="Verdana"/>
                <a:cs typeface="Verdana"/>
                <a:sym typeface="Verdana"/>
              </a:rPr>
              <a:t>og</a:t>
            </a:r>
            <a:r>
              <a:rPr lang="en" sz="1600" b="1" dirty="0">
                <a:solidFill>
                  <a:schemeClr val="bg1"/>
                </a:solidFill>
                <a:latin typeface="Franklin Gothic Demi" panose="020B0603020102020204" pitchFamily="34" charset="0"/>
                <a:ea typeface="Verdana"/>
                <a:cs typeface="Verdana"/>
                <a:sym typeface="Verdana"/>
              </a:rPr>
              <a:t> </a:t>
            </a:r>
            <a:r>
              <a:rPr lang="en" sz="1600" b="1" dirty="0" err="1">
                <a:solidFill>
                  <a:schemeClr val="bg1"/>
                </a:solidFill>
                <a:latin typeface="Franklin Gothic Demi" panose="020B0603020102020204" pitchFamily="34" charset="0"/>
                <a:ea typeface="Verdana"/>
                <a:cs typeface="Verdana"/>
                <a:sym typeface="Verdana"/>
              </a:rPr>
              <a:t>kvalitetskontrol</a:t>
            </a:r>
            <a:endParaRPr sz="1867" b="1" dirty="0">
              <a:solidFill>
                <a:schemeClr val="bg1"/>
              </a:solidFill>
              <a:latin typeface="Franklin Gothic Demi" panose="020B0603020102020204" pitchFamily="34" charset="0"/>
            </a:endParaRPr>
          </a:p>
        </p:txBody>
      </p:sp>
      <p:sp>
        <p:nvSpPr>
          <p:cNvPr id="168" name="TextBox 167">
            <a:extLst>
              <a:ext uri="{FF2B5EF4-FFF2-40B4-BE49-F238E27FC236}">
                <a16:creationId xmlns:a16="http://schemas.microsoft.com/office/drawing/2014/main" id="{1DF127D3-7F4B-1C60-8E87-FCDA48B57DFC}"/>
              </a:ext>
            </a:extLst>
          </p:cNvPr>
          <p:cNvSpPr txBox="1"/>
          <p:nvPr/>
        </p:nvSpPr>
        <p:spPr>
          <a:xfrm>
            <a:off x="1406768" y="1797240"/>
            <a:ext cx="3136895" cy="307777"/>
          </a:xfrm>
          <a:prstGeom prst="rect">
            <a:avLst/>
          </a:prstGeom>
          <a:noFill/>
        </p:spPr>
        <p:txBody>
          <a:bodyPr wrap="square">
            <a:spAutoFit/>
          </a:bodyPr>
          <a:lstStyle/>
          <a:p>
            <a:pPr algn="ctr">
              <a:buSzPts val="1200"/>
            </a:pPr>
            <a:r>
              <a:rPr lang="en-GB" sz="1400" b="1" dirty="0" err="1">
                <a:solidFill>
                  <a:schemeClr val="tx1"/>
                </a:solidFill>
                <a:latin typeface="Franklin Gothic Demi" panose="020B0603020102020204" pitchFamily="34" charset="0"/>
                <a:ea typeface="Verdana"/>
                <a:cs typeface="Verdana"/>
                <a:sym typeface="Verdana"/>
              </a:rPr>
              <a:t>Tilstandsrapport</a:t>
            </a:r>
            <a:endParaRPr lang="en-GB" sz="1400" b="1" dirty="0">
              <a:solidFill>
                <a:schemeClr val="tx1"/>
              </a:solidFill>
              <a:latin typeface="Franklin Gothic Demi" panose="020B0603020102020204" pitchFamily="34" charset="0"/>
              <a:ea typeface="Verdana"/>
              <a:cs typeface="Verdana"/>
              <a:sym typeface="Verdana"/>
            </a:endParaRPr>
          </a:p>
        </p:txBody>
      </p:sp>
      <p:sp>
        <p:nvSpPr>
          <p:cNvPr id="169" name="TextBox 168">
            <a:extLst>
              <a:ext uri="{FF2B5EF4-FFF2-40B4-BE49-F238E27FC236}">
                <a16:creationId xmlns:a16="http://schemas.microsoft.com/office/drawing/2014/main" id="{B34C15FE-8236-BE45-25B9-3A37F3238D1C}"/>
              </a:ext>
            </a:extLst>
          </p:cNvPr>
          <p:cNvSpPr txBox="1"/>
          <p:nvPr/>
        </p:nvSpPr>
        <p:spPr>
          <a:xfrm>
            <a:off x="4629882" y="1698377"/>
            <a:ext cx="1412987" cy="523220"/>
          </a:xfrm>
          <a:prstGeom prst="rect">
            <a:avLst/>
          </a:prstGeom>
          <a:noFill/>
        </p:spPr>
        <p:txBody>
          <a:bodyPr wrap="square">
            <a:spAutoFit/>
          </a:bodyPr>
          <a:lstStyle/>
          <a:p>
            <a:pPr>
              <a:buSzPts val="1200"/>
            </a:pPr>
            <a:r>
              <a:rPr lang="en-GB" sz="1400" b="1" dirty="0">
                <a:solidFill>
                  <a:schemeClr val="tx1"/>
                </a:solidFill>
                <a:latin typeface="Franklin Gothic Demi" panose="020B0603020102020204" pitchFamily="34" charset="0"/>
                <a:ea typeface="Verdana"/>
                <a:cs typeface="Verdana"/>
                <a:sym typeface="Verdana"/>
              </a:rPr>
              <a:t>Vision </a:t>
            </a:r>
            <a:r>
              <a:rPr lang="en-GB" sz="1400" b="1" dirty="0" err="1">
                <a:solidFill>
                  <a:schemeClr val="tx1"/>
                </a:solidFill>
                <a:latin typeface="Franklin Gothic Demi" panose="020B0603020102020204" pitchFamily="34" charset="0"/>
                <a:ea typeface="Verdana"/>
                <a:cs typeface="Verdana"/>
                <a:sym typeface="Verdana"/>
              </a:rPr>
              <a:t>og</a:t>
            </a:r>
            <a:r>
              <a:rPr lang="en-GB" sz="1400" b="1" dirty="0">
                <a:solidFill>
                  <a:schemeClr val="tx1"/>
                </a:solidFill>
                <a:latin typeface="Franklin Gothic Demi" panose="020B0603020102020204" pitchFamily="34" charset="0"/>
                <a:ea typeface="Verdana"/>
                <a:cs typeface="Verdana"/>
                <a:sym typeface="Verdana"/>
              </a:rPr>
              <a:t> </a:t>
            </a:r>
            <a:r>
              <a:rPr lang="en-GB" sz="1400" b="1" dirty="0" err="1">
                <a:solidFill>
                  <a:schemeClr val="tx1"/>
                </a:solidFill>
                <a:latin typeface="Franklin Gothic Demi" panose="020B0603020102020204" pitchFamily="34" charset="0"/>
                <a:ea typeface="Verdana"/>
                <a:cs typeface="Verdana"/>
                <a:sym typeface="Verdana"/>
              </a:rPr>
              <a:t>pejlemærker</a:t>
            </a:r>
            <a:endParaRPr lang="en-GB" b="1" dirty="0">
              <a:solidFill>
                <a:schemeClr val="tx1"/>
              </a:solidFill>
              <a:latin typeface="Franklin Gothic Demi" panose="020B0603020102020204" pitchFamily="34" charset="0"/>
            </a:endParaRPr>
          </a:p>
        </p:txBody>
      </p:sp>
      <p:sp>
        <p:nvSpPr>
          <p:cNvPr id="170" name="TextBox 169">
            <a:extLst>
              <a:ext uri="{FF2B5EF4-FFF2-40B4-BE49-F238E27FC236}">
                <a16:creationId xmlns:a16="http://schemas.microsoft.com/office/drawing/2014/main" id="{09BAF42E-2E0E-A219-FFE3-054DB417A7FA}"/>
              </a:ext>
            </a:extLst>
          </p:cNvPr>
          <p:cNvSpPr txBox="1"/>
          <p:nvPr/>
        </p:nvSpPr>
        <p:spPr>
          <a:xfrm>
            <a:off x="6949670" y="1696587"/>
            <a:ext cx="2271083" cy="523220"/>
          </a:xfrm>
          <a:prstGeom prst="rect">
            <a:avLst/>
          </a:prstGeom>
          <a:noFill/>
        </p:spPr>
        <p:txBody>
          <a:bodyPr wrap="square">
            <a:spAutoFit/>
          </a:bodyPr>
          <a:lstStyle/>
          <a:p>
            <a:pPr>
              <a:buSzPts val="1200"/>
            </a:pPr>
            <a:r>
              <a:rPr lang="en-GB" sz="1400" b="1" dirty="0" err="1">
                <a:solidFill>
                  <a:schemeClr val="bg1"/>
                </a:solidFill>
                <a:latin typeface="Franklin Gothic Demi" panose="020B0603020102020204" pitchFamily="34" charset="0"/>
                <a:ea typeface="Verdana"/>
                <a:cs typeface="Verdana"/>
                <a:sym typeface="Verdana"/>
              </a:rPr>
              <a:t>Digitaliseringsstrategi</a:t>
            </a:r>
            <a:r>
              <a:rPr lang="en-GB" sz="1400" b="1" dirty="0">
                <a:solidFill>
                  <a:schemeClr val="bg1"/>
                </a:solidFill>
                <a:latin typeface="Franklin Gothic Demi" panose="020B0603020102020204" pitchFamily="34" charset="0"/>
                <a:ea typeface="Verdana"/>
                <a:cs typeface="Verdana"/>
                <a:sym typeface="Verdana"/>
              </a:rPr>
              <a:t> </a:t>
            </a:r>
          </a:p>
          <a:p>
            <a:pPr>
              <a:buSzPts val="1200"/>
            </a:pPr>
            <a:r>
              <a:rPr lang="en-GB" sz="1400" b="1" dirty="0" err="1">
                <a:solidFill>
                  <a:schemeClr val="bg1"/>
                </a:solidFill>
                <a:latin typeface="Franklin Gothic Demi" panose="020B0603020102020204" pitchFamily="34" charset="0"/>
                <a:ea typeface="Verdana"/>
                <a:cs typeface="Verdana"/>
                <a:sym typeface="Verdana"/>
              </a:rPr>
              <a:t>og</a:t>
            </a:r>
            <a:r>
              <a:rPr lang="en-GB" sz="1400" b="1" dirty="0">
                <a:solidFill>
                  <a:schemeClr val="bg1"/>
                </a:solidFill>
                <a:latin typeface="Franklin Gothic Demi" panose="020B0603020102020204" pitchFamily="34" charset="0"/>
                <a:ea typeface="Verdana"/>
                <a:cs typeface="Verdana"/>
                <a:sym typeface="Verdana"/>
              </a:rPr>
              <a:t> </a:t>
            </a:r>
            <a:r>
              <a:rPr lang="en-GB" sz="1400" b="1" dirty="0" err="1">
                <a:solidFill>
                  <a:schemeClr val="bg1"/>
                </a:solidFill>
                <a:latin typeface="Franklin Gothic Demi" panose="020B0603020102020204" pitchFamily="34" charset="0"/>
                <a:ea typeface="Verdana"/>
                <a:cs typeface="Verdana"/>
                <a:sym typeface="Verdana"/>
              </a:rPr>
              <a:t>handleplan</a:t>
            </a:r>
            <a:endParaRPr lang="en-GB" b="1" dirty="0">
              <a:solidFill>
                <a:schemeClr val="bg1"/>
              </a:solidFill>
              <a:latin typeface="Franklin Gothic Demi" panose="020B0603020102020204" pitchFamily="34" charset="0"/>
            </a:endParaRPr>
          </a:p>
        </p:txBody>
      </p:sp>
      <p:sp>
        <p:nvSpPr>
          <p:cNvPr id="193" name="TextBox 192">
            <a:extLst>
              <a:ext uri="{FF2B5EF4-FFF2-40B4-BE49-F238E27FC236}">
                <a16:creationId xmlns:a16="http://schemas.microsoft.com/office/drawing/2014/main" id="{1DB99CDA-4627-474E-E82C-8BF8AC60214A}"/>
              </a:ext>
            </a:extLst>
          </p:cNvPr>
          <p:cNvSpPr txBox="1"/>
          <p:nvPr/>
        </p:nvSpPr>
        <p:spPr>
          <a:xfrm>
            <a:off x="9663974" y="1691011"/>
            <a:ext cx="1473418" cy="523220"/>
          </a:xfrm>
          <a:prstGeom prst="rect">
            <a:avLst/>
          </a:prstGeom>
          <a:noFill/>
        </p:spPr>
        <p:txBody>
          <a:bodyPr wrap="square">
            <a:spAutoFit/>
          </a:bodyPr>
          <a:lstStyle/>
          <a:p>
            <a:pPr>
              <a:buSzPts val="1200"/>
            </a:pPr>
            <a:r>
              <a:rPr lang="en-GB" sz="1400" b="1" dirty="0" err="1">
                <a:solidFill>
                  <a:schemeClr val="bg1"/>
                </a:solidFill>
                <a:latin typeface="Franklin Gothic Demi" panose="020B0603020102020204" pitchFamily="34" charset="0"/>
                <a:ea typeface="Verdana"/>
                <a:cs typeface="Verdana"/>
                <a:sym typeface="Verdana"/>
              </a:rPr>
              <a:t>Grundlag</a:t>
            </a:r>
            <a:r>
              <a:rPr lang="en-GB" sz="1400" b="1" dirty="0">
                <a:solidFill>
                  <a:schemeClr val="bg1"/>
                </a:solidFill>
                <a:latin typeface="Franklin Gothic Demi" panose="020B0603020102020204" pitchFamily="34" charset="0"/>
                <a:ea typeface="Verdana"/>
                <a:cs typeface="Verdana"/>
                <a:sym typeface="Verdana"/>
              </a:rPr>
              <a:t> for </a:t>
            </a:r>
          </a:p>
          <a:p>
            <a:pPr>
              <a:buSzPts val="1200"/>
            </a:pPr>
            <a:r>
              <a:rPr lang="en-GB" sz="1400" b="1" dirty="0" err="1">
                <a:solidFill>
                  <a:schemeClr val="bg1"/>
                </a:solidFill>
                <a:latin typeface="Franklin Gothic Demi" panose="020B0603020102020204" pitchFamily="34" charset="0"/>
                <a:ea typeface="Verdana"/>
                <a:cs typeface="Verdana"/>
                <a:sym typeface="Verdana"/>
              </a:rPr>
              <a:t>udmøntning</a:t>
            </a:r>
            <a:endParaRPr lang="en-GB" sz="1800" b="1" dirty="0">
              <a:solidFill>
                <a:schemeClr val="bg1"/>
              </a:solidFill>
              <a:latin typeface="Franklin Gothic Demi" panose="020B0603020102020204" pitchFamily="34" charset="0"/>
            </a:endParaRPr>
          </a:p>
        </p:txBody>
      </p:sp>
    </p:spTree>
    <p:extLst>
      <p:ext uri="{BB962C8B-B14F-4D97-AF65-F5344CB8AC3E}">
        <p14:creationId xmlns:p14="http://schemas.microsoft.com/office/powerpoint/2010/main" val="2733310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Key numbers</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a:t>
            </a:r>
          </a:p>
        </p:txBody>
      </p:sp>
      <p:sp>
        <p:nvSpPr>
          <p:cNvPr id="194" name="Google Shape;5652;p542">
            <a:extLst>
              <a:ext uri="{FF2B5EF4-FFF2-40B4-BE49-F238E27FC236}">
                <a16:creationId xmlns:a16="http://schemas.microsoft.com/office/drawing/2014/main" id="{F618209B-D7DA-CA26-F686-378B97F4C6F2}"/>
              </a:ext>
            </a:extLst>
          </p:cNvPr>
          <p:cNvSpPr/>
          <p:nvPr/>
        </p:nvSpPr>
        <p:spPr>
          <a:xfrm>
            <a:off x="9485589" y="2860773"/>
            <a:ext cx="2067300" cy="2440634"/>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636;p542">
            <a:extLst>
              <a:ext uri="{FF2B5EF4-FFF2-40B4-BE49-F238E27FC236}">
                <a16:creationId xmlns:a16="http://schemas.microsoft.com/office/drawing/2014/main" id="{C099F4F7-C378-0430-CAA4-45F59B1A1DB9}"/>
              </a:ext>
            </a:extLst>
          </p:cNvPr>
          <p:cNvSpPr/>
          <p:nvPr/>
        </p:nvSpPr>
        <p:spPr>
          <a:xfrm>
            <a:off x="488839" y="2860773"/>
            <a:ext cx="2067300" cy="2337764"/>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639;p542">
            <a:extLst>
              <a:ext uri="{FF2B5EF4-FFF2-40B4-BE49-F238E27FC236}">
                <a16:creationId xmlns:a16="http://schemas.microsoft.com/office/drawing/2014/main" id="{C582F660-4658-87ED-DEBC-4D6357FD7159}"/>
              </a:ext>
            </a:extLst>
          </p:cNvPr>
          <p:cNvSpPr txBox="1">
            <a:spLocks/>
          </p:cNvSpPr>
          <p:nvPr/>
        </p:nvSpPr>
        <p:spPr>
          <a:xfrm>
            <a:off x="617943" y="3131732"/>
            <a:ext cx="1812133" cy="195250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CSAT score &gt;50</a:t>
            </a:r>
          </a:p>
          <a:p>
            <a:pPr>
              <a:spcBef>
                <a:spcPts val="1200"/>
              </a:spcBef>
              <a:buFont typeface="Arial" panose="020B0604020202020204" pitchFamily="34" charset="0"/>
              <a:buChar char="•"/>
            </a:pPr>
            <a:r>
              <a:rPr lang="da-DK" sz="1000" dirty="0"/>
              <a:t>2 </a:t>
            </a:r>
            <a:r>
              <a:rPr lang="da-DK" sz="1000" dirty="0" err="1"/>
              <a:t>Flagship</a:t>
            </a:r>
            <a:r>
              <a:rPr lang="da-DK" sz="1000" dirty="0"/>
              <a:t> </a:t>
            </a:r>
            <a:r>
              <a:rPr lang="da-DK" sz="1000" dirty="0" err="1"/>
              <a:t>projects</a:t>
            </a:r>
            <a:r>
              <a:rPr lang="da-DK" sz="1000" dirty="0"/>
              <a:t> run by new </a:t>
            </a:r>
            <a:r>
              <a:rPr lang="da-DK" sz="1000" dirty="0" err="1"/>
              <a:t>delivery</a:t>
            </a:r>
            <a:r>
              <a:rPr lang="da-DK" sz="1000" dirty="0"/>
              <a:t> model</a:t>
            </a:r>
          </a:p>
          <a:p>
            <a:pPr>
              <a:spcBef>
                <a:spcPts val="1200"/>
              </a:spcBef>
              <a:buFont typeface="Arial" panose="020B0604020202020204" pitchFamily="34" charset="0"/>
              <a:buChar char="•"/>
            </a:pPr>
            <a:r>
              <a:rPr lang="da-DK" sz="1000" dirty="0" err="1"/>
              <a:t>Succeed</a:t>
            </a:r>
            <a:r>
              <a:rPr lang="da-DK" sz="1000" dirty="0"/>
              <a:t> with </a:t>
            </a:r>
            <a:r>
              <a:rPr lang="da-DK" sz="1000" dirty="0" err="1"/>
              <a:t>governance</a:t>
            </a:r>
            <a:r>
              <a:rPr lang="da-DK" sz="1000" dirty="0"/>
              <a:t> for running “World class </a:t>
            </a:r>
            <a:r>
              <a:rPr lang="da-DK" sz="1000" dirty="0" err="1"/>
              <a:t>delivery</a:t>
            </a:r>
            <a:r>
              <a:rPr lang="da-DK" sz="1000" dirty="0"/>
              <a:t>” over the </a:t>
            </a:r>
            <a:r>
              <a:rPr lang="da-DK" sz="1000" dirty="0" err="1"/>
              <a:t>next</a:t>
            </a:r>
            <a:r>
              <a:rPr lang="da-DK" sz="1000" dirty="0"/>
              <a:t> </a:t>
            </a:r>
            <a:r>
              <a:rPr lang="da-DK" sz="1000" dirty="0" err="1"/>
              <a:t>two</a:t>
            </a:r>
            <a:r>
              <a:rPr lang="da-DK" sz="1000" dirty="0"/>
              <a:t> </a:t>
            </a:r>
            <a:r>
              <a:rPr lang="da-DK" sz="1000" dirty="0" err="1"/>
              <a:t>years</a:t>
            </a:r>
            <a:endParaRPr lang="da-DK" sz="1000" dirty="0"/>
          </a:p>
          <a:p>
            <a:pPr>
              <a:spcBef>
                <a:spcPts val="1200"/>
              </a:spcBef>
              <a:buFont typeface="Arial" panose="020B0604020202020204" pitchFamily="34" charset="0"/>
              <a:buChar char="•"/>
            </a:pPr>
            <a:r>
              <a:rPr lang="da-DK" sz="1000" dirty="0"/>
              <a:t>Win 1 </a:t>
            </a:r>
            <a:r>
              <a:rPr lang="da-DK" sz="1000" dirty="0" err="1"/>
              <a:t>fixed</a:t>
            </a:r>
            <a:r>
              <a:rPr lang="da-DK" sz="1000" dirty="0"/>
              <a:t> </a:t>
            </a:r>
            <a:r>
              <a:rPr lang="da-DK" sz="1000" dirty="0" err="1"/>
              <a:t>price</a:t>
            </a:r>
            <a:r>
              <a:rPr lang="da-DK" sz="1000" dirty="0"/>
              <a:t> </a:t>
            </a:r>
            <a:r>
              <a:rPr lang="da-DK" sz="1000" dirty="0" err="1"/>
              <a:t>project</a:t>
            </a:r>
            <a:endParaRPr lang="da-DK" sz="1000" dirty="0"/>
          </a:p>
          <a:p>
            <a:pPr>
              <a:spcBef>
                <a:spcPts val="1200"/>
              </a:spcBef>
              <a:spcAft>
                <a:spcPts val="1200"/>
              </a:spcAft>
              <a:buFont typeface="Arial" panose="020B0604020202020204" pitchFamily="34" charset="0"/>
              <a:buChar char="•"/>
            </a:pPr>
            <a:endParaRPr lang="da-DK" sz="1000" dirty="0"/>
          </a:p>
        </p:txBody>
      </p:sp>
      <p:sp>
        <p:nvSpPr>
          <p:cNvPr id="197" name="Google Shape;5640;p542">
            <a:extLst>
              <a:ext uri="{FF2B5EF4-FFF2-40B4-BE49-F238E27FC236}">
                <a16:creationId xmlns:a16="http://schemas.microsoft.com/office/drawing/2014/main" id="{E425BD66-FE02-CDD0-0ACA-50E42773C26C}"/>
              </a:ext>
            </a:extLst>
          </p:cNvPr>
          <p:cNvSpPr/>
          <p:nvPr/>
        </p:nvSpPr>
        <p:spPr>
          <a:xfrm>
            <a:off x="2729789" y="2860786"/>
            <a:ext cx="2067300" cy="3302891"/>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642;p542">
            <a:extLst>
              <a:ext uri="{FF2B5EF4-FFF2-40B4-BE49-F238E27FC236}">
                <a16:creationId xmlns:a16="http://schemas.microsoft.com/office/drawing/2014/main" id="{FFB4CC54-09F4-938A-8C8B-9BCE2AC3D272}"/>
              </a:ext>
            </a:extLst>
          </p:cNvPr>
          <p:cNvSpPr txBox="1">
            <a:spLocks/>
          </p:cNvSpPr>
          <p:nvPr/>
        </p:nvSpPr>
        <p:spPr>
          <a:xfrm>
            <a:off x="2858893" y="3131732"/>
            <a:ext cx="1757026" cy="2737967"/>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10 common </a:t>
            </a:r>
            <a:r>
              <a:rPr lang="da-DK" sz="1000" dirty="0" err="1"/>
              <a:t>customers</a:t>
            </a:r>
            <a:r>
              <a:rPr lang="da-DK" sz="1000" dirty="0"/>
              <a:t> (</a:t>
            </a:r>
            <a:r>
              <a:rPr lang="da-DK" sz="1000" dirty="0" err="1"/>
              <a:t>synergies</a:t>
            </a:r>
            <a:r>
              <a:rPr lang="da-DK" sz="1000" dirty="0"/>
              <a:t>)</a:t>
            </a:r>
          </a:p>
          <a:p>
            <a:pPr>
              <a:spcBef>
                <a:spcPts val="1200"/>
              </a:spcBef>
              <a:buFont typeface="Arial" panose="020B0604020202020204" pitchFamily="34" charset="0"/>
              <a:buChar char="•"/>
            </a:pPr>
            <a:r>
              <a:rPr lang="da-DK" sz="1000" dirty="0" err="1"/>
              <a:t>Grow</a:t>
            </a:r>
            <a:r>
              <a:rPr lang="da-DK" sz="1000" dirty="0"/>
              <a:t> private </a:t>
            </a:r>
            <a:r>
              <a:rPr lang="da-DK" sz="1000" dirty="0" err="1"/>
              <a:t>sector</a:t>
            </a:r>
            <a:r>
              <a:rPr lang="da-DK" sz="1000" dirty="0"/>
              <a:t> with 45% (</a:t>
            </a:r>
            <a:r>
              <a:rPr lang="da-DK" sz="1000" dirty="0" err="1"/>
              <a:t>PØ+Convest</a:t>
            </a:r>
            <a:r>
              <a:rPr lang="da-DK" sz="1000" dirty="0"/>
              <a:t>)</a:t>
            </a:r>
          </a:p>
          <a:p>
            <a:pPr>
              <a:spcBef>
                <a:spcPts val="1200"/>
              </a:spcBef>
              <a:buFont typeface="Arial" panose="020B0604020202020204" pitchFamily="34" charset="0"/>
              <a:buChar char="•"/>
            </a:pPr>
            <a:r>
              <a:rPr lang="da-DK" sz="1000" dirty="0" err="1"/>
              <a:t>Grow</a:t>
            </a:r>
            <a:r>
              <a:rPr lang="da-DK" sz="1000" dirty="0"/>
              <a:t> </a:t>
            </a:r>
            <a:r>
              <a:rPr lang="da-DK" sz="1000" dirty="0" err="1"/>
              <a:t>own</a:t>
            </a:r>
            <a:r>
              <a:rPr lang="da-DK" sz="1000" dirty="0"/>
              <a:t> freelance business in public by 20% </a:t>
            </a:r>
          </a:p>
          <a:p>
            <a:pPr>
              <a:spcBef>
                <a:spcPts val="1200"/>
              </a:spcBef>
              <a:buFont typeface="Arial" panose="020B0604020202020204" pitchFamily="34" charset="0"/>
              <a:buChar char="•"/>
            </a:pPr>
            <a:r>
              <a:rPr lang="da-DK" sz="1000" dirty="0"/>
              <a:t>Win 2 new engagements in central/region </a:t>
            </a:r>
            <a:r>
              <a:rPr lang="da-DK" sz="1000" dirty="0" err="1"/>
              <a:t>government</a:t>
            </a:r>
            <a:r>
              <a:rPr lang="da-DK" sz="1000" dirty="0"/>
              <a:t> with 100 </a:t>
            </a:r>
            <a:r>
              <a:rPr lang="da-DK" sz="1000" dirty="0" err="1"/>
              <a:t>mDKK</a:t>
            </a:r>
            <a:r>
              <a:rPr lang="da-DK" sz="1000" dirty="0"/>
              <a:t> TCV</a:t>
            </a:r>
          </a:p>
          <a:p>
            <a:pPr>
              <a:spcBef>
                <a:spcPts val="1200"/>
              </a:spcBef>
              <a:buFont typeface="Arial" panose="020B0604020202020204" pitchFamily="34" charset="0"/>
              <a:buChar char="•"/>
            </a:pPr>
            <a:r>
              <a:rPr lang="da-DK" sz="1000" dirty="0"/>
              <a:t>Blend </a:t>
            </a:r>
            <a:r>
              <a:rPr lang="da-DK" sz="1000" dirty="0" err="1"/>
              <a:t>nearshoring</a:t>
            </a:r>
            <a:r>
              <a:rPr lang="da-DK" sz="1000" dirty="0"/>
              <a:t> </a:t>
            </a:r>
            <a:r>
              <a:rPr lang="da-DK" sz="1000" dirty="0" err="1"/>
              <a:t>capabilities</a:t>
            </a:r>
            <a:r>
              <a:rPr lang="da-DK" sz="1000" dirty="0"/>
              <a:t> </a:t>
            </a:r>
            <a:r>
              <a:rPr lang="da-DK" sz="1000" dirty="0" err="1"/>
              <a:t>into</a:t>
            </a:r>
            <a:r>
              <a:rPr lang="da-DK" sz="1000" dirty="0"/>
              <a:t> </a:t>
            </a:r>
            <a:r>
              <a:rPr lang="da-DK" sz="1000" dirty="0" err="1"/>
              <a:t>our</a:t>
            </a:r>
            <a:r>
              <a:rPr lang="da-DK" sz="1000" dirty="0"/>
              <a:t> </a:t>
            </a:r>
            <a:r>
              <a:rPr lang="da-DK" sz="1000" dirty="0" err="1"/>
              <a:t>deliverables</a:t>
            </a:r>
            <a:r>
              <a:rPr lang="da-DK" sz="1000" dirty="0"/>
              <a:t> by </a:t>
            </a:r>
            <a:r>
              <a:rPr lang="da-DK" sz="1000" dirty="0" err="1"/>
              <a:t>doubling</a:t>
            </a:r>
            <a:r>
              <a:rPr lang="da-DK" sz="1000" dirty="0"/>
              <a:t> the </a:t>
            </a:r>
            <a:r>
              <a:rPr lang="da-DK" sz="1000" dirty="0" err="1"/>
              <a:t>number</a:t>
            </a:r>
            <a:r>
              <a:rPr lang="da-DK" sz="1000" dirty="0"/>
              <a:t> of </a:t>
            </a:r>
            <a:r>
              <a:rPr lang="da-DK" sz="1000" dirty="0" err="1"/>
              <a:t>consultants</a:t>
            </a:r>
            <a:r>
              <a:rPr lang="da-DK" sz="1000" dirty="0"/>
              <a:t> </a:t>
            </a:r>
          </a:p>
          <a:p>
            <a:pPr>
              <a:spcBef>
                <a:spcPts val="1200"/>
              </a:spcBef>
              <a:spcAft>
                <a:spcPts val="1200"/>
              </a:spcAft>
              <a:buFont typeface="Arial" panose="020B0604020202020204" pitchFamily="34" charset="0"/>
              <a:buChar char="•"/>
            </a:pPr>
            <a:endParaRPr lang="da-DK" sz="1000" dirty="0"/>
          </a:p>
        </p:txBody>
      </p:sp>
      <p:sp>
        <p:nvSpPr>
          <p:cNvPr id="199" name="Google Shape;5643;p542">
            <a:extLst>
              <a:ext uri="{FF2B5EF4-FFF2-40B4-BE49-F238E27FC236}">
                <a16:creationId xmlns:a16="http://schemas.microsoft.com/office/drawing/2014/main" id="{BCA80B65-9062-009A-5776-3FB5AC282C9E}"/>
              </a:ext>
            </a:extLst>
          </p:cNvPr>
          <p:cNvSpPr/>
          <p:nvPr/>
        </p:nvSpPr>
        <p:spPr>
          <a:xfrm>
            <a:off x="4987214" y="2860786"/>
            <a:ext cx="2067300" cy="3302891"/>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645;p542">
            <a:extLst>
              <a:ext uri="{FF2B5EF4-FFF2-40B4-BE49-F238E27FC236}">
                <a16:creationId xmlns:a16="http://schemas.microsoft.com/office/drawing/2014/main" id="{0ECD48F6-FBF3-4098-16C6-985F02A6CD53}"/>
              </a:ext>
            </a:extLst>
          </p:cNvPr>
          <p:cNvSpPr txBox="1">
            <a:spLocks/>
          </p:cNvSpPr>
          <p:nvPr/>
        </p:nvSpPr>
        <p:spPr>
          <a:xfrm>
            <a:off x="5116318" y="3130000"/>
            <a:ext cx="1669431" cy="2737967"/>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err="1"/>
              <a:t>Grow</a:t>
            </a:r>
            <a:r>
              <a:rPr lang="da-DK" sz="1000" dirty="0"/>
              <a:t> </a:t>
            </a:r>
            <a:r>
              <a:rPr lang="da-DK" sz="1000" dirty="0" err="1"/>
              <a:t>consulting</a:t>
            </a:r>
            <a:r>
              <a:rPr lang="da-DK" sz="1000" dirty="0"/>
              <a:t> </a:t>
            </a:r>
            <a:r>
              <a:rPr lang="da-DK" sz="1000" dirty="0" err="1"/>
              <a:t>revenue</a:t>
            </a:r>
            <a:r>
              <a:rPr lang="da-DK" sz="1000" dirty="0"/>
              <a:t> in Pension Broker </a:t>
            </a:r>
            <a:r>
              <a:rPr lang="da-DK" sz="1000" dirty="0" err="1"/>
              <a:t>customer</a:t>
            </a:r>
            <a:r>
              <a:rPr lang="da-DK" sz="1000" dirty="0"/>
              <a:t> base of 100%</a:t>
            </a:r>
          </a:p>
          <a:p>
            <a:pPr>
              <a:spcBef>
                <a:spcPts val="1200"/>
              </a:spcBef>
              <a:buFont typeface="Arial" panose="020B0604020202020204" pitchFamily="34" charset="0"/>
              <a:buChar char="•"/>
            </a:pPr>
            <a:r>
              <a:rPr lang="da-DK" sz="1000" dirty="0" err="1"/>
              <a:t>Grow</a:t>
            </a:r>
            <a:r>
              <a:rPr lang="da-DK" sz="1000" dirty="0"/>
              <a:t> </a:t>
            </a:r>
            <a:r>
              <a:rPr lang="da-DK" sz="1000" dirty="0" err="1"/>
              <a:t>Addo</a:t>
            </a:r>
            <a:r>
              <a:rPr lang="da-DK" sz="1000" dirty="0"/>
              <a:t> AAR&gt;+50% </a:t>
            </a:r>
            <a:r>
              <a:rPr lang="da-DK" sz="1000" dirty="0" err="1"/>
              <a:t>compared</a:t>
            </a:r>
            <a:r>
              <a:rPr lang="da-DK" sz="1000" dirty="0"/>
              <a:t> to 2022 (</a:t>
            </a:r>
            <a:r>
              <a:rPr lang="da-DK" sz="1000" dirty="0" err="1"/>
              <a:t>reach</a:t>
            </a:r>
            <a:r>
              <a:rPr lang="da-DK" sz="1000" dirty="0"/>
              <a:t> 75mDKK in 2027)</a:t>
            </a:r>
          </a:p>
          <a:p>
            <a:pPr>
              <a:spcBef>
                <a:spcPts val="1200"/>
              </a:spcBef>
              <a:buFont typeface="Arial" panose="020B0604020202020204" pitchFamily="34" charset="0"/>
              <a:buChar char="•"/>
            </a:pPr>
            <a:r>
              <a:rPr lang="da-DK" sz="1000" dirty="0"/>
              <a:t>One </a:t>
            </a:r>
            <a:r>
              <a:rPr lang="da-DK" sz="1000" dirty="0" err="1"/>
              <a:t>acquisition</a:t>
            </a:r>
            <a:r>
              <a:rPr lang="da-DK" sz="1000" dirty="0"/>
              <a:t> </a:t>
            </a:r>
            <a:r>
              <a:rPr lang="da-DK" sz="1000" dirty="0" err="1"/>
              <a:t>connected</a:t>
            </a:r>
            <a:r>
              <a:rPr lang="da-DK" sz="1000" dirty="0"/>
              <a:t> to </a:t>
            </a:r>
            <a:r>
              <a:rPr lang="da-DK" sz="1000" dirty="0" err="1"/>
              <a:t>current</a:t>
            </a:r>
            <a:r>
              <a:rPr lang="da-DK" sz="1000" dirty="0"/>
              <a:t> SaaS solutions and/or </a:t>
            </a:r>
            <a:r>
              <a:rPr lang="da-DK" sz="1000" dirty="0" err="1"/>
              <a:t>expand</a:t>
            </a:r>
            <a:r>
              <a:rPr lang="da-DK" sz="1000" dirty="0"/>
              <a:t> the </a:t>
            </a:r>
            <a:r>
              <a:rPr lang="da-DK" sz="1000" dirty="0" err="1"/>
              <a:t>consulting</a:t>
            </a:r>
            <a:r>
              <a:rPr lang="da-DK" sz="1000" dirty="0"/>
              <a:t> </a:t>
            </a:r>
            <a:r>
              <a:rPr lang="da-DK" sz="1000" dirty="0" err="1"/>
              <a:t>revenue</a:t>
            </a:r>
            <a:r>
              <a:rPr lang="da-DK" sz="1000" dirty="0"/>
              <a:t> </a:t>
            </a:r>
            <a:r>
              <a:rPr lang="da-DK" sz="1000" dirty="0" err="1"/>
              <a:t>possibilities</a:t>
            </a:r>
            <a:endParaRPr lang="da-DK" sz="1000" dirty="0"/>
          </a:p>
          <a:p>
            <a:pPr>
              <a:spcBef>
                <a:spcPts val="1200"/>
              </a:spcBef>
              <a:buFont typeface="Arial" panose="020B0604020202020204" pitchFamily="34" charset="0"/>
              <a:buChar char="•"/>
            </a:pPr>
            <a:r>
              <a:rPr lang="da-DK" sz="1000" dirty="0" err="1"/>
              <a:t>Establish</a:t>
            </a:r>
            <a:r>
              <a:rPr lang="da-DK" sz="1000" dirty="0"/>
              <a:t> </a:t>
            </a:r>
            <a:r>
              <a:rPr lang="da-DK" sz="1000" dirty="0" err="1"/>
              <a:t>Addo</a:t>
            </a:r>
            <a:r>
              <a:rPr lang="da-DK" sz="1000" dirty="0"/>
              <a:t> sub-brands to support future </a:t>
            </a:r>
            <a:r>
              <a:rPr lang="da-DK" sz="1000" dirty="0" err="1"/>
              <a:t>growth</a:t>
            </a:r>
            <a:endParaRPr lang="da-DK" sz="1000" dirty="0"/>
          </a:p>
          <a:p>
            <a:pPr>
              <a:spcBef>
                <a:spcPts val="1200"/>
              </a:spcBef>
              <a:spcAft>
                <a:spcPts val="1200"/>
              </a:spcAft>
              <a:buFont typeface="Arial" panose="020B0604020202020204" pitchFamily="34" charset="0"/>
              <a:buChar char="•"/>
            </a:pPr>
            <a:endParaRPr lang="da-DK" sz="1000" dirty="0"/>
          </a:p>
        </p:txBody>
      </p:sp>
      <p:sp>
        <p:nvSpPr>
          <p:cNvPr id="201" name="Google Shape;5646;p542">
            <a:extLst>
              <a:ext uri="{FF2B5EF4-FFF2-40B4-BE49-F238E27FC236}">
                <a16:creationId xmlns:a16="http://schemas.microsoft.com/office/drawing/2014/main" id="{2F8878A0-3E40-3B28-DC2F-DA0259D4B158}"/>
              </a:ext>
            </a:extLst>
          </p:cNvPr>
          <p:cNvSpPr/>
          <p:nvPr/>
        </p:nvSpPr>
        <p:spPr>
          <a:xfrm>
            <a:off x="7244639" y="2860773"/>
            <a:ext cx="2067300" cy="3515054"/>
          </a:xfrm>
          <a:prstGeom prst="roundRect">
            <a:avLst>
              <a:gd name="adj" fmla="val 18380"/>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5648;p542">
            <a:extLst>
              <a:ext uri="{FF2B5EF4-FFF2-40B4-BE49-F238E27FC236}">
                <a16:creationId xmlns:a16="http://schemas.microsoft.com/office/drawing/2014/main" id="{AE98C9E6-BE2E-43A0-CF29-F0BFA3D8B2CD}"/>
              </a:ext>
            </a:extLst>
          </p:cNvPr>
          <p:cNvSpPr txBox="1">
            <a:spLocks/>
          </p:cNvSpPr>
          <p:nvPr/>
        </p:nvSpPr>
        <p:spPr>
          <a:xfrm>
            <a:off x="7373744" y="3131082"/>
            <a:ext cx="1638494" cy="2983876"/>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By far, the </a:t>
            </a:r>
            <a:r>
              <a:rPr lang="da-DK" sz="1000" dirty="0" err="1"/>
              <a:t>majority</a:t>
            </a:r>
            <a:r>
              <a:rPr lang="da-DK" sz="1000" dirty="0"/>
              <a:t> of </a:t>
            </a:r>
            <a:r>
              <a:rPr lang="da-DK" sz="1000" dirty="0" err="1"/>
              <a:t>our</a:t>
            </a:r>
            <a:r>
              <a:rPr lang="da-DK" sz="1000" dirty="0"/>
              <a:t> </a:t>
            </a:r>
            <a:r>
              <a:rPr lang="da-DK" sz="1000" dirty="0" err="1"/>
              <a:t>colleagues</a:t>
            </a:r>
            <a:r>
              <a:rPr lang="da-DK" sz="1000" dirty="0"/>
              <a:t> </a:t>
            </a:r>
            <a:r>
              <a:rPr lang="da-DK" sz="1000" dirty="0" err="1"/>
              <a:t>recommend</a:t>
            </a:r>
            <a:r>
              <a:rPr lang="da-DK" sz="1000" dirty="0"/>
              <a:t> </a:t>
            </a:r>
            <a:r>
              <a:rPr lang="da-DK" sz="1000" dirty="0" err="1"/>
              <a:t>twoday</a:t>
            </a:r>
            <a:r>
              <a:rPr lang="da-DK" sz="1000" dirty="0"/>
              <a:t> as a </a:t>
            </a:r>
            <a:r>
              <a:rPr lang="da-DK" sz="1000" dirty="0" err="1"/>
              <a:t>good</a:t>
            </a:r>
            <a:r>
              <a:rPr lang="da-DK" sz="1000" dirty="0"/>
              <a:t> </a:t>
            </a:r>
            <a:r>
              <a:rPr lang="da-DK" sz="1000" dirty="0" err="1"/>
              <a:t>place</a:t>
            </a:r>
            <a:r>
              <a:rPr lang="da-DK" sz="1000" dirty="0"/>
              <a:t> to </a:t>
            </a:r>
            <a:r>
              <a:rPr lang="da-DK" sz="1000" dirty="0" err="1"/>
              <a:t>work</a:t>
            </a:r>
            <a:r>
              <a:rPr lang="da-DK" sz="1000" dirty="0"/>
              <a:t> (</a:t>
            </a:r>
            <a:r>
              <a:rPr lang="da-DK" sz="1000" dirty="0" err="1"/>
              <a:t>eNPS</a:t>
            </a:r>
            <a:r>
              <a:rPr lang="da-DK" sz="1000" dirty="0"/>
              <a:t>&gt;58) </a:t>
            </a:r>
          </a:p>
          <a:p>
            <a:pPr>
              <a:spcBef>
                <a:spcPts val="1200"/>
              </a:spcBef>
              <a:buFont typeface="Arial" panose="020B0604020202020204" pitchFamily="34" charset="0"/>
              <a:buChar char="•"/>
            </a:pPr>
            <a:r>
              <a:rPr lang="da-DK" sz="1000" dirty="0" err="1"/>
              <a:t>We</a:t>
            </a:r>
            <a:r>
              <a:rPr lang="da-DK" sz="1000" dirty="0"/>
              <a:t> have the </a:t>
            </a:r>
            <a:r>
              <a:rPr lang="da-DK" sz="1000" dirty="0" err="1"/>
              <a:t>ability</a:t>
            </a:r>
            <a:r>
              <a:rPr lang="da-DK" sz="1000" dirty="0"/>
              <a:t> to </a:t>
            </a:r>
            <a:r>
              <a:rPr lang="da-DK" sz="1000" dirty="0" err="1"/>
              <a:t>attract</a:t>
            </a:r>
            <a:r>
              <a:rPr lang="da-DK" sz="1000" dirty="0"/>
              <a:t> +100 </a:t>
            </a:r>
            <a:r>
              <a:rPr lang="da-DK" sz="1000" dirty="0" err="1"/>
              <a:t>great</a:t>
            </a:r>
            <a:r>
              <a:rPr lang="da-DK" sz="1000" dirty="0"/>
              <a:t> new </a:t>
            </a:r>
            <a:r>
              <a:rPr lang="da-DK" sz="1000" dirty="0" err="1"/>
              <a:t>colleagues</a:t>
            </a:r>
            <a:r>
              <a:rPr lang="da-DK" sz="1000" dirty="0"/>
              <a:t> to join </a:t>
            </a:r>
            <a:r>
              <a:rPr lang="da-DK" sz="1000" dirty="0" err="1"/>
              <a:t>twoday</a:t>
            </a:r>
            <a:r>
              <a:rPr lang="da-DK" sz="1000" dirty="0"/>
              <a:t> (</a:t>
            </a:r>
            <a:r>
              <a:rPr lang="da-DK" sz="1000" dirty="0" err="1"/>
              <a:t>invoiceable</a:t>
            </a:r>
            <a:r>
              <a:rPr lang="da-DK" sz="1000" dirty="0"/>
              <a:t>)</a:t>
            </a:r>
          </a:p>
          <a:p>
            <a:pPr>
              <a:spcBef>
                <a:spcPts val="1200"/>
              </a:spcBef>
              <a:buFont typeface="Arial" panose="020B0604020202020204" pitchFamily="34" charset="0"/>
              <a:buChar char="•"/>
            </a:pPr>
            <a:r>
              <a:rPr lang="da-DK" sz="1000" dirty="0" err="1"/>
              <a:t>Less</a:t>
            </a:r>
            <a:r>
              <a:rPr lang="da-DK" sz="1000" dirty="0"/>
              <a:t> </a:t>
            </a:r>
            <a:r>
              <a:rPr lang="da-DK" sz="1000" dirty="0" err="1"/>
              <a:t>than</a:t>
            </a:r>
            <a:r>
              <a:rPr lang="da-DK" sz="1000" dirty="0"/>
              <a:t> 18% </a:t>
            </a:r>
            <a:r>
              <a:rPr lang="da-DK" sz="1000" dirty="0" err="1"/>
              <a:t>choose</a:t>
            </a:r>
            <a:r>
              <a:rPr lang="da-DK" sz="1000" dirty="0"/>
              <a:t> </a:t>
            </a:r>
            <a:r>
              <a:rPr lang="da-DK" sz="1000" dirty="0" err="1"/>
              <a:t>another</a:t>
            </a:r>
            <a:r>
              <a:rPr lang="da-DK" sz="1000" dirty="0"/>
              <a:t> </a:t>
            </a:r>
            <a:r>
              <a:rPr lang="da-DK" sz="1000" dirty="0" err="1"/>
              <a:t>career</a:t>
            </a:r>
            <a:r>
              <a:rPr lang="da-DK" sz="1000" dirty="0"/>
              <a:t> </a:t>
            </a:r>
            <a:r>
              <a:rPr lang="da-DK" sz="1000" dirty="0" err="1"/>
              <a:t>path</a:t>
            </a:r>
            <a:r>
              <a:rPr lang="da-DK" sz="1000" dirty="0"/>
              <a:t> </a:t>
            </a:r>
            <a:r>
              <a:rPr lang="da-DK" sz="1000" dirty="0" err="1"/>
              <a:t>outside</a:t>
            </a:r>
            <a:r>
              <a:rPr lang="da-DK" sz="1000" dirty="0"/>
              <a:t> </a:t>
            </a:r>
            <a:r>
              <a:rPr lang="da-DK" sz="1000" dirty="0" err="1"/>
              <a:t>twoday</a:t>
            </a:r>
            <a:r>
              <a:rPr lang="da-DK" sz="1000" dirty="0"/>
              <a:t> </a:t>
            </a:r>
          </a:p>
          <a:p>
            <a:pPr>
              <a:spcBef>
                <a:spcPts val="1200"/>
              </a:spcBef>
              <a:buFont typeface="Arial" panose="020B0604020202020204" pitchFamily="34" charset="0"/>
              <a:buChar char="•"/>
            </a:pPr>
            <a:r>
              <a:rPr lang="da-DK" sz="1000" dirty="0" err="1"/>
              <a:t>Amazing</a:t>
            </a:r>
            <a:r>
              <a:rPr lang="da-DK" sz="1000" dirty="0"/>
              <a:t> </a:t>
            </a:r>
            <a:r>
              <a:rPr lang="da-DK" sz="1000" dirty="0" err="1"/>
              <a:t>company</a:t>
            </a:r>
            <a:r>
              <a:rPr lang="da-DK" sz="1000" dirty="0"/>
              <a:t> events </a:t>
            </a:r>
            <a:r>
              <a:rPr lang="da-DK" sz="1000" dirty="0" err="1"/>
              <a:t>that</a:t>
            </a:r>
            <a:r>
              <a:rPr lang="da-DK" sz="1000" dirty="0"/>
              <a:t> </a:t>
            </a:r>
            <a:r>
              <a:rPr lang="da-DK" sz="1000" dirty="0" err="1"/>
              <a:t>attracts</a:t>
            </a:r>
            <a:r>
              <a:rPr lang="da-DK" sz="1000" dirty="0"/>
              <a:t> more </a:t>
            </a:r>
            <a:r>
              <a:rPr lang="da-DK" sz="1000" dirty="0" err="1"/>
              <a:t>than</a:t>
            </a:r>
            <a:r>
              <a:rPr lang="da-DK" sz="1000" dirty="0"/>
              <a:t> 66% of </a:t>
            </a:r>
            <a:r>
              <a:rPr lang="da-DK" sz="1000" dirty="0" err="1"/>
              <a:t>our</a:t>
            </a:r>
            <a:r>
              <a:rPr lang="da-DK" sz="1000" dirty="0"/>
              <a:t> </a:t>
            </a:r>
            <a:r>
              <a:rPr lang="da-DK" sz="1000" dirty="0" err="1"/>
              <a:t>colleagues</a:t>
            </a:r>
            <a:r>
              <a:rPr lang="da-DK" sz="1000" dirty="0"/>
              <a:t> to </a:t>
            </a:r>
            <a:r>
              <a:rPr lang="da-DK" sz="1000" dirty="0" err="1"/>
              <a:t>participate</a:t>
            </a:r>
            <a:endParaRPr lang="da-DK" sz="1000" dirty="0"/>
          </a:p>
          <a:p>
            <a:pPr>
              <a:spcBef>
                <a:spcPts val="1200"/>
              </a:spcBef>
              <a:spcAft>
                <a:spcPts val="1200"/>
              </a:spcAft>
              <a:buFont typeface="Arial" panose="020B0604020202020204" pitchFamily="34" charset="0"/>
              <a:buChar char="•"/>
            </a:pPr>
            <a:endParaRPr lang="da-DK" sz="1000" dirty="0"/>
          </a:p>
        </p:txBody>
      </p:sp>
      <p:sp>
        <p:nvSpPr>
          <p:cNvPr id="203" name="Google Shape;5652;p542">
            <a:extLst>
              <a:ext uri="{FF2B5EF4-FFF2-40B4-BE49-F238E27FC236}">
                <a16:creationId xmlns:a16="http://schemas.microsoft.com/office/drawing/2014/main" id="{BDFE31F0-9E0F-4572-7A29-F040ED67AAB0}"/>
              </a:ext>
            </a:extLst>
          </p:cNvPr>
          <p:cNvSpPr/>
          <p:nvPr/>
        </p:nvSpPr>
        <p:spPr>
          <a:xfrm>
            <a:off x="9485589"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653;p542">
            <a:extLst>
              <a:ext uri="{FF2B5EF4-FFF2-40B4-BE49-F238E27FC236}">
                <a16:creationId xmlns:a16="http://schemas.microsoft.com/office/drawing/2014/main" id="{EAB997BC-BEA6-8461-657B-2E35F8B54D25}"/>
              </a:ext>
            </a:extLst>
          </p:cNvPr>
          <p:cNvSpPr txBox="1">
            <a:spLocks/>
          </p:cNvSpPr>
          <p:nvPr/>
        </p:nvSpPr>
        <p:spPr>
          <a:xfrm>
            <a:off x="10120592" y="1887517"/>
            <a:ext cx="1267515" cy="78717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spcAft>
                <a:spcPts val="1200"/>
              </a:spcAft>
              <a:buFont typeface="Normal systemskrift"/>
              <a:buNone/>
            </a:pPr>
            <a:r>
              <a:rPr lang="da-DK" sz="1200">
                <a:solidFill>
                  <a:schemeClr val="tx1"/>
                </a:solidFill>
                <a:latin typeface="Bookman Old Style" panose="02050604050505020204" pitchFamily="18" charset="0"/>
              </a:rPr>
              <a:t>twoday is a recognised brand in DK </a:t>
            </a:r>
            <a:endParaRPr lang="da-DK" sz="1200" dirty="0">
              <a:solidFill>
                <a:schemeClr val="tx1"/>
              </a:solidFill>
              <a:latin typeface="Bookman Old Style" panose="02050604050505020204" pitchFamily="18" charset="0"/>
            </a:endParaRPr>
          </a:p>
        </p:txBody>
      </p:sp>
      <p:sp>
        <p:nvSpPr>
          <p:cNvPr id="205" name="Google Shape;5654;p542">
            <a:extLst>
              <a:ext uri="{FF2B5EF4-FFF2-40B4-BE49-F238E27FC236}">
                <a16:creationId xmlns:a16="http://schemas.microsoft.com/office/drawing/2014/main" id="{A7EA85F6-279A-415C-81AD-5EAACBD58E1A}"/>
              </a:ext>
            </a:extLst>
          </p:cNvPr>
          <p:cNvSpPr txBox="1">
            <a:spLocks/>
          </p:cNvSpPr>
          <p:nvPr/>
        </p:nvSpPr>
        <p:spPr>
          <a:xfrm>
            <a:off x="9631663" y="3131082"/>
            <a:ext cx="1670313" cy="1953155"/>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a:buFont typeface="Arial" panose="020B0604020202020204" pitchFamily="34" charset="0"/>
              <a:buChar char="•"/>
            </a:pPr>
            <a:r>
              <a:rPr lang="da-DK" sz="1000" dirty="0"/>
              <a:t>Top 20 on </a:t>
            </a:r>
            <a:r>
              <a:rPr lang="da-DK" sz="1000" dirty="0" err="1"/>
              <a:t>Universum</a:t>
            </a:r>
            <a:r>
              <a:rPr lang="da-DK" sz="1000" dirty="0"/>
              <a:t> list</a:t>
            </a:r>
          </a:p>
          <a:p>
            <a:pPr>
              <a:spcBef>
                <a:spcPts val="1200"/>
              </a:spcBef>
              <a:buFont typeface="Arial" panose="020B0604020202020204" pitchFamily="34" charset="0"/>
              <a:buChar char="•"/>
            </a:pPr>
            <a:r>
              <a:rPr lang="da-DK" sz="1000" dirty="0"/>
              <a:t>30 </a:t>
            </a:r>
            <a:r>
              <a:rPr lang="da-DK" sz="1000" dirty="0" err="1"/>
              <a:t>qualified</a:t>
            </a:r>
            <a:r>
              <a:rPr lang="da-DK" sz="1000" dirty="0"/>
              <a:t> </a:t>
            </a:r>
            <a:r>
              <a:rPr lang="da-DK" sz="1000" dirty="0" err="1"/>
              <a:t>inbound</a:t>
            </a:r>
            <a:r>
              <a:rPr lang="da-DK" sz="1000" dirty="0"/>
              <a:t> </a:t>
            </a:r>
            <a:r>
              <a:rPr lang="da-DK" sz="1000" dirty="0" err="1"/>
              <a:t>leads</a:t>
            </a:r>
            <a:endParaRPr lang="da-DK" sz="1000" dirty="0"/>
          </a:p>
          <a:p>
            <a:pPr>
              <a:spcBef>
                <a:spcPts val="1200"/>
              </a:spcBef>
              <a:buFont typeface="Arial" panose="020B0604020202020204" pitchFamily="34" charset="0"/>
              <a:buChar char="•"/>
            </a:pPr>
            <a:r>
              <a:rPr lang="da-DK" sz="1000" dirty="0"/>
              <a:t>3.000 followers on LinkedIn </a:t>
            </a:r>
          </a:p>
          <a:p>
            <a:pPr>
              <a:spcBef>
                <a:spcPts val="1200"/>
              </a:spcBef>
              <a:buFont typeface="Arial" panose="020B0604020202020204" pitchFamily="34" charset="0"/>
              <a:buChar char="•"/>
            </a:pPr>
            <a:r>
              <a:rPr lang="da-DK" sz="1000" dirty="0"/>
              <a:t>Average engagement rate on post </a:t>
            </a:r>
            <a:r>
              <a:rPr lang="da-DK" sz="1000" dirty="0" err="1"/>
              <a:t>above</a:t>
            </a:r>
            <a:r>
              <a:rPr lang="da-DK" sz="1000" dirty="0"/>
              <a:t> 4.5</a:t>
            </a:r>
          </a:p>
          <a:p>
            <a:pPr>
              <a:spcBef>
                <a:spcPts val="1200"/>
              </a:spcBef>
              <a:buFont typeface="Arial" panose="020B0604020202020204" pitchFamily="34" charset="0"/>
              <a:buChar char="•"/>
            </a:pPr>
            <a:r>
              <a:rPr lang="da-DK" sz="1000" dirty="0"/>
              <a:t>PR Score </a:t>
            </a:r>
            <a:r>
              <a:rPr lang="da-DK" sz="1000" dirty="0" err="1"/>
              <a:t>above</a:t>
            </a:r>
            <a:r>
              <a:rPr lang="da-DK" sz="1000" dirty="0"/>
              <a:t> 30</a:t>
            </a:r>
          </a:p>
          <a:p>
            <a:pPr>
              <a:spcBef>
                <a:spcPts val="1200"/>
              </a:spcBef>
              <a:spcAft>
                <a:spcPts val="1200"/>
              </a:spcAft>
              <a:buFont typeface="Arial" panose="020B0604020202020204" pitchFamily="34" charset="0"/>
              <a:buChar char="•"/>
            </a:pPr>
            <a:endParaRPr lang="da-DK" sz="1000" dirty="0"/>
          </a:p>
        </p:txBody>
      </p:sp>
      <p:sp>
        <p:nvSpPr>
          <p:cNvPr id="206" name="Google Shape;5652;p542">
            <a:extLst>
              <a:ext uri="{FF2B5EF4-FFF2-40B4-BE49-F238E27FC236}">
                <a16:creationId xmlns:a16="http://schemas.microsoft.com/office/drawing/2014/main" id="{89DBE68E-F5B4-0E2E-94D6-9121FFFC93AC}"/>
              </a:ext>
            </a:extLst>
          </p:cNvPr>
          <p:cNvSpPr/>
          <p:nvPr/>
        </p:nvSpPr>
        <p:spPr>
          <a:xfrm>
            <a:off x="7236972"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653;p542">
            <a:extLst>
              <a:ext uri="{FF2B5EF4-FFF2-40B4-BE49-F238E27FC236}">
                <a16:creationId xmlns:a16="http://schemas.microsoft.com/office/drawing/2014/main" id="{D8C48753-34B4-445D-5827-505D3FA65E0D}"/>
              </a:ext>
            </a:extLst>
          </p:cNvPr>
          <p:cNvSpPr txBox="1">
            <a:spLocks/>
          </p:cNvSpPr>
          <p:nvPr/>
        </p:nvSpPr>
        <p:spPr>
          <a:xfrm>
            <a:off x="7882756"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err="1">
                <a:solidFill>
                  <a:schemeClr val="tx1"/>
                </a:solidFill>
                <a:latin typeface="Bookman Old Style" panose="02050604050505020204" pitchFamily="18" charset="0"/>
              </a:rPr>
              <a:t>Our</a:t>
            </a:r>
            <a:r>
              <a:rPr lang="da-DK" sz="1200" b="0" dirty="0">
                <a:solidFill>
                  <a:schemeClr val="tx1"/>
                </a:solidFill>
                <a:latin typeface="Bookman Old Style" panose="02050604050505020204" pitchFamily="18" charset="0"/>
              </a:rPr>
              <a:t> business is run with </a:t>
            </a:r>
            <a:r>
              <a:rPr lang="da-DK" sz="1200" b="0" dirty="0" err="1">
                <a:solidFill>
                  <a:schemeClr val="tx1"/>
                </a:solidFill>
                <a:latin typeface="Bookman Old Style" panose="02050604050505020204" pitchFamily="18" charset="0"/>
              </a:rPr>
              <a:t>heart</a:t>
            </a:r>
            <a:endParaRPr lang="da-DK" sz="1200" b="0" dirty="0">
              <a:solidFill>
                <a:schemeClr val="tx1"/>
              </a:solidFill>
              <a:latin typeface="Bookman Old Style" panose="02050604050505020204" pitchFamily="18" charset="0"/>
            </a:endParaRPr>
          </a:p>
          <a:p>
            <a:pPr marL="0" indent="0">
              <a:spcBef>
                <a:spcPts val="0"/>
              </a:spcBef>
              <a:spcAft>
                <a:spcPts val="1200"/>
              </a:spcAft>
            </a:pPr>
            <a:endParaRPr lang="da-DK" sz="1200" b="0" dirty="0">
              <a:solidFill>
                <a:schemeClr val="tx1"/>
              </a:solidFill>
              <a:latin typeface="Bookman Old Style" panose="02050604050505020204" pitchFamily="18" charset="0"/>
            </a:endParaRPr>
          </a:p>
        </p:txBody>
      </p:sp>
      <p:pic>
        <p:nvPicPr>
          <p:cNvPr id="208" name="Grafik 50">
            <a:extLst>
              <a:ext uri="{FF2B5EF4-FFF2-40B4-BE49-F238E27FC236}">
                <a16:creationId xmlns:a16="http://schemas.microsoft.com/office/drawing/2014/main" id="{16A14565-6AF6-8082-E8EE-017728A667C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696242" y="2049264"/>
            <a:ext cx="289488" cy="289488"/>
          </a:xfrm>
          <a:prstGeom prst="rect">
            <a:avLst/>
          </a:prstGeom>
        </p:spPr>
      </p:pic>
      <p:pic>
        <p:nvPicPr>
          <p:cNvPr id="209" name="Grafik 20">
            <a:extLst>
              <a:ext uri="{FF2B5EF4-FFF2-40B4-BE49-F238E27FC236}">
                <a16:creationId xmlns:a16="http://schemas.microsoft.com/office/drawing/2014/main" id="{B3A252AB-DC9B-31BD-45E7-8C4B23827FD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439778" y="2035725"/>
            <a:ext cx="284640" cy="284640"/>
          </a:xfrm>
          <a:prstGeom prst="rect">
            <a:avLst/>
          </a:prstGeom>
        </p:spPr>
      </p:pic>
      <p:sp>
        <p:nvSpPr>
          <p:cNvPr id="210" name="Google Shape;5652;p542">
            <a:extLst>
              <a:ext uri="{FF2B5EF4-FFF2-40B4-BE49-F238E27FC236}">
                <a16:creationId xmlns:a16="http://schemas.microsoft.com/office/drawing/2014/main" id="{8936F74C-5E60-4E09-B997-46EBD7B2C04B}"/>
              </a:ext>
            </a:extLst>
          </p:cNvPr>
          <p:cNvSpPr/>
          <p:nvPr/>
        </p:nvSpPr>
        <p:spPr>
          <a:xfrm>
            <a:off x="4987214"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653;p542">
            <a:extLst>
              <a:ext uri="{FF2B5EF4-FFF2-40B4-BE49-F238E27FC236}">
                <a16:creationId xmlns:a16="http://schemas.microsoft.com/office/drawing/2014/main" id="{228C3126-745C-8EFD-9FC2-1B5792C48A85}"/>
              </a:ext>
            </a:extLst>
          </p:cNvPr>
          <p:cNvSpPr txBox="1">
            <a:spLocks/>
          </p:cNvSpPr>
          <p:nvPr/>
        </p:nvSpPr>
        <p:spPr>
          <a:xfrm>
            <a:off x="5628478"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a:solidFill>
                  <a:schemeClr val="tx1"/>
                </a:solidFill>
                <a:latin typeface="Bookman Old Style" panose="02050604050505020204" pitchFamily="18" charset="0"/>
              </a:rPr>
              <a:t>A </a:t>
            </a:r>
            <a:r>
              <a:rPr lang="da-DK" sz="1200" b="0" dirty="0" err="1">
                <a:solidFill>
                  <a:schemeClr val="tx1"/>
                </a:solidFill>
                <a:latin typeface="Bookman Old Style" panose="02050604050505020204" pitchFamily="18" charset="0"/>
              </a:rPr>
              <a:t>connected</a:t>
            </a:r>
            <a:r>
              <a:rPr lang="da-DK" sz="1200" b="0" dirty="0">
                <a:solidFill>
                  <a:schemeClr val="tx1"/>
                </a:solidFill>
                <a:latin typeface="Bookman Old Style" panose="02050604050505020204" pitchFamily="18" charset="0"/>
              </a:rPr>
              <a:t> SaaS business</a:t>
            </a:r>
          </a:p>
        </p:txBody>
      </p:sp>
      <p:sp>
        <p:nvSpPr>
          <p:cNvPr id="212" name="Google Shape;5652;p542">
            <a:extLst>
              <a:ext uri="{FF2B5EF4-FFF2-40B4-BE49-F238E27FC236}">
                <a16:creationId xmlns:a16="http://schemas.microsoft.com/office/drawing/2014/main" id="{C5B2987F-E4AC-96A6-221E-C7C804C32DF8}"/>
              </a:ext>
            </a:extLst>
          </p:cNvPr>
          <p:cNvSpPr/>
          <p:nvPr/>
        </p:nvSpPr>
        <p:spPr>
          <a:xfrm>
            <a:off x="2746934"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653;p542">
            <a:extLst>
              <a:ext uri="{FF2B5EF4-FFF2-40B4-BE49-F238E27FC236}">
                <a16:creationId xmlns:a16="http://schemas.microsoft.com/office/drawing/2014/main" id="{179E3AEB-31C2-0E2C-FBFB-32FF012DE4F3}"/>
              </a:ext>
            </a:extLst>
          </p:cNvPr>
          <p:cNvSpPr txBox="1">
            <a:spLocks/>
          </p:cNvSpPr>
          <p:nvPr/>
        </p:nvSpPr>
        <p:spPr>
          <a:xfrm>
            <a:off x="3388198"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err="1">
                <a:solidFill>
                  <a:schemeClr val="tx1"/>
                </a:solidFill>
                <a:latin typeface="Bookman Old Style" panose="02050604050505020204" pitchFamily="18" charset="0"/>
              </a:rPr>
              <a:t>Realizing</a:t>
            </a:r>
            <a:r>
              <a:rPr lang="da-DK" sz="1200" b="0" dirty="0">
                <a:solidFill>
                  <a:schemeClr val="tx1"/>
                </a:solidFill>
                <a:latin typeface="Bookman Old Style" panose="02050604050505020204" pitchFamily="18" charset="0"/>
              </a:rPr>
              <a:t> </a:t>
            </a:r>
            <a:r>
              <a:rPr lang="da-DK" sz="1200" b="0" dirty="0" err="1">
                <a:solidFill>
                  <a:schemeClr val="tx1"/>
                </a:solidFill>
                <a:latin typeface="Bookman Old Style" panose="02050604050505020204" pitchFamily="18" charset="0"/>
              </a:rPr>
              <a:t>market</a:t>
            </a:r>
            <a:r>
              <a:rPr lang="da-DK" sz="1200" b="0" dirty="0">
                <a:solidFill>
                  <a:schemeClr val="tx1"/>
                </a:solidFill>
                <a:latin typeface="Bookman Old Style" panose="02050604050505020204" pitchFamily="18" charset="0"/>
              </a:rPr>
              <a:t> </a:t>
            </a:r>
            <a:r>
              <a:rPr lang="da-DK" sz="1200" b="0" dirty="0" err="1">
                <a:solidFill>
                  <a:schemeClr val="tx1"/>
                </a:solidFill>
                <a:latin typeface="Bookman Old Style" panose="02050604050505020204" pitchFamily="18" charset="0"/>
              </a:rPr>
              <a:t>opportunities</a:t>
            </a:r>
            <a:endParaRPr lang="da-DK" sz="1200" b="0" dirty="0">
              <a:solidFill>
                <a:schemeClr val="tx1"/>
              </a:solidFill>
              <a:latin typeface="Bookman Old Style" panose="02050604050505020204" pitchFamily="18" charset="0"/>
            </a:endParaRPr>
          </a:p>
          <a:p>
            <a:pPr marL="0" indent="0">
              <a:spcBef>
                <a:spcPts val="0"/>
              </a:spcBef>
              <a:spcAft>
                <a:spcPts val="1200"/>
              </a:spcAft>
            </a:pPr>
            <a:endParaRPr lang="da-DK" sz="1200" b="0" dirty="0">
              <a:solidFill>
                <a:schemeClr val="tx1"/>
              </a:solidFill>
              <a:latin typeface="Bookman Old Style" panose="02050604050505020204" pitchFamily="18" charset="0"/>
            </a:endParaRPr>
          </a:p>
        </p:txBody>
      </p:sp>
      <p:sp>
        <p:nvSpPr>
          <p:cNvPr id="214" name="Google Shape;5652;p542">
            <a:extLst>
              <a:ext uri="{FF2B5EF4-FFF2-40B4-BE49-F238E27FC236}">
                <a16:creationId xmlns:a16="http://schemas.microsoft.com/office/drawing/2014/main" id="{4DEDD84E-965E-C6D9-5B45-820F6CB7EA05}"/>
              </a:ext>
            </a:extLst>
          </p:cNvPr>
          <p:cNvSpPr/>
          <p:nvPr/>
        </p:nvSpPr>
        <p:spPr>
          <a:xfrm>
            <a:off x="503373" y="1706553"/>
            <a:ext cx="2067300" cy="1006440"/>
          </a:xfrm>
          <a:prstGeom prst="roundRect">
            <a:avLst>
              <a:gd name="adj" fmla="val 1838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653;p542">
            <a:extLst>
              <a:ext uri="{FF2B5EF4-FFF2-40B4-BE49-F238E27FC236}">
                <a16:creationId xmlns:a16="http://schemas.microsoft.com/office/drawing/2014/main" id="{18289B0A-0C1D-A75D-3D49-D336A2609D5A}"/>
              </a:ext>
            </a:extLst>
          </p:cNvPr>
          <p:cNvSpPr txBox="1">
            <a:spLocks/>
          </p:cNvSpPr>
          <p:nvPr/>
        </p:nvSpPr>
        <p:spPr>
          <a:xfrm>
            <a:off x="1205068" y="2003333"/>
            <a:ext cx="126814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b="0" dirty="0">
                <a:solidFill>
                  <a:schemeClr val="tx1"/>
                </a:solidFill>
                <a:latin typeface="Bookman Old Style" panose="02050604050505020204" pitchFamily="18" charset="0"/>
              </a:rPr>
              <a:t>World class </a:t>
            </a:r>
            <a:r>
              <a:rPr lang="da-DK" sz="1200" b="0" dirty="0" err="1">
                <a:solidFill>
                  <a:schemeClr val="tx1"/>
                </a:solidFill>
                <a:latin typeface="Bookman Old Style" panose="02050604050505020204" pitchFamily="18" charset="0"/>
              </a:rPr>
              <a:t>delivery</a:t>
            </a:r>
            <a:endParaRPr lang="da-DK" sz="1200" b="0" dirty="0">
              <a:solidFill>
                <a:schemeClr val="tx1"/>
              </a:solidFill>
              <a:latin typeface="Bookman Old Style" panose="02050604050505020204" pitchFamily="18" charset="0"/>
            </a:endParaRPr>
          </a:p>
        </p:txBody>
      </p:sp>
      <p:pic>
        <p:nvPicPr>
          <p:cNvPr id="216" name="Graphic 215">
            <a:extLst>
              <a:ext uri="{FF2B5EF4-FFF2-40B4-BE49-F238E27FC236}">
                <a16:creationId xmlns:a16="http://schemas.microsoft.com/office/drawing/2014/main" id="{F02F7A78-20C1-87E4-7770-BE72F90E1D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8024" y="2026793"/>
            <a:ext cx="325981" cy="325981"/>
          </a:xfrm>
          <a:prstGeom prst="rect">
            <a:avLst/>
          </a:prstGeom>
        </p:spPr>
      </p:pic>
      <p:pic>
        <p:nvPicPr>
          <p:cNvPr id="217" name="Grafik 27">
            <a:extLst>
              <a:ext uri="{FF2B5EF4-FFF2-40B4-BE49-F238E27FC236}">
                <a16:creationId xmlns:a16="http://schemas.microsoft.com/office/drawing/2014/main" id="{EAB406A0-28DC-2F12-4F53-012D5817302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15541" y="2072637"/>
            <a:ext cx="280137" cy="280137"/>
          </a:xfrm>
          <a:prstGeom prst="rect">
            <a:avLst/>
          </a:prstGeom>
        </p:spPr>
      </p:pic>
      <p:pic>
        <p:nvPicPr>
          <p:cNvPr id="218" name="Grafik 11">
            <a:extLst>
              <a:ext uri="{FF2B5EF4-FFF2-40B4-BE49-F238E27FC236}">
                <a16:creationId xmlns:a16="http://schemas.microsoft.com/office/drawing/2014/main" id="{9705FC09-DBF9-8AB9-6F88-106A59158B62}"/>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716745" y="2069495"/>
            <a:ext cx="293030" cy="293030"/>
          </a:xfrm>
          <a:prstGeom prst="rect">
            <a:avLst/>
          </a:prstGeom>
        </p:spPr>
      </p:pic>
      <p:cxnSp>
        <p:nvCxnSpPr>
          <p:cNvPr id="219" name="Straight Connector 218">
            <a:extLst>
              <a:ext uri="{FF2B5EF4-FFF2-40B4-BE49-F238E27FC236}">
                <a16:creationId xmlns:a16="http://schemas.microsoft.com/office/drawing/2014/main" id="{2AEE5F32-E971-320C-D28B-17B4D237A99F}"/>
              </a:ext>
            </a:extLst>
          </p:cNvPr>
          <p:cNvCxnSpPr>
            <a:cxnSpLocks/>
          </p:cNvCxnSpPr>
          <p:nvPr/>
        </p:nvCxnSpPr>
        <p:spPr>
          <a:xfrm>
            <a:off x="827997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DA8EC15-93F6-2401-2867-B8E6576E4B19}"/>
              </a:ext>
            </a:extLst>
          </p:cNvPr>
          <p:cNvCxnSpPr>
            <a:cxnSpLocks/>
          </p:cNvCxnSpPr>
          <p:nvPr/>
        </p:nvCxnSpPr>
        <p:spPr>
          <a:xfrm>
            <a:off x="1056597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7031ABD9-6976-7ACA-CDDC-CDD2A10BA535}"/>
              </a:ext>
            </a:extLst>
          </p:cNvPr>
          <p:cNvCxnSpPr>
            <a:cxnSpLocks/>
          </p:cNvCxnSpPr>
          <p:nvPr/>
        </p:nvCxnSpPr>
        <p:spPr>
          <a:xfrm>
            <a:off x="606255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5C58422B-1D45-EB2A-1D1D-B0C591F62A26}"/>
              </a:ext>
            </a:extLst>
          </p:cNvPr>
          <p:cNvCxnSpPr>
            <a:cxnSpLocks/>
          </p:cNvCxnSpPr>
          <p:nvPr/>
        </p:nvCxnSpPr>
        <p:spPr>
          <a:xfrm>
            <a:off x="377655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7FCF1CE-1B0F-D3A7-9FFA-EC82038B6DFD}"/>
              </a:ext>
            </a:extLst>
          </p:cNvPr>
          <p:cNvCxnSpPr>
            <a:cxnSpLocks/>
          </p:cNvCxnSpPr>
          <p:nvPr/>
        </p:nvCxnSpPr>
        <p:spPr>
          <a:xfrm>
            <a:off x="1570565" y="2712993"/>
            <a:ext cx="0" cy="147780"/>
          </a:xfrm>
          <a:prstGeom prst="line">
            <a:avLst/>
          </a:prstGeom>
          <a:ln w="127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224" name="Google Shape;5653;p542">
            <a:extLst>
              <a:ext uri="{FF2B5EF4-FFF2-40B4-BE49-F238E27FC236}">
                <a16:creationId xmlns:a16="http://schemas.microsoft.com/office/drawing/2014/main" id="{34BC589B-6DFC-DCE4-C45B-28D1206DF755}"/>
              </a:ext>
            </a:extLst>
          </p:cNvPr>
          <p:cNvSpPr txBox="1">
            <a:spLocks/>
          </p:cNvSpPr>
          <p:nvPr/>
        </p:nvSpPr>
        <p:spPr>
          <a:xfrm>
            <a:off x="1340861" y="5869716"/>
            <a:ext cx="1976806" cy="787175"/>
          </a:xfrm>
          <a:prstGeom prst="rect">
            <a:avLst/>
          </a:prstGeom>
        </p:spPr>
        <p:txBody>
          <a:bodyPr spcFirstLastPara="1" vert="horz" wrap="square" lIns="0" tIns="0" rIns="0" bIns="0" rtlCol="0" anchor="t" anchorCtr="0">
            <a:noAutofit/>
          </a:bodyPr>
          <a:lstStyle>
            <a:lvl1pPr marL="285750" lvl="0" indent="-285750" algn="l" defTabSz="914400" rtl="0" eaLnBrk="1" latinLnBrk="0" hangingPunct="1">
              <a:lnSpc>
                <a:spcPct val="110000"/>
              </a:lnSpc>
              <a:spcBef>
                <a:spcPts val="1000"/>
              </a:spcBef>
              <a:spcAft>
                <a:spcPts val="0"/>
              </a:spcAft>
              <a:buClr>
                <a:schemeClr val="dk1"/>
              </a:buClr>
              <a:buSzPts val="1600"/>
              <a:buFont typeface="Normal systemskrift"/>
              <a:buNone/>
              <a:defRPr sz="1600" b="1" i="0" kern="1200">
                <a:solidFill>
                  <a:schemeClr val="dk1"/>
                </a:solidFill>
                <a:latin typeface="Franklin Gothic Book" panose="020B0503020102020204" pitchFamily="34" charset="0"/>
                <a:ea typeface="Yu Gothic Light" panose="020B0300000000000000" pitchFamily="34" charset="-128"/>
                <a:cs typeface="+mn-cs"/>
              </a:defRPr>
            </a:lvl1pPr>
            <a:lvl2pPr marL="739350" lvl="1"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2pPr>
            <a:lvl3pPr marL="1200150" lvl="2" indent="-285750" algn="l" defTabSz="914400" rtl="0" eaLnBrk="1" latinLnBrk="0" hangingPunct="1">
              <a:lnSpc>
                <a:spcPct val="110000"/>
              </a:lnSpc>
              <a:spcBef>
                <a:spcPts val="6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3pPr>
            <a:lvl4pPr marL="1653750" lvl="3"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4pPr>
            <a:lvl5pPr marL="2114550" lvl="4" indent="-285750" algn="l" defTabSz="914400" rtl="0" eaLnBrk="1" latinLnBrk="0" hangingPunct="1">
              <a:lnSpc>
                <a:spcPct val="110000"/>
              </a:lnSpc>
              <a:spcBef>
                <a:spcPts val="1200"/>
              </a:spcBef>
              <a:spcAft>
                <a:spcPts val="0"/>
              </a:spcAft>
              <a:buClr>
                <a:schemeClr val="dk1"/>
              </a:buClr>
              <a:buSzPts val="1600"/>
              <a:buFont typeface="Normal systemskrift"/>
              <a:buNone/>
              <a:defRPr sz="1600" b="0" i="0" kern="1200">
                <a:solidFill>
                  <a:schemeClr val="dk1"/>
                </a:solidFill>
                <a:latin typeface="Franklin Gothic Book" panose="020B0503020102020204" pitchFamily="34" charset="0"/>
                <a:ea typeface="Yu Gothic Light" panose="020B0300000000000000" pitchFamily="34" charset="-128"/>
                <a:cs typeface="+mn-cs"/>
              </a:defRPr>
            </a:lvl5pPr>
            <a:lvl6pPr marL="2514600" lvl="5" indent="-2286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6pPr>
            <a:lvl7pPr marL="2743200" lvl="6"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7pPr>
            <a:lvl8pPr marL="3429000" lvl="7" indent="-22860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8pPr>
            <a:lvl9pPr marL="3657600" lvl="8" indent="0" algn="l" defTabSz="914400" rtl="0" eaLnBrk="1" latinLnBrk="0" hangingPunct="1">
              <a:lnSpc>
                <a:spcPct val="90000"/>
              </a:lnSpc>
              <a:spcBef>
                <a:spcPts val="500"/>
              </a:spcBef>
              <a:spcAft>
                <a:spcPts val="0"/>
              </a:spcAft>
              <a:buClr>
                <a:schemeClr val="dk1"/>
              </a:buClr>
              <a:buSzPts val="1800"/>
              <a:buFont typeface="Arial" panose="020B0604020202020204" pitchFamily="34" charset="0"/>
              <a:buNone/>
              <a:defRPr sz="1800" kern="1200">
                <a:solidFill>
                  <a:schemeClr val="dk1"/>
                </a:solidFill>
                <a:latin typeface="+mn-lt"/>
                <a:ea typeface="+mn-ea"/>
                <a:cs typeface="+mn-cs"/>
              </a:defRPr>
            </a:lvl9pPr>
          </a:lstStyle>
          <a:p>
            <a:pPr marL="0" indent="0">
              <a:spcBef>
                <a:spcPts val="0"/>
              </a:spcBef>
              <a:spcAft>
                <a:spcPts val="1200"/>
              </a:spcAft>
            </a:pPr>
            <a:r>
              <a:rPr lang="da-DK" sz="1200" dirty="0" err="1">
                <a:solidFill>
                  <a:schemeClr val="tx1"/>
                </a:solidFill>
                <a:latin typeface="Franklin Gothic Demi" panose="020B0603020102020204" pitchFamily="34" charset="0"/>
              </a:rPr>
              <a:t>Objectives</a:t>
            </a:r>
            <a:endParaRPr lang="da-DK" sz="1200" dirty="0">
              <a:solidFill>
                <a:schemeClr val="tx1"/>
              </a:solidFill>
              <a:latin typeface="Franklin Gothic Demi" panose="020B0603020102020204" pitchFamily="34" charset="0"/>
            </a:endParaRPr>
          </a:p>
          <a:p>
            <a:pPr marL="0" indent="0">
              <a:spcBef>
                <a:spcPts val="0"/>
              </a:spcBef>
              <a:spcAft>
                <a:spcPts val="1200"/>
              </a:spcAft>
            </a:pPr>
            <a:r>
              <a:rPr lang="da-DK" sz="1200" dirty="0">
                <a:solidFill>
                  <a:schemeClr val="tx1"/>
                </a:solidFill>
                <a:latin typeface="Franklin Gothic Demi" panose="020B0603020102020204" pitchFamily="34" charset="0"/>
              </a:rPr>
              <a:t>Key </a:t>
            </a:r>
            <a:r>
              <a:rPr lang="da-DK" sz="1200" dirty="0" err="1">
                <a:solidFill>
                  <a:schemeClr val="tx1"/>
                </a:solidFill>
                <a:latin typeface="Franklin Gothic Demi" panose="020B0603020102020204" pitchFamily="34" charset="0"/>
              </a:rPr>
              <a:t>results</a:t>
            </a:r>
            <a:endParaRPr lang="da-DK" sz="1200" dirty="0">
              <a:solidFill>
                <a:schemeClr val="tx1"/>
              </a:solidFill>
              <a:latin typeface="Franklin Gothic Demi" panose="020B0603020102020204" pitchFamily="34" charset="0"/>
            </a:endParaRPr>
          </a:p>
        </p:txBody>
      </p:sp>
      <p:sp>
        <p:nvSpPr>
          <p:cNvPr id="225" name="Oval 224">
            <a:extLst>
              <a:ext uri="{FF2B5EF4-FFF2-40B4-BE49-F238E27FC236}">
                <a16:creationId xmlns:a16="http://schemas.microsoft.com/office/drawing/2014/main" id="{1E04606C-3F2F-4D8B-9416-45AEAA9A7309}"/>
              </a:ext>
            </a:extLst>
          </p:cNvPr>
          <p:cNvSpPr/>
          <p:nvPr/>
        </p:nvSpPr>
        <p:spPr>
          <a:xfrm>
            <a:off x="1046734" y="5904006"/>
            <a:ext cx="155160" cy="1551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26" name="Oval 225">
            <a:extLst>
              <a:ext uri="{FF2B5EF4-FFF2-40B4-BE49-F238E27FC236}">
                <a16:creationId xmlns:a16="http://schemas.microsoft.com/office/drawing/2014/main" id="{613F7C33-1C14-6942-1538-4D264478B73A}"/>
              </a:ext>
            </a:extLst>
          </p:cNvPr>
          <p:cNvSpPr/>
          <p:nvPr/>
        </p:nvSpPr>
        <p:spPr>
          <a:xfrm>
            <a:off x="1046734" y="6246906"/>
            <a:ext cx="155160" cy="155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27" name="Oval 226">
            <a:extLst>
              <a:ext uri="{FF2B5EF4-FFF2-40B4-BE49-F238E27FC236}">
                <a16:creationId xmlns:a16="http://schemas.microsoft.com/office/drawing/2014/main" id="{7DCE691C-F43B-2903-22C6-B0B5D56B3170}"/>
              </a:ext>
            </a:extLst>
          </p:cNvPr>
          <p:cNvSpPr/>
          <p:nvPr/>
        </p:nvSpPr>
        <p:spPr>
          <a:xfrm>
            <a:off x="1340861"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latin typeface="Bookman Old Style" panose="02050604050505020204" pitchFamily="18" charset="0"/>
              </a:rPr>
              <a:t>1</a:t>
            </a:r>
          </a:p>
        </p:txBody>
      </p:sp>
      <p:sp>
        <p:nvSpPr>
          <p:cNvPr id="228" name="Oval 227">
            <a:extLst>
              <a:ext uri="{FF2B5EF4-FFF2-40B4-BE49-F238E27FC236}">
                <a16:creationId xmlns:a16="http://schemas.microsoft.com/office/drawing/2014/main" id="{297578DA-2FD3-47E7-C522-62BB1F7CC1B5}"/>
              </a:ext>
            </a:extLst>
          </p:cNvPr>
          <p:cNvSpPr/>
          <p:nvPr/>
        </p:nvSpPr>
        <p:spPr>
          <a:xfrm>
            <a:off x="3549242"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latin typeface="Bookman Old Style" panose="02050604050505020204" pitchFamily="18" charset="0"/>
              </a:rPr>
              <a:t>2</a:t>
            </a:r>
          </a:p>
        </p:txBody>
      </p:sp>
      <p:sp>
        <p:nvSpPr>
          <p:cNvPr id="229" name="Oval 228">
            <a:extLst>
              <a:ext uri="{FF2B5EF4-FFF2-40B4-BE49-F238E27FC236}">
                <a16:creationId xmlns:a16="http://schemas.microsoft.com/office/drawing/2014/main" id="{91BFB7F5-1702-65DA-FE13-488A7669927F}"/>
              </a:ext>
            </a:extLst>
          </p:cNvPr>
          <p:cNvSpPr/>
          <p:nvPr/>
        </p:nvSpPr>
        <p:spPr>
          <a:xfrm>
            <a:off x="5836132"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latin typeface="Bookman Old Style" panose="02050604050505020204" pitchFamily="18" charset="0"/>
              </a:rPr>
              <a:t>3</a:t>
            </a:r>
          </a:p>
        </p:txBody>
      </p:sp>
      <p:sp>
        <p:nvSpPr>
          <p:cNvPr id="230" name="Oval 229">
            <a:extLst>
              <a:ext uri="{FF2B5EF4-FFF2-40B4-BE49-F238E27FC236}">
                <a16:creationId xmlns:a16="http://schemas.microsoft.com/office/drawing/2014/main" id="{AA2E8530-4E01-8DDA-80E5-827DA69B3CAF}"/>
              </a:ext>
            </a:extLst>
          </p:cNvPr>
          <p:cNvSpPr/>
          <p:nvPr/>
        </p:nvSpPr>
        <p:spPr>
          <a:xfrm>
            <a:off x="8054747"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latin typeface="Bookman Old Style" panose="02050604050505020204" pitchFamily="18" charset="0"/>
              </a:rPr>
              <a:t>4</a:t>
            </a:r>
          </a:p>
        </p:txBody>
      </p:sp>
      <p:sp>
        <p:nvSpPr>
          <p:cNvPr id="231" name="Oval 230">
            <a:extLst>
              <a:ext uri="{FF2B5EF4-FFF2-40B4-BE49-F238E27FC236}">
                <a16:creationId xmlns:a16="http://schemas.microsoft.com/office/drawing/2014/main" id="{11F38655-2162-C526-B285-D24F6E41ED9D}"/>
              </a:ext>
            </a:extLst>
          </p:cNvPr>
          <p:cNvSpPr/>
          <p:nvPr/>
        </p:nvSpPr>
        <p:spPr>
          <a:xfrm>
            <a:off x="10336271" y="1387171"/>
            <a:ext cx="459407" cy="459407"/>
          </a:xfrm>
          <a:prstGeom prst="ellipse">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latin typeface="Bookman Old Style" panose="02050604050505020204" pitchFamily="18" charset="0"/>
              </a:rPr>
              <a:t>5</a:t>
            </a:r>
          </a:p>
        </p:txBody>
      </p:sp>
    </p:spTree>
    <p:extLst>
      <p:ext uri="{BB962C8B-B14F-4D97-AF65-F5344CB8AC3E}">
        <p14:creationId xmlns:p14="http://schemas.microsoft.com/office/powerpoint/2010/main" val="3525415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Strategic roadmap</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 - 2028</a:t>
            </a:r>
          </a:p>
        </p:txBody>
      </p:sp>
      <p:grpSp>
        <p:nvGrpSpPr>
          <p:cNvPr id="234" name="Group 233">
            <a:extLst>
              <a:ext uri="{FF2B5EF4-FFF2-40B4-BE49-F238E27FC236}">
                <a16:creationId xmlns:a16="http://schemas.microsoft.com/office/drawing/2014/main" id="{EF889C25-3F38-0481-E109-27FBB178698A}"/>
              </a:ext>
            </a:extLst>
          </p:cNvPr>
          <p:cNvGrpSpPr/>
          <p:nvPr/>
        </p:nvGrpSpPr>
        <p:grpSpPr>
          <a:xfrm>
            <a:off x="623887" y="1409533"/>
            <a:ext cx="10944226" cy="4625508"/>
            <a:chOff x="-1" y="-45722"/>
            <a:chExt cx="12228463" cy="6903723"/>
          </a:xfrm>
        </p:grpSpPr>
        <p:sp>
          <p:nvSpPr>
            <p:cNvPr id="235" name="Rectangle 234">
              <a:extLst>
                <a:ext uri="{FF2B5EF4-FFF2-40B4-BE49-F238E27FC236}">
                  <a16:creationId xmlns:a16="http://schemas.microsoft.com/office/drawing/2014/main" id="{1E49348E-DFDC-2925-6DE3-7EB383587F4F}"/>
                </a:ext>
              </a:extLst>
            </p:cNvPr>
            <p:cNvSpPr/>
            <p:nvPr/>
          </p:nvSpPr>
          <p:spPr>
            <a:xfrm>
              <a:off x="-1" y="-45720"/>
              <a:ext cx="12192001" cy="690371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236" name="Freeform: Shape 22">
              <a:extLst>
                <a:ext uri="{FF2B5EF4-FFF2-40B4-BE49-F238E27FC236}">
                  <a16:creationId xmlns:a16="http://schemas.microsoft.com/office/drawing/2014/main" id="{13987436-F8A0-7072-0698-515AFCFF43AB}"/>
                </a:ext>
              </a:extLst>
            </p:cNvPr>
            <p:cNvSpPr/>
            <p:nvPr/>
          </p:nvSpPr>
          <p:spPr>
            <a:xfrm rot="5400000">
              <a:off x="3506318" y="-1855289"/>
              <a:ext cx="6903721" cy="10522859"/>
            </a:xfrm>
            <a:custGeom>
              <a:avLst/>
              <a:gdLst>
                <a:gd name="connsiteX0" fmla="*/ 0 w 885897"/>
                <a:gd name="connsiteY0" fmla="*/ 1595213 h 1595213"/>
                <a:gd name="connsiteX1" fmla="*/ 0 w 885897"/>
                <a:gd name="connsiteY1" fmla="*/ 0 h 1595213"/>
                <a:gd name="connsiteX2" fmla="*/ 885897 w 885897"/>
                <a:gd name="connsiteY2" fmla="*/ 0 h 1595213"/>
                <a:gd name="connsiteX3" fmla="*/ 881972 w 885897"/>
                <a:gd name="connsiteY3" fmla="*/ 148944 h 1595213"/>
                <a:gd name="connsiteX4" fmla="*/ 86486 w 885897"/>
                <a:gd name="connsiteY4" fmla="*/ 1587366 h 1595213"/>
                <a:gd name="connsiteX5" fmla="*/ 0 w 885897"/>
                <a:gd name="connsiteY5" fmla="*/ 1595213 h 159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97" h="1595213">
                  <a:moveTo>
                    <a:pt x="0" y="1595213"/>
                  </a:moveTo>
                  <a:lnTo>
                    <a:pt x="0" y="0"/>
                  </a:lnTo>
                  <a:lnTo>
                    <a:pt x="885897" y="0"/>
                  </a:lnTo>
                  <a:lnTo>
                    <a:pt x="881972" y="148944"/>
                  </a:lnTo>
                  <a:cubicBezTo>
                    <a:pt x="841826" y="906800"/>
                    <a:pt x="507503" y="1510542"/>
                    <a:pt x="86486" y="1587366"/>
                  </a:cubicBezTo>
                  <a:lnTo>
                    <a:pt x="0" y="159521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Franklin Gothic Book" panose="020B0503020102020204" pitchFamily="34" charset="0"/>
              </a:endParaRPr>
            </a:p>
          </p:txBody>
        </p:sp>
        <p:sp>
          <p:nvSpPr>
            <p:cNvPr id="237" name="Freeform: Shape 24">
              <a:extLst>
                <a:ext uri="{FF2B5EF4-FFF2-40B4-BE49-F238E27FC236}">
                  <a16:creationId xmlns:a16="http://schemas.microsoft.com/office/drawing/2014/main" id="{F39B64DC-4B48-8402-9050-4F4A7CF213D0}"/>
                </a:ext>
              </a:extLst>
            </p:cNvPr>
            <p:cNvSpPr/>
            <p:nvPr/>
          </p:nvSpPr>
          <p:spPr>
            <a:xfrm rot="5400000">
              <a:off x="6670465" y="-1414331"/>
              <a:ext cx="4189387" cy="6926607"/>
            </a:xfrm>
            <a:custGeom>
              <a:avLst/>
              <a:gdLst>
                <a:gd name="connsiteX0" fmla="*/ 0 w 885897"/>
                <a:gd name="connsiteY0" fmla="*/ 1595213 h 1595213"/>
                <a:gd name="connsiteX1" fmla="*/ 0 w 885897"/>
                <a:gd name="connsiteY1" fmla="*/ 0 h 1595213"/>
                <a:gd name="connsiteX2" fmla="*/ 885897 w 885897"/>
                <a:gd name="connsiteY2" fmla="*/ 0 h 1595213"/>
                <a:gd name="connsiteX3" fmla="*/ 881972 w 885897"/>
                <a:gd name="connsiteY3" fmla="*/ 148944 h 1595213"/>
                <a:gd name="connsiteX4" fmla="*/ 86486 w 885897"/>
                <a:gd name="connsiteY4" fmla="*/ 1587366 h 1595213"/>
                <a:gd name="connsiteX5" fmla="*/ 0 w 885897"/>
                <a:gd name="connsiteY5" fmla="*/ 1595213 h 159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97" h="1595213">
                  <a:moveTo>
                    <a:pt x="0" y="1595213"/>
                  </a:moveTo>
                  <a:lnTo>
                    <a:pt x="0" y="0"/>
                  </a:lnTo>
                  <a:lnTo>
                    <a:pt x="885897" y="0"/>
                  </a:lnTo>
                  <a:lnTo>
                    <a:pt x="881972" y="148944"/>
                  </a:lnTo>
                  <a:cubicBezTo>
                    <a:pt x="841826" y="906800"/>
                    <a:pt x="507503" y="1510542"/>
                    <a:pt x="86486" y="1587366"/>
                  </a:cubicBezTo>
                  <a:lnTo>
                    <a:pt x="0" y="159521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Franklin Gothic Book" panose="020B0503020102020204" pitchFamily="34" charset="0"/>
              </a:endParaRPr>
            </a:p>
          </p:txBody>
        </p:sp>
        <p:sp>
          <p:nvSpPr>
            <p:cNvPr id="238" name="Freeform: Shape 24">
              <a:extLst>
                <a:ext uri="{FF2B5EF4-FFF2-40B4-BE49-F238E27FC236}">
                  <a16:creationId xmlns:a16="http://schemas.microsoft.com/office/drawing/2014/main" id="{5844E75D-0FE8-59F0-12AA-A6018C53BF3F}"/>
                </a:ext>
              </a:extLst>
            </p:cNvPr>
            <p:cNvSpPr/>
            <p:nvPr/>
          </p:nvSpPr>
          <p:spPr>
            <a:xfrm rot="5400000">
              <a:off x="9680078" y="-673241"/>
              <a:ext cx="1920866" cy="3175903"/>
            </a:xfrm>
            <a:custGeom>
              <a:avLst/>
              <a:gdLst>
                <a:gd name="connsiteX0" fmla="*/ 0 w 885897"/>
                <a:gd name="connsiteY0" fmla="*/ 1595213 h 1595213"/>
                <a:gd name="connsiteX1" fmla="*/ 0 w 885897"/>
                <a:gd name="connsiteY1" fmla="*/ 0 h 1595213"/>
                <a:gd name="connsiteX2" fmla="*/ 885897 w 885897"/>
                <a:gd name="connsiteY2" fmla="*/ 0 h 1595213"/>
                <a:gd name="connsiteX3" fmla="*/ 881972 w 885897"/>
                <a:gd name="connsiteY3" fmla="*/ 148944 h 1595213"/>
                <a:gd name="connsiteX4" fmla="*/ 86486 w 885897"/>
                <a:gd name="connsiteY4" fmla="*/ 1587366 h 1595213"/>
                <a:gd name="connsiteX5" fmla="*/ 0 w 885897"/>
                <a:gd name="connsiteY5" fmla="*/ 1595213 h 159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897" h="1595213">
                  <a:moveTo>
                    <a:pt x="0" y="1595213"/>
                  </a:moveTo>
                  <a:lnTo>
                    <a:pt x="0" y="0"/>
                  </a:lnTo>
                  <a:lnTo>
                    <a:pt x="885897" y="0"/>
                  </a:lnTo>
                  <a:lnTo>
                    <a:pt x="881972" y="148944"/>
                  </a:lnTo>
                  <a:cubicBezTo>
                    <a:pt x="841826" y="906800"/>
                    <a:pt x="507503" y="1510542"/>
                    <a:pt x="86486" y="1587366"/>
                  </a:cubicBezTo>
                  <a:lnTo>
                    <a:pt x="0" y="159521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Franklin Gothic Book" panose="020B0503020102020204" pitchFamily="34" charset="0"/>
              </a:endParaRPr>
            </a:p>
          </p:txBody>
        </p:sp>
      </p:grpSp>
      <p:cxnSp>
        <p:nvCxnSpPr>
          <p:cNvPr id="239" name="Straight Connector 238">
            <a:extLst>
              <a:ext uri="{FF2B5EF4-FFF2-40B4-BE49-F238E27FC236}">
                <a16:creationId xmlns:a16="http://schemas.microsoft.com/office/drawing/2014/main" id="{02C475B0-6A5C-ACA6-B282-849446AD2E02}"/>
              </a:ext>
            </a:extLst>
          </p:cNvPr>
          <p:cNvCxnSpPr>
            <a:cxnSpLocks/>
          </p:cNvCxnSpPr>
          <p:nvPr/>
        </p:nvCxnSpPr>
        <p:spPr>
          <a:xfrm flipV="1">
            <a:off x="463463" y="1894773"/>
            <a:ext cx="8466994" cy="2064512"/>
          </a:xfrm>
          <a:prstGeom prst="line">
            <a:avLst/>
          </a:prstGeom>
          <a:ln w="12700">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94B86B-1726-48A5-BD6B-75191E171430}"/>
              </a:ext>
            </a:extLst>
          </p:cNvPr>
          <p:cNvCxnSpPr>
            <a:cxnSpLocks/>
          </p:cNvCxnSpPr>
          <p:nvPr/>
        </p:nvCxnSpPr>
        <p:spPr>
          <a:xfrm flipV="1">
            <a:off x="2263140" y="2351349"/>
            <a:ext cx="7368175" cy="3683690"/>
          </a:xfrm>
          <a:prstGeom prst="line">
            <a:avLst/>
          </a:prstGeom>
          <a:ln w="12700">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7F4A2A7-6136-26BC-2ABB-E8094E4DD7BD}"/>
              </a:ext>
            </a:extLst>
          </p:cNvPr>
          <p:cNvCxnSpPr>
            <a:cxnSpLocks/>
          </p:cNvCxnSpPr>
          <p:nvPr/>
        </p:nvCxnSpPr>
        <p:spPr>
          <a:xfrm flipV="1">
            <a:off x="7040880" y="2628113"/>
            <a:ext cx="3572372" cy="3406926"/>
          </a:xfrm>
          <a:prstGeom prst="line">
            <a:avLst/>
          </a:prstGeom>
          <a:ln w="12700">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242" name="Google Shape;5639;p542">
            <a:extLst>
              <a:ext uri="{FF2B5EF4-FFF2-40B4-BE49-F238E27FC236}">
                <a16:creationId xmlns:a16="http://schemas.microsoft.com/office/drawing/2014/main" id="{D789C702-429B-CC5F-C47B-2C3BCB3A2C5F}"/>
              </a:ext>
            </a:extLst>
          </p:cNvPr>
          <p:cNvSpPr txBox="1">
            <a:spLocks/>
          </p:cNvSpPr>
          <p:nvPr/>
        </p:nvSpPr>
        <p:spPr>
          <a:xfrm>
            <a:off x="800824" y="226392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3" name="Google Shape;5639;p542">
            <a:extLst>
              <a:ext uri="{FF2B5EF4-FFF2-40B4-BE49-F238E27FC236}">
                <a16:creationId xmlns:a16="http://schemas.microsoft.com/office/drawing/2014/main" id="{C73C585E-9F13-6522-4F1F-875569B6AEF4}"/>
              </a:ext>
            </a:extLst>
          </p:cNvPr>
          <p:cNvSpPr txBox="1">
            <a:spLocks/>
          </p:cNvSpPr>
          <p:nvPr/>
        </p:nvSpPr>
        <p:spPr>
          <a:xfrm>
            <a:off x="1160507" y="4363816"/>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varius</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natoque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penatibus</a:t>
            </a:r>
            <a:r>
              <a:rPr lang="en-GB" sz="900" b="1" dirty="0">
                <a:solidFill>
                  <a:srgbClr val="000000"/>
                </a:solidFill>
                <a:effectLst/>
                <a:latin typeface="Franklin Gothic Demi" panose="020B0603020102020204" pitchFamily="34" charset="0"/>
              </a:rPr>
              <a:t> </a:t>
            </a:r>
          </a:p>
          <a:p>
            <a:pPr marL="0" indent="0">
              <a:buNone/>
            </a:pPr>
            <a:r>
              <a:rPr lang="en-GB" sz="900" dirty="0">
                <a:solidFill>
                  <a:srgbClr val="000000"/>
                </a:solidFill>
                <a:effectLst/>
              </a:rPr>
              <a:t>et </a:t>
            </a:r>
            <a:r>
              <a:rPr lang="en-GB" sz="900" dirty="0" err="1">
                <a:solidFill>
                  <a:srgbClr val="000000"/>
                </a:solidFill>
                <a:effectLst/>
              </a:rPr>
              <a:t>magnis</a:t>
            </a:r>
            <a:r>
              <a:rPr lang="en-GB" sz="900" dirty="0">
                <a:solidFill>
                  <a:srgbClr val="000000"/>
                </a:solidFill>
                <a:effectLst/>
              </a:rPr>
              <a:t> dis parturient </a:t>
            </a:r>
            <a:r>
              <a:rPr lang="en-GB" sz="900" dirty="0" err="1">
                <a:solidFill>
                  <a:srgbClr val="000000"/>
                </a:solidFill>
                <a:effectLst/>
              </a:rPr>
              <a:t>montes</a:t>
            </a:r>
            <a:r>
              <a:rPr lang="en-GB" sz="900" dirty="0">
                <a:solidFill>
                  <a:srgbClr val="000000"/>
                </a:solidFill>
                <a:effectLst/>
              </a:rPr>
              <a:t>, </a:t>
            </a:r>
            <a:r>
              <a:rPr lang="en-GB" sz="900" dirty="0" err="1">
                <a:solidFill>
                  <a:srgbClr val="000000"/>
                </a:solidFill>
                <a:effectLst/>
              </a:rPr>
              <a:t>nascetur</a:t>
            </a:r>
            <a:r>
              <a:rPr lang="en-GB" sz="900" dirty="0">
                <a:solidFill>
                  <a:srgbClr val="000000"/>
                </a:solidFill>
                <a:effectLst/>
              </a:rPr>
              <a:t> </a:t>
            </a:r>
            <a:r>
              <a:rPr lang="en-GB" sz="900" dirty="0" err="1">
                <a:solidFill>
                  <a:srgbClr val="000000"/>
                </a:solidFill>
                <a:effectLst/>
              </a:rPr>
              <a:t>ridiculus</a:t>
            </a:r>
            <a:r>
              <a:rPr lang="en-GB" sz="900" dirty="0">
                <a:solidFill>
                  <a:srgbClr val="000000"/>
                </a:solidFill>
                <a:effectLst/>
              </a:rPr>
              <a:t> mus. </a:t>
            </a:r>
            <a:r>
              <a:rPr lang="en-GB" sz="900" dirty="0" err="1">
                <a:solidFill>
                  <a:srgbClr val="000000"/>
                </a:solidFill>
                <a:effectLst/>
              </a:rPr>
              <a:t>Etiam</a:t>
            </a:r>
            <a:r>
              <a:rPr lang="en-GB" sz="900" dirty="0">
                <a:solidFill>
                  <a:srgbClr val="000000"/>
                </a:solidFill>
                <a:effectLst/>
              </a:rPr>
              <a:t> sit </a:t>
            </a:r>
            <a:r>
              <a:rPr lang="en-GB" sz="900" dirty="0" err="1">
                <a:solidFill>
                  <a:srgbClr val="000000"/>
                </a:solidFill>
                <a:effectLst/>
              </a:rPr>
              <a:t>amet</a:t>
            </a:r>
            <a:r>
              <a:rPr lang="en-GB" sz="900" dirty="0">
                <a:solidFill>
                  <a:srgbClr val="000000"/>
                </a:solidFill>
                <a:effectLst/>
              </a:rPr>
              <a:t> </a:t>
            </a:r>
            <a:r>
              <a:rPr lang="en-GB" sz="900" dirty="0" err="1">
                <a:solidFill>
                  <a:srgbClr val="000000"/>
                </a:solidFill>
                <a:effectLst/>
              </a:rPr>
              <a:t>venenatis</a:t>
            </a:r>
            <a:r>
              <a:rPr lang="en-GB" sz="900" dirty="0">
                <a:solidFill>
                  <a:srgbClr val="000000"/>
                </a:solidFill>
                <a:effectLst/>
              </a:rPr>
              <a:t> </a:t>
            </a:r>
            <a:r>
              <a:rPr lang="en-GB" sz="900" dirty="0" err="1">
                <a:solidFill>
                  <a:srgbClr val="000000"/>
                </a:solidFill>
                <a:effectLst/>
              </a:rPr>
              <a:t>augue</a:t>
            </a:r>
            <a:r>
              <a:rPr lang="en-GB" sz="900" dirty="0">
                <a:solidFill>
                  <a:srgbClr val="000000"/>
                </a:solidFill>
                <a:effectLst/>
              </a:rPr>
              <a:t>, </a:t>
            </a:r>
            <a:r>
              <a:rPr lang="en-GB" sz="900" dirty="0" err="1">
                <a:solidFill>
                  <a:srgbClr val="000000"/>
                </a:solidFill>
                <a:effectLst/>
              </a:rPr>
              <a:t>posuere</a:t>
            </a:r>
            <a:r>
              <a:rPr lang="en-GB" sz="900" dirty="0">
                <a:solidFill>
                  <a:srgbClr val="000000"/>
                </a:solidFill>
                <a:effectLst/>
              </a:rPr>
              <a:t> </a:t>
            </a:r>
            <a:r>
              <a:rPr lang="en-GB" sz="900" dirty="0" err="1">
                <a:solidFill>
                  <a:srgbClr val="000000"/>
                </a:solidFill>
                <a:effectLst/>
              </a:rPr>
              <a:t>feugiat</a:t>
            </a:r>
            <a:r>
              <a:rPr lang="en-GB" sz="900" dirty="0">
                <a:solidFill>
                  <a:srgbClr val="000000"/>
                </a:solidFill>
                <a:effectLst/>
              </a:rPr>
              <a:t> </a:t>
            </a:r>
            <a:r>
              <a:rPr lang="en-GB" sz="900" dirty="0" err="1">
                <a:solidFill>
                  <a:srgbClr val="000000"/>
                </a:solidFill>
                <a:effectLst/>
              </a:rPr>
              <a:t>massa</a:t>
            </a:r>
            <a:r>
              <a:rPr lang="en-GB" sz="900" dirty="0">
                <a:solidFill>
                  <a:srgbClr val="000000"/>
                </a:solidFill>
                <a:effectLst/>
              </a:rPr>
              <a:t>. </a:t>
            </a:r>
            <a:endParaRPr lang="da-DK" sz="900" dirty="0"/>
          </a:p>
        </p:txBody>
      </p:sp>
      <p:sp>
        <p:nvSpPr>
          <p:cNvPr id="244" name="Google Shape;5639;p542">
            <a:extLst>
              <a:ext uri="{FF2B5EF4-FFF2-40B4-BE49-F238E27FC236}">
                <a16:creationId xmlns:a16="http://schemas.microsoft.com/office/drawing/2014/main" id="{FCF99BE7-C371-CD91-2156-71CC5E9502D7}"/>
              </a:ext>
            </a:extLst>
          </p:cNvPr>
          <p:cNvSpPr txBox="1">
            <a:spLocks/>
          </p:cNvSpPr>
          <p:nvPr/>
        </p:nvSpPr>
        <p:spPr>
          <a:xfrm>
            <a:off x="4266307" y="5311232"/>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p>
          <a:p>
            <a:pPr marL="0" indent="0">
              <a:buNone/>
            </a:pP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5" name="Google Shape;5639;p542">
            <a:extLst>
              <a:ext uri="{FF2B5EF4-FFF2-40B4-BE49-F238E27FC236}">
                <a16:creationId xmlns:a16="http://schemas.microsoft.com/office/drawing/2014/main" id="{72BD45E7-655C-1117-EF4F-87A332A20020}"/>
              </a:ext>
            </a:extLst>
          </p:cNvPr>
          <p:cNvSpPr txBox="1">
            <a:spLocks/>
          </p:cNvSpPr>
          <p:nvPr/>
        </p:nvSpPr>
        <p:spPr>
          <a:xfrm>
            <a:off x="2909297" y="1826356"/>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varius</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natoque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penatibus</a:t>
            </a:r>
            <a:r>
              <a:rPr lang="en-GB" sz="900" b="1" dirty="0">
                <a:solidFill>
                  <a:srgbClr val="000000"/>
                </a:solidFill>
                <a:effectLst/>
                <a:latin typeface="Franklin Gothic Demi" panose="020B0603020102020204" pitchFamily="34" charset="0"/>
              </a:rPr>
              <a:t> </a:t>
            </a:r>
          </a:p>
          <a:p>
            <a:pPr marL="0" indent="0">
              <a:buNone/>
            </a:pPr>
            <a:r>
              <a:rPr lang="en-GB" sz="900" dirty="0">
                <a:solidFill>
                  <a:srgbClr val="000000"/>
                </a:solidFill>
                <a:effectLst/>
              </a:rPr>
              <a:t>et </a:t>
            </a:r>
            <a:r>
              <a:rPr lang="en-GB" sz="900" dirty="0" err="1">
                <a:solidFill>
                  <a:srgbClr val="000000"/>
                </a:solidFill>
                <a:effectLst/>
              </a:rPr>
              <a:t>magnis</a:t>
            </a:r>
            <a:r>
              <a:rPr lang="en-GB" sz="900" dirty="0">
                <a:solidFill>
                  <a:srgbClr val="000000"/>
                </a:solidFill>
                <a:effectLst/>
              </a:rPr>
              <a:t> dis parturient </a:t>
            </a:r>
            <a:r>
              <a:rPr lang="en-GB" sz="900" dirty="0" err="1">
                <a:solidFill>
                  <a:srgbClr val="000000"/>
                </a:solidFill>
                <a:effectLst/>
              </a:rPr>
              <a:t>montes</a:t>
            </a:r>
            <a:r>
              <a:rPr lang="en-GB" sz="900" dirty="0">
                <a:solidFill>
                  <a:srgbClr val="000000"/>
                </a:solidFill>
                <a:effectLst/>
              </a:rPr>
              <a:t>, </a:t>
            </a:r>
            <a:r>
              <a:rPr lang="en-GB" sz="900" dirty="0" err="1">
                <a:solidFill>
                  <a:srgbClr val="000000"/>
                </a:solidFill>
                <a:effectLst/>
              </a:rPr>
              <a:t>nascetur</a:t>
            </a:r>
            <a:r>
              <a:rPr lang="en-GB" sz="900" dirty="0">
                <a:solidFill>
                  <a:srgbClr val="000000"/>
                </a:solidFill>
                <a:effectLst/>
              </a:rPr>
              <a:t> </a:t>
            </a:r>
            <a:r>
              <a:rPr lang="en-GB" sz="900" dirty="0" err="1">
                <a:solidFill>
                  <a:srgbClr val="000000"/>
                </a:solidFill>
                <a:effectLst/>
              </a:rPr>
              <a:t>ridiculus</a:t>
            </a:r>
            <a:r>
              <a:rPr lang="en-GB" sz="900" dirty="0">
                <a:solidFill>
                  <a:srgbClr val="000000"/>
                </a:solidFill>
                <a:effectLst/>
              </a:rPr>
              <a:t> mus. </a:t>
            </a:r>
            <a:r>
              <a:rPr lang="en-GB" sz="900" dirty="0" err="1">
                <a:solidFill>
                  <a:srgbClr val="000000"/>
                </a:solidFill>
                <a:effectLst/>
              </a:rPr>
              <a:t>Etiam</a:t>
            </a:r>
            <a:r>
              <a:rPr lang="en-GB" sz="900" dirty="0">
                <a:solidFill>
                  <a:srgbClr val="000000"/>
                </a:solidFill>
                <a:effectLst/>
              </a:rPr>
              <a:t> sit </a:t>
            </a:r>
            <a:r>
              <a:rPr lang="en-GB" sz="900" dirty="0" err="1">
                <a:solidFill>
                  <a:srgbClr val="000000"/>
                </a:solidFill>
                <a:effectLst/>
              </a:rPr>
              <a:t>amet</a:t>
            </a:r>
            <a:r>
              <a:rPr lang="en-GB" sz="900" dirty="0">
                <a:solidFill>
                  <a:srgbClr val="000000"/>
                </a:solidFill>
                <a:effectLst/>
              </a:rPr>
              <a:t> </a:t>
            </a:r>
            <a:r>
              <a:rPr lang="en-GB" sz="900" dirty="0" err="1">
                <a:solidFill>
                  <a:srgbClr val="000000"/>
                </a:solidFill>
                <a:effectLst/>
              </a:rPr>
              <a:t>venenatis</a:t>
            </a:r>
            <a:r>
              <a:rPr lang="en-GB" sz="900" dirty="0">
                <a:solidFill>
                  <a:srgbClr val="000000"/>
                </a:solidFill>
                <a:effectLst/>
              </a:rPr>
              <a:t> </a:t>
            </a:r>
            <a:r>
              <a:rPr lang="en-GB" sz="900" dirty="0" err="1">
                <a:solidFill>
                  <a:srgbClr val="000000"/>
                </a:solidFill>
                <a:effectLst/>
              </a:rPr>
              <a:t>augue</a:t>
            </a:r>
            <a:r>
              <a:rPr lang="en-GB" sz="900" dirty="0">
                <a:solidFill>
                  <a:srgbClr val="000000"/>
                </a:solidFill>
                <a:effectLst/>
              </a:rPr>
              <a:t>, </a:t>
            </a:r>
            <a:r>
              <a:rPr lang="en-GB" sz="900" dirty="0" err="1">
                <a:solidFill>
                  <a:srgbClr val="000000"/>
                </a:solidFill>
                <a:effectLst/>
              </a:rPr>
              <a:t>posuere</a:t>
            </a:r>
            <a:r>
              <a:rPr lang="en-GB" sz="900" dirty="0">
                <a:solidFill>
                  <a:srgbClr val="000000"/>
                </a:solidFill>
                <a:effectLst/>
              </a:rPr>
              <a:t> </a:t>
            </a:r>
            <a:r>
              <a:rPr lang="en-GB" sz="900" dirty="0" err="1">
                <a:solidFill>
                  <a:srgbClr val="000000"/>
                </a:solidFill>
                <a:effectLst/>
              </a:rPr>
              <a:t>feugiat</a:t>
            </a:r>
            <a:r>
              <a:rPr lang="en-GB" sz="900" dirty="0">
                <a:solidFill>
                  <a:srgbClr val="000000"/>
                </a:solidFill>
                <a:effectLst/>
              </a:rPr>
              <a:t> </a:t>
            </a:r>
            <a:r>
              <a:rPr lang="en-GB" sz="900" dirty="0" err="1">
                <a:solidFill>
                  <a:srgbClr val="000000"/>
                </a:solidFill>
                <a:effectLst/>
              </a:rPr>
              <a:t>massa</a:t>
            </a:r>
            <a:r>
              <a:rPr lang="en-GB" sz="900" dirty="0">
                <a:solidFill>
                  <a:srgbClr val="000000"/>
                </a:solidFill>
                <a:effectLst/>
              </a:rPr>
              <a:t>. </a:t>
            </a:r>
            <a:endParaRPr lang="da-DK" sz="900" dirty="0"/>
          </a:p>
        </p:txBody>
      </p:sp>
      <p:sp>
        <p:nvSpPr>
          <p:cNvPr id="246" name="Google Shape;5639;p542">
            <a:extLst>
              <a:ext uri="{FF2B5EF4-FFF2-40B4-BE49-F238E27FC236}">
                <a16:creationId xmlns:a16="http://schemas.microsoft.com/office/drawing/2014/main" id="{C2E0888C-3C73-F953-8D7E-8C40EF0B460D}"/>
              </a:ext>
            </a:extLst>
          </p:cNvPr>
          <p:cNvSpPr txBox="1">
            <a:spLocks/>
          </p:cNvSpPr>
          <p:nvPr/>
        </p:nvSpPr>
        <p:spPr>
          <a:xfrm>
            <a:off x="4458424" y="326976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7" name="Google Shape;5639;p542">
            <a:extLst>
              <a:ext uri="{FF2B5EF4-FFF2-40B4-BE49-F238E27FC236}">
                <a16:creationId xmlns:a16="http://schemas.microsoft.com/office/drawing/2014/main" id="{9E0695AE-999B-7B07-557C-3D567B53E930}"/>
              </a:ext>
            </a:extLst>
          </p:cNvPr>
          <p:cNvSpPr txBox="1">
            <a:spLocks/>
          </p:cNvSpPr>
          <p:nvPr/>
        </p:nvSpPr>
        <p:spPr>
          <a:xfrm>
            <a:off x="6378664" y="422988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Etiam</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neque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0" i="0" dirty="0" err="1">
                <a:solidFill>
                  <a:srgbClr val="000000"/>
                </a:solidFill>
                <a:effectLst/>
              </a:rPr>
              <a:t>pretium</a:t>
            </a:r>
            <a:r>
              <a:rPr lang="en-GB" sz="900" b="0" i="0" dirty="0">
                <a:solidFill>
                  <a:srgbClr val="000000"/>
                </a:solidFill>
                <a:effectLst/>
              </a:rPr>
              <a:t> in nisi sit </a:t>
            </a:r>
            <a:r>
              <a:rPr lang="en-GB" sz="900" b="0" i="0" dirty="0" err="1">
                <a:solidFill>
                  <a:srgbClr val="000000"/>
                </a:solidFill>
                <a:effectLst/>
              </a:rPr>
              <a:t>amet</a:t>
            </a:r>
            <a:r>
              <a:rPr lang="en-GB" sz="900" b="0" i="0" dirty="0">
                <a:solidFill>
                  <a:srgbClr val="000000"/>
                </a:solidFill>
                <a:effectLst/>
              </a:rPr>
              <a:t>, auctor </a:t>
            </a:r>
            <a:r>
              <a:rPr lang="en-GB" sz="900" b="0" i="0" dirty="0" err="1">
                <a:solidFill>
                  <a:srgbClr val="000000"/>
                </a:solidFill>
                <a:effectLst/>
              </a:rPr>
              <a:t>porttitor</a:t>
            </a:r>
            <a:r>
              <a:rPr lang="en-GB" sz="900" b="0" i="0" dirty="0">
                <a:solidFill>
                  <a:srgbClr val="000000"/>
                </a:solidFill>
                <a:effectLst/>
              </a:rPr>
              <a:t> </a:t>
            </a:r>
            <a:r>
              <a:rPr lang="en-GB" sz="900" b="0" i="0" dirty="0" err="1">
                <a:solidFill>
                  <a:srgbClr val="000000"/>
                </a:solidFill>
                <a:effectLst/>
              </a:rPr>
              <a:t>massa</a:t>
            </a:r>
            <a:r>
              <a:rPr lang="en-GB" sz="900" b="0" i="0" dirty="0">
                <a:solidFill>
                  <a:srgbClr val="000000"/>
                </a:solidFill>
                <a:effectLst/>
              </a:rPr>
              <a:t>. Nam in gravida ipsum. </a:t>
            </a:r>
            <a:endParaRPr lang="da-DK" sz="900" dirty="0"/>
          </a:p>
        </p:txBody>
      </p:sp>
      <p:sp>
        <p:nvSpPr>
          <p:cNvPr id="248" name="Google Shape;5639;p542">
            <a:extLst>
              <a:ext uri="{FF2B5EF4-FFF2-40B4-BE49-F238E27FC236}">
                <a16:creationId xmlns:a16="http://schemas.microsoft.com/office/drawing/2014/main" id="{F95C3E94-CA90-C5D0-78DB-703E7FDEE035}"/>
              </a:ext>
            </a:extLst>
          </p:cNvPr>
          <p:cNvSpPr txBox="1">
            <a:spLocks/>
          </p:cNvSpPr>
          <p:nvPr/>
        </p:nvSpPr>
        <p:spPr>
          <a:xfrm>
            <a:off x="7063345" y="2583077"/>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Etiam</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neque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0" i="0" dirty="0" err="1">
                <a:solidFill>
                  <a:schemeClr val="bg1"/>
                </a:solidFill>
                <a:effectLst/>
              </a:rPr>
              <a:t>pretium</a:t>
            </a:r>
            <a:r>
              <a:rPr lang="en-GB" sz="900" b="0" i="0" dirty="0">
                <a:solidFill>
                  <a:schemeClr val="bg1"/>
                </a:solidFill>
                <a:effectLst/>
              </a:rPr>
              <a:t> in nisi sit </a:t>
            </a:r>
            <a:r>
              <a:rPr lang="en-GB" sz="900" b="0" i="0" dirty="0" err="1">
                <a:solidFill>
                  <a:schemeClr val="bg1"/>
                </a:solidFill>
                <a:effectLst/>
              </a:rPr>
              <a:t>amet</a:t>
            </a:r>
            <a:r>
              <a:rPr lang="en-GB" sz="900" b="0" i="0" dirty="0">
                <a:solidFill>
                  <a:schemeClr val="bg1"/>
                </a:solidFill>
                <a:effectLst/>
              </a:rPr>
              <a:t>, auctor </a:t>
            </a:r>
            <a:r>
              <a:rPr lang="en-GB" sz="900" b="0" i="0" dirty="0" err="1">
                <a:solidFill>
                  <a:schemeClr val="bg1"/>
                </a:solidFill>
                <a:effectLst/>
              </a:rPr>
              <a:t>porttitor</a:t>
            </a:r>
            <a:r>
              <a:rPr lang="en-GB" sz="900" b="0" i="0" dirty="0">
                <a:solidFill>
                  <a:schemeClr val="bg1"/>
                </a:solidFill>
                <a:effectLst/>
              </a:rPr>
              <a:t> </a:t>
            </a:r>
            <a:r>
              <a:rPr lang="en-GB" sz="900" b="0" i="0" dirty="0" err="1">
                <a:solidFill>
                  <a:schemeClr val="bg1"/>
                </a:solidFill>
                <a:effectLst/>
              </a:rPr>
              <a:t>massa</a:t>
            </a:r>
            <a:r>
              <a:rPr lang="en-GB" sz="900" b="0" i="0" dirty="0">
                <a:solidFill>
                  <a:schemeClr val="bg1"/>
                </a:solidFill>
                <a:effectLst/>
              </a:rPr>
              <a:t>. Nam in gravida ipsum. </a:t>
            </a:r>
            <a:endParaRPr lang="da-DK" sz="900" dirty="0">
              <a:solidFill>
                <a:schemeClr val="bg1"/>
              </a:solidFill>
            </a:endParaRPr>
          </a:p>
        </p:txBody>
      </p:sp>
      <p:sp>
        <p:nvSpPr>
          <p:cNvPr id="249" name="Google Shape;5639;p542">
            <a:extLst>
              <a:ext uri="{FF2B5EF4-FFF2-40B4-BE49-F238E27FC236}">
                <a16:creationId xmlns:a16="http://schemas.microsoft.com/office/drawing/2014/main" id="{F50852C9-7DCA-FC79-7716-F5780E15CFFD}"/>
              </a:ext>
            </a:extLst>
          </p:cNvPr>
          <p:cNvSpPr txBox="1">
            <a:spLocks/>
          </p:cNvSpPr>
          <p:nvPr/>
        </p:nvSpPr>
        <p:spPr>
          <a:xfrm>
            <a:off x="8377795" y="3017417"/>
            <a:ext cx="1214878"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Etiam</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neque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0" i="0" dirty="0" err="1">
                <a:solidFill>
                  <a:schemeClr val="bg1"/>
                </a:solidFill>
                <a:effectLst/>
              </a:rPr>
              <a:t>pretium</a:t>
            </a:r>
            <a:r>
              <a:rPr lang="en-GB" sz="900" b="0" i="0" dirty="0">
                <a:solidFill>
                  <a:schemeClr val="bg1"/>
                </a:solidFill>
                <a:effectLst/>
              </a:rPr>
              <a:t> in nisi sit </a:t>
            </a:r>
            <a:r>
              <a:rPr lang="en-GB" sz="900" b="0" i="0" dirty="0" err="1">
                <a:solidFill>
                  <a:schemeClr val="bg1"/>
                </a:solidFill>
                <a:effectLst/>
              </a:rPr>
              <a:t>amet</a:t>
            </a:r>
            <a:r>
              <a:rPr lang="en-GB" sz="900" b="0" i="0" dirty="0">
                <a:solidFill>
                  <a:schemeClr val="bg1"/>
                </a:solidFill>
                <a:effectLst/>
              </a:rPr>
              <a:t>, auctor </a:t>
            </a:r>
            <a:r>
              <a:rPr lang="en-GB" sz="900" b="0" i="0" dirty="0" err="1">
                <a:solidFill>
                  <a:schemeClr val="bg1"/>
                </a:solidFill>
                <a:effectLst/>
              </a:rPr>
              <a:t>porttitor</a:t>
            </a:r>
            <a:r>
              <a:rPr lang="en-GB" sz="900" b="0" i="0" dirty="0">
                <a:solidFill>
                  <a:schemeClr val="bg1"/>
                </a:solidFill>
                <a:effectLst/>
              </a:rPr>
              <a:t> </a:t>
            </a:r>
            <a:r>
              <a:rPr lang="en-GB" sz="900" b="0" i="0" dirty="0" err="1">
                <a:solidFill>
                  <a:schemeClr val="bg1"/>
                </a:solidFill>
                <a:effectLst/>
              </a:rPr>
              <a:t>massa</a:t>
            </a:r>
            <a:r>
              <a:rPr lang="en-GB" sz="900" b="0" i="0" dirty="0">
                <a:solidFill>
                  <a:schemeClr val="bg1"/>
                </a:solidFill>
                <a:effectLst/>
              </a:rPr>
              <a:t>. Nam in gravida ipsum. </a:t>
            </a:r>
            <a:endParaRPr lang="da-DK" sz="900" dirty="0">
              <a:solidFill>
                <a:schemeClr val="bg1"/>
              </a:solidFill>
            </a:endParaRPr>
          </a:p>
        </p:txBody>
      </p:sp>
      <p:sp>
        <p:nvSpPr>
          <p:cNvPr id="250" name="Google Shape;5639;p542">
            <a:extLst>
              <a:ext uri="{FF2B5EF4-FFF2-40B4-BE49-F238E27FC236}">
                <a16:creationId xmlns:a16="http://schemas.microsoft.com/office/drawing/2014/main" id="{D603BFF8-3F26-B39A-F2E0-E2B8ECB40A53}"/>
              </a:ext>
            </a:extLst>
          </p:cNvPr>
          <p:cNvSpPr txBox="1">
            <a:spLocks/>
          </p:cNvSpPr>
          <p:nvPr/>
        </p:nvSpPr>
        <p:spPr>
          <a:xfrm>
            <a:off x="6098267" y="1540606"/>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varius</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natoque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penatibus</a:t>
            </a:r>
            <a:r>
              <a:rPr lang="en-GB" sz="900" b="1" dirty="0">
                <a:solidFill>
                  <a:schemeClr val="bg1"/>
                </a:solidFill>
                <a:effectLst/>
                <a:latin typeface="Franklin Gothic Demi" panose="020B0603020102020204" pitchFamily="34" charset="0"/>
              </a:rPr>
              <a:t> </a:t>
            </a:r>
          </a:p>
          <a:p>
            <a:pPr marL="0" indent="0">
              <a:buNone/>
            </a:pPr>
            <a:r>
              <a:rPr lang="en-GB" sz="900" dirty="0">
                <a:solidFill>
                  <a:schemeClr val="bg1"/>
                </a:solidFill>
                <a:effectLst/>
              </a:rPr>
              <a:t>et </a:t>
            </a:r>
            <a:r>
              <a:rPr lang="en-GB" sz="900" dirty="0" err="1">
                <a:solidFill>
                  <a:schemeClr val="bg1"/>
                </a:solidFill>
                <a:effectLst/>
              </a:rPr>
              <a:t>magnis</a:t>
            </a:r>
            <a:r>
              <a:rPr lang="en-GB" sz="900" dirty="0">
                <a:solidFill>
                  <a:schemeClr val="bg1"/>
                </a:solidFill>
                <a:effectLst/>
              </a:rPr>
              <a:t> dis parturient </a:t>
            </a:r>
            <a:r>
              <a:rPr lang="en-GB" sz="900" dirty="0" err="1">
                <a:solidFill>
                  <a:schemeClr val="bg1"/>
                </a:solidFill>
                <a:effectLst/>
              </a:rPr>
              <a:t>montes</a:t>
            </a:r>
            <a:r>
              <a:rPr lang="en-GB" sz="900" dirty="0">
                <a:solidFill>
                  <a:schemeClr val="bg1"/>
                </a:solidFill>
                <a:effectLst/>
              </a:rPr>
              <a:t>, </a:t>
            </a:r>
            <a:r>
              <a:rPr lang="en-GB" sz="900" dirty="0" err="1">
                <a:solidFill>
                  <a:schemeClr val="bg1"/>
                </a:solidFill>
                <a:effectLst/>
              </a:rPr>
              <a:t>nascetur</a:t>
            </a:r>
            <a:r>
              <a:rPr lang="en-GB" sz="900" dirty="0">
                <a:solidFill>
                  <a:schemeClr val="bg1"/>
                </a:solidFill>
                <a:effectLst/>
              </a:rPr>
              <a:t> </a:t>
            </a:r>
            <a:r>
              <a:rPr lang="en-GB" sz="900" dirty="0" err="1">
                <a:solidFill>
                  <a:schemeClr val="bg1"/>
                </a:solidFill>
                <a:effectLst/>
              </a:rPr>
              <a:t>ridiculus</a:t>
            </a:r>
            <a:r>
              <a:rPr lang="en-GB" sz="900" dirty="0">
                <a:solidFill>
                  <a:schemeClr val="bg1"/>
                </a:solidFill>
                <a:effectLst/>
              </a:rPr>
              <a:t> mus. </a:t>
            </a:r>
            <a:r>
              <a:rPr lang="en-GB" sz="900" dirty="0" err="1">
                <a:solidFill>
                  <a:schemeClr val="bg1"/>
                </a:solidFill>
                <a:effectLst/>
              </a:rPr>
              <a:t>Etiam</a:t>
            </a:r>
            <a:r>
              <a:rPr lang="en-GB" sz="900" dirty="0">
                <a:solidFill>
                  <a:schemeClr val="bg1"/>
                </a:solidFill>
                <a:effectLst/>
              </a:rPr>
              <a:t> sit </a:t>
            </a:r>
            <a:r>
              <a:rPr lang="en-GB" sz="900" dirty="0" err="1">
                <a:solidFill>
                  <a:schemeClr val="bg1"/>
                </a:solidFill>
                <a:effectLst/>
              </a:rPr>
              <a:t>amet</a:t>
            </a:r>
            <a:r>
              <a:rPr lang="en-GB" sz="900" dirty="0">
                <a:solidFill>
                  <a:schemeClr val="bg1"/>
                </a:solidFill>
                <a:effectLst/>
              </a:rPr>
              <a:t> </a:t>
            </a:r>
            <a:r>
              <a:rPr lang="en-GB" sz="900" dirty="0" err="1">
                <a:solidFill>
                  <a:schemeClr val="bg1"/>
                </a:solidFill>
                <a:effectLst/>
              </a:rPr>
              <a:t>venenatis</a:t>
            </a:r>
            <a:r>
              <a:rPr lang="en-GB" sz="900" dirty="0">
                <a:solidFill>
                  <a:schemeClr val="bg1"/>
                </a:solidFill>
                <a:effectLst/>
              </a:rPr>
              <a:t> </a:t>
            </a:r>
            <a:r>
              <a:rPr lang="en-GB" sz="900" dirty="0" err="1">
                <a:solidFill>
                  <a:schemeClr val="bg1"/>
                </a:solidFill>
                <a:effectLst/>
              </a:rPr>
              <a:t>augue</a:t>
            </a:r>
            <a:r>
              <a:rPr lang="en-GB" sz="900" dirty="0">
                <a:solidFill>
                  <a:schemeClr val="bg1"/>
                </a:solidFill>
                <a:effectLst/>
              </a:rPr>
              <a:t>, </a:t>
            </a:r>
            <a:r>
              <a:rPr lang="en-GB" sz="900" dirty="0" err="1">
                <a:solidFill>
                  <a:schemeClr val="bg1"/>
                </a:solidFill>
                <a:effectLst/>
              </a:rPr>
              <a:t>posuere</a:t>
            </a:r>
            <a:r>
              <a:rPr lang="en-GB" sz="900" dirty="0">
                <a:solidFill>
                  <a:schemeClr val="bg1"/>
                </a:solidFill>
                <a:effectLst/>
              </a:rPr>
              <a:t> </a:t>
            </a:r>
            <a:r>
              <a:rPr lang="en-GB" sz="900" dirty="0" err="1">
                <a:solidFill>
                  <a:schemeClr val="bg1"/>
                </a:solidFill>
                <a:effectLst/>
              </a:rPr>
              <a:t>feugiat</a:t>
            </a:r>
            <a:r>
              <a:rPr lang="en-GB" sz="900" dirty="0">
                <a:solidFill>
                  <a:schemeClr val="bg1"/>
                </a:solidFill>
                <a:effectLst/>
              </a:rPr>
              <a:t> </a:t>
            </a:r>
            <a:r>
              <a:rPr lang="en-GB" sz="900" dirty="0" err="1">
                <a:solidFill>
                  <a:schemeClr val="bg1"/>
                </a:solidFill>
                <a:effectLst/>
              </a:rPr>
              <a:t>massa</a:t>
            </a:r>
            <a:r>
              <a:rPr lang="en-GB" sz="900" dirty="0">
                <a:solidFill>
                  <a:schemeClr val="bg1"/>
                </a:solidFill>
                <a:effectLst/>
              </a:rPr>
              <a:t>. </a:t>
            </a:r>
            <a:endParaRPr lang="da-DK" sz="900" dirty="0">
              <a:solidFill>
                <a:schemeClr val="bg1"/>
              </a:solidFill>
            </a:endParaRPr>
          </a:p>
        </p:txBody>
      </p:sp>
      <p:sp>
        <p:nvSpPr>
          <p:cNvPr id="251" name="Google Shape;5639;p542">
            <a:extLst>
              <a:ext uri="{FF2B5EF4-FFF2-40B4-BE49-F238E27FC236}">
                <a16:creationId xmlns:a16="http://schemas.microsoft.com/office/drawing/2014/main" id="{276DFDB4-7428-CED4-1EC6-F9E3D862B90A}"/>
              </a:ext>
            </a:extLst>
          </p:cNvPr>
          <p:cNvSpPr txBox="1">
            <a:spLocks/>
          </p:cNvSpPr>
          <p:nvPr/>
        </p:nvSpPr>
        <p:spPr>
          <a:xfrm>
            <a:off x="10097810" y="3209979"/>
            <a:ext cx="1341620"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chemeClr val="bg1"/>
                </a:solidFill>
                <a:effectLst/>
                <a:latin typeface="Franklin Gothic Demi" panose="020B0603020102020204" pitchFamily="34" charset="0"/>
              </a:rPr>
              <a:t>Etiam</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neque</a:t>
            </a:r>
            <a:r>
              <a:rPr lang="en-GB" sz="900" b="1" dirty="0">
                <a:solidFill>
                  <a:schemeClr val="bg1"/>
                </a:solidFill>
                <a:effectLst/>
                <a:latin typeface="Franklin Gothic Demi" panose="020B0603020102020204" pitchFamily="34" charset="0"/>
              </a:rPr>
              <a:t> </a:t>
            </a:r>
            <a:r>
              <a:rPr lang="en-GB" sz="900" b="1" dirty="0" err="1">
                <a:solidFill>
                  <a:schemeClr val="bg1"/>
                </a:solidFill>
                <a:effectLst/>
                <a:latin typeface="Franklin Gothic Demi" panose="020B0603020102020204" pitchFamily="34" charset="0"/>
              </a:rPr>
              <a:t>orci</a:t>
            </a:r>
            <a:r>
              <a:rPr lang="en-GB" sz="900" b="1" dirty="0">
                <a:solidFill>
                  <a:schemeClr val="bg1"/>
                </a:solidFill>
                <a:effectLst/>
                <a:latin typeface="Franklin Gothic Demi" panose="020B0603020102020204" pitchFamily="34" charset="0"/>
              </a:rPr>
              <a:t>, </a:t>
            </a:r>
            <a:r>
              <a:rPr lang="en-GB" sz="900" b="0" i="0" dirty="0" err="1">
                <a:solidFill>
                  <a:schemeClr val="bg1"/>
                </a:solidFill>
                <a:effectLst/>
              </a:rPr>
              <a:t>pretium</a:t>
            </a:r>
            <a:r>
              <a:rPr lang="en-GB" sz="900" b="0" i="0" dirty="0">
                <a:solidFill>
                  <a:schemeClr val="bg1"/>
                </a:solidFill>
                <a:effectLst/>
              </a:rPr>
              <a:t> in nisi sit </a:t>
            </a:r>
            <a:r>
              <a:rPr lang="en-GB" sz="900" b="0" i="0" dirty="0" err="1">
                <a:solidFill>
                  <a:schemeClr val="bg1"/>
                </a:solidFill>
                <a:effectLst/>
              </a:rPr>
              <a:t>amet</a:t>
            </a:r>
            <a:r>
              <a:rPr lang="en-GB" sz="900" b="0" i="0" dirty="0">
                <a:solidFill>
                  <a:schemeClr val="bg1"/>
                </a:solidFill>
                <a:effectLst/>
              </a:rPr>
              <a:t>, auctor </a:t>
            </a:r>
            <a:r>
              <a:rPr lang="en-GB" sz="900" b="0" i="0" dirty="0" err="1">
                <a:solidFill>
                  <a:schemeClr val="bg1"/>
                </a:solidFill>
                <a:effectLst/>
              </a:rPr>
              <a:t>porttitor</a:t>
            </a:r>
            <a:r>
              <a:rPr lang="en-GB" sz="900" b="0" i="0" dirty="0">
                <a:solidFill>
                  <a:schemeClr val="bg1"/>
                </a:solidFill>
                <a:effectLst/>
              </a:rPr>
              <a:t> </a:t>
            </a:r>
            <a:r>
              <a:rPr lang="en-GB" sz="900" b="0" i="0" dirty="0" err="1">
                <a:solidFill>
                  <a:schemeClr val="bg1"/>
                </a:solidFill>
                <a:effectLst/>
              </a:rPr>
              <a:t>massa</a:t>
            </a:r>
            <a:r>
              <a:rPr lang="en-GB" sz="900" b="0" i="0" dirty="0">
                <a:solidFill>
                  <a:schemeClr val="bg1"/>
                </a:solidFill>
                <a:effectLst/>
              </a:rPr>
              <a:t>. Nam in gravida ipsum. </a:t>
            </a:r>
            <a:endParaRPr lang="da-DK" sz="900" dirty="0">
              <a:solidFill>
                <a:schemeClr val="bg1"/>
              </a:solidFill>
            </a:endParaRPr>
          </a:p>
        </p:txBody>
      </p:sp>
      <p:sp>
        <p:nvSpPr>
          <p:cNvPr id="252" name="Google Shape;5639;p542">
            <a:extLst>
              <a:ext uri="{FF2B5EF4-FFF2-40B4-BE49-F238E27FC236}">
                <a16:creationId xmlns:a16="http://schemas.microsoft.com/office/drawing/2014/main" id="{437CC1C5-550D-80AF-C17E-E2FAB316E91D}"/>
              </a:ext>
            </a:extLst>
          </p:cNvPr>
          <p:cNvSpPr txBox="1">
            <a:spLocks/>
          </p:cNvSpPr>
          <p:nvPr/>
        </p:nvSpPr>
        <p:spPr>
          <a:xfrm>
            <a:off x="9151835" y="4745402"/>
            <a:ext cx="2205266" cy="81074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900" b="1" dirty="0" err="1">
                <a:solidFill>
                  <a:srgbClr val="000000"/>
                </a:solidFill>
                <a:effectLst/>
                <a:latin typeface="Franklin Gothic Demi" panose="020B0603020102020204" pitchFamily="34" charset="0"/>
              </a:rPr>
              <a:t>Orci</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varius</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natoque</a:t>
            </a:r>
            <a:r>
              <a:rPr lang="en-GB" sz="900" b="1" dirty="0">
                <a:solidFill>
                  <a:srgbClr val="000000"/>
                </a:solidFill>
                <a:effectLst/>
                <a:latin typeface="Franklin Gothic Demi" panose="020B0603020102020204" pitchFamily="34" charset="0"/>
              </a:rPr>
              <a:t> </a:t>
            </a:r>
            <a:r>
              <a:rPr lang="en-GB" sz="900" b="1" dirty="0" err="1">
                <a:solidFill>
                  <a:srgbClr val="000000"/>
                </a:solidFill>
                <a:effectLst/>
                <a:latin typeface="Franklin Gothic Demi" panose="020B0603020102020204" pitchFamily="34" charset="0"/>
              </a:rPr>
              <a:t>penatibus</a:t>
            </a:r>
            <a:r>
              <a:rPr lang="en-GB" sz="900" b="1" dirty="0">
                <a:solidFill>
                  <a:srgbClr val="000000"/>
                </a:solidFill>
                <a:effectLst/>
                <a:latin typeface="Franklin Gothic Demi" panose="020B0603020102020204" pitchFamily="34" charset="0"/>
              </a:rPr>
              <a:t> </a:t>
            </a:r>
          </a:p>
          <a:p>
            <a:pPr marL="0" indent="0">
              <a:buNone/>
            </a:pPr>
            <a:r>
              <a:rPr lang="en-GB" sz="900" dirty="0">
                <a:solidFill>
                  <a:srgbClr val="000000"/>
                </a:solidFill>
                <a:effectLst/>
              </a:rPr>
              <a:t>et </a:t>
            </a:r>
            <a:r>
              <a:rPr lang="en-GB" sz="900" dirty="0" err="1">
                <a:solidFill>
                  <a:srgbClr val="000000"/>
                </a:solidFill>
                <a:effectLst/>
              </a:rPr>
              <a:t>magnis</a:t>
            </a:r>
            <a:r>
              <a:rPr lang="en-GB" sz="900" dirty="0">
                <a:solidFill>
                  <a:srgbClr val="000000"/>
                </a:solidFill>
                <a:effectLst/>
              </a:rPr>
              <a:t> dis parturient </a:t>
            </a:r>
            <a:r>
              <a:rPr lang="en-GB" sz="900" dirty="0" err="1">
                <a:solidFill>
                  <a:srgbClr val="000000"/>
                </a:solidFill>
                <a:effectLst/>
              </a:rPr>
              <a:t>montes</a:t>
            </a:r>
            <a:r>
              <a:rPr lang="en-GB" sz="900" dirty="0">
                <a:solidFill>
                  <a:srgbClr val="000000"/>
                </a:solidFill>
                <a:effectLst/>
              </a:rPr>
              <a:t>, </a:t>
            </a:r>
            <a:r>
              <a:rPr lang="en-GB" sz="900" dirty="0" err="1">
                <a:solidFill>
                  <a:srgbClr val="000000"/>
                </a:solidFill>
                <a:effectLst/>
              </a:rPr>
              <a:t>nascetur</a:t>
            </a:r>
            <a:r>
              <a:rPr lang="en-GB" sz="900" dirty="0">
                <a:solidFill>
                  <a:srgbClr val="000000"/>
                </a:solidFill>
                <a:effectLst/>
              </a:rPr>
              <a:t> </a:t>
            </a:r>
            <a:r>
              <a:rPr lang="en-GB" sz="900" dirty="0" err="1">
                <a:solidFill>
                  <a:srgbClr val="000000"/>
                </a:solidFill>
                <a:effectLst/>
              </a:rPr>
              <a:t>ridiculus</a:t>
            </a:r>
            <a:r>
              <a:rPr lang="en-GB" sz="900" dirty="0">
                <a:solidFill>
                  <a:srgbClr val="000000"/>
                </a:solidFill>
                <a:effectLst/>
              </a:rPr>
              <a:t> mus. </a:t>
            </a:r>
            <a:r>
              <a:rPr lang="en-GB" sz="900" dirty="0" err="1">
                <a:solidFill>
                  <a:srgbClr val="000000"/>
                </a:solidFill>
                <a:effectLst/>
              </a:rPr>
              <a:t>Etiam</a:t>
            </a:r>
            <a:r>
              <a:rPr lang="en-GB" sz="900" dirty="0">
                <a:solidFill>
                  <a:srgbClr val="000000"/>
                </a:solidFill>
                <a:effectLst/>
              </a:rPr>
              <a:t> sit </a:t>
            </a:r>
            <a:r>
              <a:rPr lang="en-GB" sz="900" dirty="0" err="1">
                <a:solidFill>
                  <a:srgbClr val="000000"/>
                </a:solidFill>
                <a:effectLst/>
              </a:rPr>
              <a:t>amet</a:t>
            </a:r>
            <a:r>
              <a:rPr lang="en-GB" sz="900" dirty="0">
                <a:solidFill>
                  <a:srgbClr val="000000"/>
                </a:solidFill>
                <a:effectLst/>
              </a:rPr>
              <a:t> </a:t>
            </a:r>
            <a:r>
              <a:rPr lang="en-GB" sz="900" dirty="0" err="1">
                <a:solidFill>
                  <a:srgbClr val="000000"/>
                </a:solidFill>
                <a:effectLst/>
              </a:rPr>
              <a:t>venenatis</a:t>
            </a:r>
            <a:r>
              <a:rPr lang="en-GB" sz="900" dirty="0">
                <a:solidFill>
                  <a:srgbClr val="000000"/>
                </a:solidFill>
                <a:effectLst/>
              </a:rPr>
              <a:t> </a:t>
            </a:r>
            <a:r>
              <a:rPr lang="en-GB" sz="900" dirty="0" err="1">
                <a:solidFill>
                  <a:srgbClr val="000000"/>
                </a:solidFill>
                <a:effectLst/>
              </a:rPr>
              <a:t>augue</a:t>
            </a:r>
            <a:r>
              <a:rPr lang="en-GB" sz="900" dirty="0">
                <a:solidFill>
                  <a:srgbClr val="000000"/>
                </a:solidFill>
                <a:effectLst/>
              </a:rPr>
              <a:t>, </a:t>
            </a:r>
            <a:r>
              <a:rPr lang="en-GB" sz="900" dirty="0" err="1">
                <a:solidFill>
                  <a:srgbClr val="000000"/>
                </a:solidFill>
                <a:effectLst/>
              </a:rPr>
              <a:t>posuere</a:t>
            </a:r>
            <a:r>
              <a:rPr lang="en-GB" sz="900" dirty="0">
                <a:solidFill>
                  <a:srgbClr val="000000"/>
                </a:solidFill>
                <a:effectLst/>
              </a:rPr>
              <a:t> </a:t>
            </a:r>
            <a:r>
              <a:rPr lang="en-GB" sz="900" dirty="0" err="1">
                <a:solidFill>
                  <a:srgbClr val="000000"/>
                </a:solidFill>
                <a:effectLst/>
              </a:rPr>
              <a:t>feugiat</a:t>
            </a:r>
            <a:r>
              <a:rPr lang="en-GB" sz="900" dirty="0">
                <a:solidFill>
                  <a:srgbClr val="000000"/>
                </a:solidFill>
                <a:effectLst/>
              </a:rPr>
              <a:t> </a:t>
            </a:r>
            <a:r>
              <a:rPr lang="en-GB" sz="900" dirty="0" err="1">
                <a:solidFill>
                  <a:srgbClr val="000000"/>
                </a:solidFill>
                <a:effectLst/>
              </a:rPr>
              <a:t>massa</a:t>
            </a:r>
            <a:r>
              <a:rPr lang="en-GB" sz="900" dirty="0">
                <a:solidFill>
                  <a:srgbClr val="000000"/>
                </a:solidFill>
                <a:effectLst/>
              </a:rPr>
              <a:t>. </a:t>
            </a:r>
            <a:endParaRPr lang="da-DK" sz="900" dirty="0"/>
          </a:p>
        </p:txBody>
      </p:sp>
      <p:sp>
        <p:nvSpPr>
          <p:cNvPr id="253" name="Google Shape;5639;p542">
            <a:extLst>
              <a:ext uri="{FF2B5EF4-FFF2-40B4-BE49-F238E27FC236}">
                <a16:creationId xmlns:a16="http://schemas.microsoft.com/office/drawing/2014/main" id="{898B654C-90F3-4D06-BEDD-D6E15BC06FF8}"/>
              </a:ext>
            </a:extLst>
          </p:cNvPr>
          <p:cNvSpPr txBox="1">
            <a:spLocks/>
          </p:cNvSpPr>
          <p:nvPr/>
        </p:nvSpPr>
        <p:spPr>
          <a:xfrm>
            <a:off x="9497320" y="1692710"/>
            <a:ext cx="1903387"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2400" dirty="0">
                <a:solidFill>
                  <a:schemeClr val="bg1"/>
                </a:solidFill>
                <a:effectLst/>
                <a:latin typeface="Bookman Old Style" panose="02050604050505020204" pitchFamily="18" charset="0"/>
              </a:rPr>
              <a:t>Vision 2027</a:t>
            </a:r>
            <a:endParaRPr lang="da-DK" sz="2400" dirty="0">
              <a:solidFill>
                <a:schemeClr val="bg1"/>
              </a:solidFill>
              <a:latin typeface="Bookman Old Style" panose="02050604050505020204" pitchFamily="18" charset="0"/>
            </a:endParaRPr>
          </a:p>
        </p:txBody>
      </p:sp>
      <p:sp>
        <p:nvSpPr>
          <p:cNvPr id="254" name="Google Shape;5639;p542">
            <a:extLst>
              <a:ext uri="{FF2B5EF4-FFF2-40B4-BE49-F238E27FC236}">
                <a16:creationId xmlns:a16="http://schemas.microsoft.com/office/drawing/2014/main" id="{F49ADB2B-18B7-7A7D-80A4-179EA40BBD54}"/>
              </a:ext>
            </a:extLst>
          </p:cNvPr>
          <p:cNvSpPr txBox="1">
            <a:spLocks/>
          </p:cNvSpPr>
          <p:nvPr/>
        </p:nvSpPr>
        <p:spPr>
          <a:xfrm>
            <a:off x="7734155" y="6132618"/>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Bookman Old Style" panose="02050604050505020204" pitchFamily="18" charset="0"/>
              </a:rPr>
              <a:t>Variable 4</a:t>
            </a:r>
            <a:endParaRPr lang="da-DK" sz="1800" dirty="0">
              <a:solidFill>
                <a:schemeClr val="tx1"/>
              </a:solidFill>
              <a:latin typeface="Bookman Old Style" panose="02050604050505020204" pitchFamily="18" charset="0"/>
            </a:endParaRPr>
          </a:p>
        </p:txBody>
      </p:sp>
      <p:sp>
        <p:nvSpPr>
          <p:cNvPr id="255" name="Google Shape;5639;p542">
            <a:extLst>
              <a:ext uri="{FF2B5EF4-FFF2-40B4-BE49-F238E27FC236}">
                <a16:creationId xmlns:a16="http://schemas.microsoft.com/office/drawing/2014/main" id="{7F394189-50C5-4A19-8518-83BF260BB59B}"/>
              </a:ext>
            </a:extLst>
          </p:cNvPr>
          <p:cNvSpPr txBox="1">
            <a:spLocks/>
          </p:cNvSpPr>
          <p:nvPr/>
        </p:nvSpPr>
        <p:spPr>
          <a:xfrm rot="16200000">
            <a:off x="-421732" y="4720433"/>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Bookman Old Style" panose="02050604050505020204" pitchFamily="18" charset="0"/>
              </a:rPr>
              <a:t>Variable 2</a:t>
            </a:r>
            <a:endParaRPr lang="da-DK" sz="1800" dirty="0">
              <a:solidFill>
                <a:schemeClr val="tx1"/>
              </a:solidFill>
              <a:latin typeface="Bookman Old Style" panose="02050604050505020204" pitchFamily="18" charset="0"/>
            </a:endParaRPr>
          </a:p>
        </p:txBody>
      </p:sp>
      <p:sp>
        <p:nvSpPr>
          <p:cNvPr id="256" name="Google Shape;5639;p542">
            <a:extLst>
              <a:ext uri="{FF2B5EF4-FFF2-40B4-BE49-F238E27FC236}">
                <a16:creationId xmlns:a16="http://schemas.microsoft.com/office/drawing/2014/main" id="{7B97F36B-65ED-06F4-2E95-AC6E032C6EAC}"/>
              </a:ext>
            </a:extLst>
          </p:cNvPr>
          <p:cNvSpPr txBox="1">
            <a:spLocks/>
          </p:cNvSpPr>
          <p:nvPr/>
        </p:nvSpPr>
        <p:spPr>
          <a:xfrm rot="16200000">
            <a:off x="-421731" y="2416847"/>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Bookman Old Style" panose="02050604050505020204" pitchFamily="18" charset="0"/>
              </a:rPr>
              <a:t>Variable 1</a:t>
            </a:r>
            <a:endParaRPr lang="da-DK" sz="1800" dirty="0">
              <a:solidFill>
                <a:schemeClr val="tx1"/>
              </a:solidFill>
              <a:latin typeface="Bookman Old Style" panose="02050604050505020204" pitchFamily="18" charset="0"/>
            </a:endParaRPr>
          </a:p>
        </p:txBody>
      </p:sp>
      <p:sp>
        <p:nvSpPr>
          <p:cNvPr id="257" name="Google Shape;5639;p542">
            <a:extLst>
              <a:ext uri="{FF2B5EF4-FFF2-40B4-BE49-F238E27FC236}">
                <a16:creationId xmlns:a16="http://schemas.microsoft.com/office/drawing/2014/main" id="{0DA63CBD-4211-51DA-5A25-1E42B1990C16}"/>
              </a:ext>
            </a:extLst>
          </p:cNvPr>
          <p:cNvSpPr txBox="1">
            <a:spLocks/>
          </p:cNvSpPr>
          <p:nvPr/>
        </p:nvSpPr>
        <p:spPr>
          <a:xfrm>
            <a:off x="3830370" y="6132618"/>
            <a:ext cx="1616816" cy="416213"/>
          </a:xfrm>
          <a:prstGeom prst="rect">
            <a:avLst/>
          </a:prstGeom>
        </p:spPr>
        <p:txBody>
          <a:bodyPr spcFirstLastPara="1" wrap="square" lIns="0" tIns="0" rIns="0" bIns="0" anchor="t" anchorCtr="0">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800" dirty="0">
                <a:solidFill>
                  <a:schemeClr val="tx1"/>
                </a:solidFill>
                <a:effectLst/>
                <a:latin typeface="Bookman Old Style" panose="02050604050505020204" pitchFamily="18" charset="0"/>
              </a:rPr>
              <a:t>Variable 3</a:t>
            </a:r>
            <a:endParaRPr lang="da-DK" sz="1800" dirty="0">
              <a:solidFill>
                <a:schemeClr val="tx1"/>
              </a:solidFill>
              <a:latin typeface="Bookman Old Style" panose="02050604050505020204" pitchFamily="18" charset="0"/>
            </a:endParaRPr>
          </a:p>
        </p:txBody>
      </p:sp>
    </p:spTree>
    <p:extLst>
      <p:ext uri="{BB962C8B-B14F-4D97-AF65-F5344CB8AC3E}">
        <p14:creationId xmlns:p14="http://schemas.microsoft.com/office/powerpoint/2010/main" val="1185295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Organization</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a:t>
            </a:r>
          </a:p>
        </p:txBody>
      </p:sp>
      <p:sp>
        <p:nvSpPr>
          <p:cNvPr id="4" name="Rectangle 3">
            <a:extLst>
              <a:ext uri="{FF2B5EF4-FFF2-40B4-BE49-F238E27FC236}">
                <a16:creationId xmlns:a16="http://schemas.microsoft.com/office/drawing/2014/main" id="{B70B981E-EA2E-D08B-7864-A3742C965043}"/>
              </a:ext>
            </a:extLst>
          </p:cNvPr>
          <p:cNvSpPr/>
          <p:nvPr/>
        </p:nvSpPr>
        <p:spPr>
          <a:xfrm>
            <a:off x="623886" y="2914324"/>
            <a:ext cx="7289190" cy="31297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5" name="Rectangle 4">
            <a:extLst>
              <a:ext uri="{FF2B5EF4-FFF2-40B4-BE49-F238E27FC236}">
                <a16:creationId xmlns:a16="http://schemas.microsoft.com/office/drawing/2014/main" id="{795F0CA7-2726-2404-0E11-2314454E3915}"/>
              </a:ext>
            </a:extLst>
          </p:cNvPr>
          <p:cNvSpPr/>
          <p:nvPr/>
        </p:nvSpPr>
        <p:spPr>
          <a:xfrm>
            <a:off x="6096000" y="6244195"/>
            <a:ext cx="1817076" cy="332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aphicFrame>
        <p:nvGraphicFramePr>
          <p:cNvPr id="6" name="Table 24">
            <a:extLst>
              <a:ext uri="{FF2B5EF4-FFF2-40B4-BE49-F238E27FC236}">
                <a16:creationId xmlns:a16="http://schemas.microsoft.com/office/drawing/2014/main" id="{DFCC91A3-EE8C-4DE5-A510-CE84C25B992A}"/>
              </a:ext>
            </a:extLst>
          </p:cNvPr>
          <p:cNvGraphicFramePr>
            <a:graphicFrameLocks noGrp="1"/>
          </p:cNvGraphicFramePr>
          <p:nvPr/>
        </p:nvGraphicFramePr>
        <p:xfrm>
          <a:off x="623886" y="3227299"/>
          <a:ext cx="7289190" cy="2966720"/>
        </p:xfrm>
        <a:graphic>
          <a:graphicData uri="http://schemas.openxmlformats.org/drawingml/2006/table">
            <a:tbl>
              <a:tblPr firstRow="1" bandRow="1">
                <a:tableStyleId>{5C22544A-7EE6-4342-B048-85BDC9FD1C3A}</a:tableStyleId>
              </a:tblPr>
              <a:tblGrid>
                <a:gridCol w="3614006">
                  <a:extLst>
                    <a:ext uri="{9D8B030D-6E8A-4147-A177-3AD203B41FA5}">
                      <a16:colId xmlns:a16="http://schemas.microsoft.com/office/drawing/2014/main" val="4024146568"/>
                    </a:ext>
                  </a:extLst>
                </a:gridCol>
                <a:gridCol w="1951893">
                  <a:extLst>
                    <a:ext uri="{9D8B030D-6E8A-4147-A177-3AD203B41FA5}">
                      <a16:colId xmlns:a16="http://schemas.microsoft.com/office/drawing/2014/main" val="937902214"/>
                    </a:ext>
                  </a:extLst>
                </a:gridCol>
                <a:gridCol w="1723291">
                  <a:extLst>
                    <a:ext uri="{9D8B030D-6E8A-4147-A177-3AD203B41FA5}">
                      <a16:colId xmlns:a16="http://schemas.microsoft.com/office/drawing/2014/main" val="368927031"/>
                    </a:ext>
                  </a:extLst>
                </a:gridCol>
              </a:tblGrid>
              <a:tr h="370840">
                <a:tc>
                  <a:txBody>
                    <a:bodyPr/>
                    <a:lstStyle/>
                    <a:p>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01638278"/>
                  </a:ext>
                </a:extLst>
              </a:tr>
              <a:tr h="370840">
                <a:tc>
                  <a:txBody>
                    <a:bodyPr/>
                    <a:lstStyle/>
                    <a:p>
                      <a:r>
                        <a:rPr lang="en-GB" sz="1000" b="0" i="0" dirty="0">
                          <a:solidFill>
                            <a:srgbClr val="000000"/>
                          </a:solidFill>
                          <a:effectLst/>
                          <a:latin typeface="Franklin Gothic Book" panose="020B0503020102020204" pitchFamily="34" charset="0"/>
                        </a:rPr>
                        <a:t>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669210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lang="en-GB" sz="1000" dirty="0">
                        <a:solidFill>
                          <a:schemeClr val="tx1"/>
                        </a:solidFill>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79647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solidFill>
                            <a:schemeClr val="tx1"/>
                          </a:solidFill>
                          <a:latin typeface="+mn-lt"/>
                        </a:rPr>
                        <a:t>E</a:t>
                      </a:r>
                      <a:r>
                        <a:rPr lang="en-GB" sz="1000" dirty="0" err="1">
                          <a:solidFill>
                            <a:schemeClr val="tx1"/>
                          </a:solidFill>
                          <a:effectLst/>
                          <a:latin typeface="+mn-lt"/>
                        </a:rPr>
                        <a:t>get</a:t>
                      </a:r>
                      <a:r>
                        <a:rPr lang="en-GB" sz="1000" dirty="0">
                          <a:solidFill>
                            <a:schemeClr val="tx1"/>
                          </a:solidFill>
                          <a:effectLst/>
                          <a:latin typeface="+mn-lt"/>
                        </a:rPr>
                        <a:t> </a:t>
                      </a:r>
                      <a:r>
                        <a:rPr lang="en-GB" sz="1000" dirty="0" err="1">
                          <a:solidFill>
                            <a:schemeClr val="tx1"/>
                          </a:solidFill>
                          <a:effectLst/>
                          <a:latin typeface="+mn-lt"/>
                        </a:rPr>
                        <a:t>felis</a:t>
                      </a:r>
                      <a:r>
                        <a:rPr lang="en-GB" sz="1000" dirty="0">
                          <a:solidFill>
                            <a:schemeClr val="tx1"/>
                          </a:solidFill>
                          <a:effectLst/>
                          <a:latin typeface="+mn-lt"/>
                        </a:rPr>
                        <a:t> </a:t>
                      </a:r>
                      <a:r>
                        <a:rPr lang="en-GB" sz="1000" dirty="0" err="1">
                          <a:solidFill>
                            <a:schemeClr val="tx1"/>
                          </a:solidFill>
                          <a:effectLst/>
                          <a:latin typeface="+mn-lt"/>
                        </a:rPr>
                        <a:t>facilisis</a:t>
                      </a:r>
                      <a:r>
                        <a:rPr lang="en-GB" sz="1000" dirty="0">
                          <a:solidFill>
                            <a:schemeClr val="tx1"/>
                          </a:solidFill>
                          <a:effectLst/>
                          <a:latin typeface="+mn-lt"/>
                        </a:rPr>
                        <a:t> fermentum. </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37593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solidFill>
                            <a:schemeClr val="tx1"/>
                          </a:solidFill>
                          <a:effectLst/>
                          <a:latin typeface="+mn-lt"/>
                        </a:rPr>
                        <a:t>Aliquam</a:t>
                      </a:r>
                      <a:r>
                        <a:rPr lang="en-GB" sz="1000" dirty="0">
                          <a:solidFill>
                            <a:schemeClr val="tx1"/>
                          </a:solidFill>
                          <a:effectLst/>
                          <a:latin typeface="+mn-lt"/>
                        </a:rPr>
                        <a:t> </a:t>
                      </a:r>
                      <a:r>
                        <a:rPr lang="en-GB" sz="1000" dirty="0" err="1">
                          <a:solidFill>
                            <a:schemeClr val="tx1"/>
                          </a:solidFill>
                          <a:effectLst/>
                          <a:latin typeface="+mn-lt"/>
                        </a:rPr>
                        <a:t>porttitor</a:t>
                      </a:r>
                      <a:r>
                        <a:rPr lang="en-GB" sz="1000" dirty="0">
                          <a:solidFill>
                            <a:schemeClr val="tx1"/>
                          </a:solidFill>
                          <a:effectLst/>
                          <a:latin typeface="+mn-lt"/>
                        </a:rPr>
                        <a:t> </a:t>
                      </a:r>
                      <a:r>
                        <a:rPr lang="en-GB" sz="1000" dirty="0" err="1">
                          <a:solidFill>
                            <a:schemeClr val="tx1"/>
                          </a:solidFill>
                          <a:effectLst/>
                          <a:latin typeface="+mn-lt"/>
                        </a:rPr>
                        <a:t>mauris</a:t>
                      </a:r>
                      <a:r>
                        <a:rPr lang="en-GB" sz="1000" dirty="0">
                          <a:solidFill>
                            <a:schemeClr val="tx1"/>
                          </a:solidFill>
                          <a:effectLst/>
                          <a:latin typeface="+mn-lt"/>
                        </a:rPr>
                        <a:t> sit </a:t>
                      </a:r>
                      <a:r>
                        <a:rPr lang="en-GB" sz="1000" dirty="0" err="1">
                          <a:solidFill>
                            <a:schemeClr val="tx1"/>
                          </a:solidFill>
                          <a:effectLst/>
                          <a:latin typeface="+mn-lt"/>
                        </a:rPr>
                        <a:t>amet</a:t>
                      </a:r>
                      <a:r>
                        <a:rPr lang="en-GB" sz="1000" dirty="0">
                          <a:solidFill>
                            <a:schemeClr val="tx1"/>
                          </a:solidFill>
                          <a:effectLst/>
                          <a:latin typeface="+mn-lt"/>
                        </a:rPr>
                        <a:t> </a:t>
                      </a:r>
                      <a:r>
                        <a:rPr lang="en-GB" sz="1000" dirty="0" err="1">
                          <a:solidFill>
                            <a:schemeClr val="tx1"/>
                          </a:solidFill>
                          <a:effectLst/>
                          <a:latin typeface="+mn-lt"/>
                        </a:rPr>
                        <a:t>orci</a:t>
                      </a:r>
                      <a:r>
                        <a:rPr lang="en-GB" sz="1000" dirty="0">
                          <a:solidFill>
                            <a:schemeClr val="tx1"/>
                          </a:solidFill>
                          <a:effectLst/>
                          <a:latin typeface="+mn-lt"/>
                        </a:rPr>
                        <a:t>. </a:t>
                      </a: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884252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solidFill>
                            <a:schemeClr val="tx1"/>
                          </a:solidFill>
                          <a:latin typeface="+mn-lt"/>
                        </a:rPr>
                        <a:t>D</a:t>
                      </a:r>
                      <a:r>
                        <a:rPr lang="en-GB" sz="1000" dirty="0" err="1">
                          <a:solidFill>
                            <a:schemeClr val="tx1"/>
                          </a:solidFill>
                          <a:effectLst/>
                          <a:latin typeface="+mn-lt"/>
                        </a:rPr>
                        <a:t>olor</a:t>
                      </a:r>
                      <a:r>
                        <a:rPr lang="en-GB" sz="1000" dirty="0">
                          <a:solidFill>
                            <a:schemeClr val="tx1"/>
                          </a:solidFill>
                          <a:effectLst/>
                          <a:latin typeface="+mn-lt"/>
                        </a:rPr>
                        <a:t> sit </a:t>
                      </a:r>
                      <a:r>
                        <a:rPr lang="en-GB" sz="1000" dirty="0" err="1">
                          <a:solidFill>
                            <a:schemeClr val="tx1"/>
                          </a:solidFill>
                          <a:effectLst/>
                          <a:latin typeface="+mn-lt"/>
                        </a:rPr>
                        <a:t>amet</a:t>
                      </a:r>
                      <a:r>
                        <a:rPr lang="en-GB" sz="1000" dirty="0">
                          <a:solidFill>
                            <a:schemeClr val="tx1"/>
                          </a:solidFill>
                          <a:effectLst/>
                          <a:latin typeface="+mn-lt"/>
                        </a:rPr>
                        <a:t>, </a:t>
                      </a:r>
                      <a:r>
                        <a:rPr lang="en-GB" sz="1000" dirty="0" err="1">
                          <a:solidFill>
                            <a:schemeClr val="tx1"/>
                          </a:solidFill>
                          <a:effectLst/>
                          <a:latin typeface="+mn-lt"/>
                        </a:rPr>
                        <a:t>consectetuer</a:t>
                      </a:r>
                      <a:r>
                        <a:rPr lang="en-GB" sz="1000" dirty="0">
                          <a:solidFill>
                            <a:schemeClr val="tx1"/>
                          </a:solidFill>
                          <a:effectLst/>
                          <a:latin typeface="+mn-lt"/>
                        </a:rPr>
                        <a:t> </a:t>
                      </a:r>
                      <a:r>
                        <a:rPr lang="en-GB" sz="1000" dirty="0" err="1">
                          <a:solidFill>
                            <a:schemeClr val="tx1"/>
                          </a:solidFill>
                          <a:effectLst/>
                          <a:latin typeface="+mn-lt"/>
                        </a:rPr>
                        <a:t>adipiscing</a:t>
                      </a:r>
                      <a:r>
                        <a:rPr lang="en-GB" sz="1000" dirty="0">
                          <a:solidFill>
                            <a:schemeClr val="tx1"/>
                          </a:solidFill>
                          <a:effectLst/>
                          <a:latin typeface="+mn-lt"/>
                        </a:rPr>
                        <a:t> </a:t>
                      </a:r>
                      <a:r>
                        <a:rPr lang="en-GB" sz="1000" dirty="0" err="1">
                          <a:solidFill>
                            <a:schemeClr val="tx1"/>
                          </a:solidFill>
                          <a:effectLst/>
                          <a:latin typeface="+mn-lt"/>
                        </a:rPr>
                        <a:t>elit</a:t>
                      </a:r>
                      <a:r>
                        <a:rPr lang="en-GB" sz="1000" dirty="0">
                          <a:solidFill>
                            <a:schemeClr val="tx1"/>
                          </a:solidFill>
                          <a:effectLst/>
                          <a:latin typeface="+mn-lt"/>
                        </a:rPr>
                        <a:t>. </a:t>
                      </a: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66123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lnB w="6350" cap="flat" cmpd="sng" algn="ctr">
                      <a:solidFill>
                        <a:schemeClr val="bg2">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175185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dirty="0">
                          <a:solidFill>
                            <a:srgbClr val="000000"/>
                          </a:solidFill>
                          <a:effectLst/>
                          <a:latin typeface="Franklin Gothic Book" panose="020B0503020102020204" pitchFamily="34" charset="0"/>
                        </a:rPr>
                        <a:t>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endParaRPr lang="en-NO" sz="1000" dirty="0">
                        <a:latin typeface="Franklin Gothic Book" panose="020B0503020102020204" pitchFamily="34" charset="0"/>
                      </a:endParaRPr>
                    </a:p>
                  </a:txBody>
                  <a:tcPr anchor="ctr">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R w="6350" cap="flat" cmpd="sng" algn="ctr">
                      <a:solidFill>
                        <a:schemeClr val="bg2">
                          <a:lumMod val="60000"/>
                          <a:lumOff val="40000"/>
                        </a:schemeClr>
                      </a:solidFill>
                      <a:prstDash val="solid"/>
                      <a:round/>
                      <a:headEnd type="none" w="med" len="med"/>
                      <a:tailEnd type="none" w="med" len="med"/>
                    </a:lnR>
                    <a:lnT w="6350" cap="flat" cmpd="sng" algn="ctr">
                      <a:solidFill>
                        <a:schemeClr val="bg2">
                          <a:lumMod val="60000"/>
                          <a:lumOff val="40000"/>
                        </a:schemeClr>
                      </a:solidFill>
                      <a:prstDash val="solid"/>
                      <a:round/>
                      <a:headEnd type="none" w="med" len="med"/>
                      <a:tailEnd type="none" w="med" len="med"/>
                    </a:lnT>
                    <a:noFill/>
                  </a:tcPr>
                </a:tc>
                <a:tc>
                  <a:txBody>
                    <a:bodyPr/>
                    <a:lstStyle/>
                    <a:p>
                      <a:endParaRPr lang="en-NO" sz="1000" dirty="0">
                        <a:latin typeface="Franklin Gothic Book" panose="020B0503020102020204" pitchFamily="34" charset="0"/>
                      </a:endParaRPr>
                    </a:p>
                  </a:txBody>
                  <a:tcPr anchor="ctr">
                    <a:lnL w="6350" cap="flat" cmpd="sng" algn="ctr">
                      <a:solidFill>
                        <a:schemeClr val="bg2">
                          <a:lumMod val="60000"/>
                          <a:lumOff val="40000"/>
                        </a:schemeClr>
                      </a:solidFill>
                      <a:prstDash val="solid"/>
                      <a:round/>
                      <a:headEnd type="none" w="med" len="med"/>
                      <a:tailEnd type="none" w="med" len="med"/>
                    </a:lnL>
                    <a:lnT w="6350" cap="flat" cmpd="sng" algn="ctr">
                      <a:solidFill>
                        <a:schemeClr val="bg2">
                          <a:lumMod val="60000"/>
                          <a:lumOff val="40000"/>
                        </a:schemeClr>
                      </a:solidFill>
                      <a:prstDash val="solid"/>
                      <a:round/>
                      <a:headEnd type="none" w="med" len="med"/>
                      <a:tailEnd type="none" w="med" len="med"/>
                    </a:lnT>
                    <a:noFill/>
                  </a:tcPr>
                </a:tc>
                <a:extLst>
                  <a:ext uri="{0D108BD9-81ED-4DB2-BD59-A6C34878D82A}">
                    <a16:rowId xmlns:a16="http://schemas.microsoft.com/office/drawing/2014/main" val="267379416"/>
                  </a:ext>
                </a:extLst>
              </a:tr>
            </a:tbl>
          </a:graphicData>
        </a:graphic>
      </p:graphicFrame>
      <p:sp>
        <p:nvSpPr>
          <p:cNvPr id="7" name="Google Shape;1707;p95">
            <a:extLst>
              <a:ext uri="{FF2B5EF4-FFF2-40B4-BE49-F238E27FC236}">
                <a16:creationId xmlns:a16="http://schemas.microsoft.com/office/drawing/2014/main" id="{CCF13E93-464A-A99F-36D7-8147729106CC}"/>
              </a:ext>
            </a:extLst>
          </p:cNvPr>
          <p:cNvSpPr txBox="1"/>
          <p:nvPr/>
        </p:nvSpPr>
        <p:spPr>
          <a:xfrm>
            <a:off x="517090" y="1344897"/>
            <a:ext cx="7545457" cy="475111"/>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endParaRPr sz="1200" dirty="0">
              <a:solidFill>
                <a:schemeClr val="tx1"/>
              </a:solidFill>
              <a:latin typeface="Franklin Gothic Book" panose="020B0503020102020204" pitchFamily="34" charset="0"/>
            </a:endParaRPr>
          </a:p>
        </p:txBody>
      </p:sp>
      <p:sp>
        <p:nvSpPr>
          <p:cNvPr id="8" name="Oval 7">
            <a:extLst>
              <a:ext uri="{FF2B5EF4-FFF2-40B4-BE49-F238E27FC236}">
                <a16:creationId xmlns:a16="http://schemas.microsoft.com/office/drawing/2014/main" id="{8DC29862-474C-CBF6-7566-8EDF9A268F4D}"/>
              </a:ext>
            </a:extLst>
          </p:cNvPr>
          <p:cNvSpPr/>
          <p:nvPr/>
        </p:nvSpPr>
        <p:spPr>
          <a:xfrm>
            <a:off x="623887" y="1972053"/>
            <a:ext cx="299306" cy="2993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9" name="Oval 8">
            <a:extLst>
              <a:ext uri="{FF2B5EF4-FFF2-40B4-BE49-F238E27FC236}">
                <a16:creationId xmlns:a16="http://schemas.microsoft.com/office/drawing/2014/main" id="{B37766F4-1EC2-E57A-E3BC-085D01B4F76C}"/>
              </a:ext>
            </a:extLst>
          </p:cNvPr>
          <p:cNvSpPr/>
          <p:nvPr/>
        </p:nvSpPr>
        <p:spPr>
          <a:xfrm>
            <a:off x="2256469" y="1972053"/>
            <a:ext cx="299306" cy="29930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0" name="Oval 9">
            <a:extLst>
              <a:ext uri="{FF2B5EF4-FFF2-40B4-BE49-F238E27FC236}">
                <a16:creationId xmlns:a16="http://schemas.microsoft.com/office/drawing/2014/main" id="{127D9D4C-1CBC-EA13-3D46-9028F4EC9830}"/>
              </a:ext>
            </a:extLst>
          </p:cNvPr>
          <p:cNvSpPr/>
          <p:nvPr/>
        </p:nvSpPr>
        <p:spPr>
          <a:xfrm>
            <a:off x="2256469" y="2394088"/>
            <a:ext cx="299306" cy="299306"/>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1" name="Oval 10">
            <a:extLst>
              <a:ext uri="{FF2B5EF4-FFF2-40B4-BE49-F238E27FC236}">
                <a16:creationId xmlns:a16="http://schemas.microsoft.com/office/drawing/2014/main" id="{13DA6F73-CA59-899F-2D35-761FD2B4D796}"/>
              </a:ext>
            </a:extLst>
          </p:cNvPr>
          <p:cNvSpPr/>
          <p:nvPr/>
        </p:nvSpPr>
        <p:spPr>
          <a:xfrm>
            <a:off x="623887" y="2394088"/>
            <a:ext cx="299306" cy="2993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12" name="Google Shape;1707;p95">
            <a:extLst>
              <a:ext uri="{FF2B5EF4-FFF2-40B4-BE49-F238E27FC236}">
                <a16:creationId xmlns:a16="http://schemas.microsoft.com/office/drawing/2014/main" id="{031274C6-3605-BC20-C53B-79CE26D795E0}"/>
              </a:ext>
            </a:extLst>
          </p:cNvPr>
          <p:cNvSpPr txBox="1"/>
          <p:nvPr/>
        </p:nvSpPr>
        <p:spPr>
          <a:xfrm>
            <a:off x="912743" y="1989095"/>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3" name="Google Shape;1707;p95">
            <a:extLst>
              <a:ext uri="{FF2B5EF4-FFF2-40B4-BE49-F238E27FC236}">
                <a16:creationId xmlns:a16="http://schemas.microsoft.com/office/drawing/2014/main" id="{C04C0914-7FF2-3245-EBD7-DCC375504432}"/>
              </a:ext>
            </a:extLst>
          </p:cNvPr>
          <p:cNvSpPr txBox="1"/>
          <p:nvPr/>
        </p:nvSpPr>
        <p:spPr>
          <a:xfrm>
            <a:off x="2540282" y="1989095"/>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4" name="Google Shape;1707;p95">
            <a:extLst>
              <a:ext uri="{FF2B5EF4-FFF2-40B4-BE49-F238E27FC236}">
                <a16:creationId xmlns:a16="http://schemas.microsoft.com/office/drawing/2014/main" id="{6C088D16-6409-242E-0235-0614FD76947B}"/>
              </a:ext>
            </a:extLst>
          </p:cNvPr>
          <p:cNvSpPr txBox="1"/>
          <p:nvPr/>
        </p:nvSpPr>
        <p:spPr>
          <a:xfrm>
            <a:off x="912743" y="2402338"/>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5" name="Google Shape;1707;p95">
            <a:extLst>
              <a:ext uri="{FF2B5EF4-FFF2-40B4-BE49-F238E27FC236}">
                <a16:creationId xmlns:a16="http://schemas.microsoft.com/office/drawing/2014/main" id="{54267100-DACF-50E5-CF8A-AD18A71C154E}"/>
              </a:ext>
            </a:extLst>
          </p:cNvPr>
          <p:cNvSpPr txBox="1"/>
          <p:nvPr/>
        </p:nvSpPr>
        <p:spPr>
          <a:xfrm>
            <a:off x="2540282" y="2402338"/>
            <a:ext cx="1397407"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endParaRPr sz="1000" dirty="0">
              <a:solidFill>
                <a:schemeClr val="tx1"/>
              </a:solidFill>
              <a:latin typeface="Franklin Gothic Book" panose="020B0503020102020204" pitchFamily="34" charset="0"/>
            </a:endParaRPr>
          </a:p>
        </p:txBody>
      </p:sp>
      <p:sp>
        <p:nvSpPr>
          <p:cNvPr id="16" name="Google Shape;1707;p95">
            <a:extLst>
              <a:ext uri="{FF2B5EF4-FFF2-40B4-BE49-F238E27FC236}">
                <a16:creationId xmlns:a16="http://schemas.microsoft.com/office/drawing/2014/main" id="{AD30A23B-F7C8-0062-1CC6-A967B048B1B1}"/>
              </a:ext>
            </a:extLst>
          </p:cNvPr>
          <p:cNvSpPr txBox="1"/>
          <p:nvPr/>
        </p:nvSpPr>
        <p:spPr>
          <a:xfrm>
            <a:off x="674141" y="2914324"/>
            <a:ext cx="1845136" cy="301153"/>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200" b="0" i="0" dirty="0">
                <a:solidFill>
                  <a:schemeClr val="tx1"/>
                </a:solidFill>
                <a:effectLst/>
                <a:latin typeface="Bookman Old Style" panose="02050604050505020204" pitchFamily="18" charset="0"/>
              </a:rPr>
              <a:t>Donec </a:t>
            </a:r>
            <a:r>
              <a:rPr lang="en-GB" sz="1200" b="0" i="0" dirty="0" err="1">
                <a:solidFill>
                  <a:schemeClr val="tx1"/>
                </a:solidFill>
                <a:effectLst/>
                <a:latin typeface="Bookman Old Style" panose="02050604050505020204" pitchFamily="18" charset="0"/>
              </a:rPr>
              <a:t>vehicula</a:t>
            </a:r>
            <a:r>
              <a:rPr lang="en-GB" sz="1200" b="0" i="0" dirty="0">
                <a:solidFill>
                  <a:schemeClr val="tx1"/>
                </a:solidFill>
                <a:effectLst/>
                <a:latin typeface="Bookman Old Style" panose="02050604050505020204" pitchFamily="18" charset="0"/>
              </a:rPr>
              <a:t> </a:t>
            </a:r>
            <a:r>
              <a:rPr lang="en-GB" sz="1200" b="0" i="0" dirty="0" err="1">
                <a:solidFill>
                  <a:schemeClr val="tx1"/>
                </a:solidFill>
                <a:effectLst/>
                <a:latin typeface="Bookman Old Style" panose="02050604050505020204" pitchFamily="18" charset="0"/>
              </a:rPr>
              <a:t>urna</a:t>
            </a:r>
            <a:endParaRPr sz="1200" dirty="0">
              <a:solidFill>
                <a:schemeClr val="tx1"/>
              </a:solidFill>
              <a:latin typeface="Bookman Old Style" panose="02050604050505020204" pitchFamily="18" charset="0"/>
            </a:endParaRPr>
          </a:p>
        </p:txBody>
      </p:sp>
      <p:sp>
        <p:nvSpPr>
          <p:cNvPr id="17" name="Google Shape;1707;p95">
            <a:extLst>
              <a:ext uri="{FF2B5EF4-FFF2-40B4-BE49-F238E27FC236}">
                <a16:creationId xmlns:a16="http://schemas.microsoft.com/office/drawing/2014/main" id="{40432CCE-AE5B-AFA6-3B18-A36C600F9EB0}"/>
              </a:ext>
            </a:extLst>
          </p:cNvPr>
          <p:cNvSpPr txBox="1"/>
          <p:nvPr/>
        </p:nvSpPr>
        <p:spPr>
          <a:xfrm>
            <a:off x="4286032" y="2914324"/>
            <a:ext cx="1845136"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err="1">
                <a:solidFill>
                  <a:schemeClr val="tx1"/>
                </a:solidFill>
                <a:effectLst/>
                <a:latin typeface="Bookman Old Style" panose="02050604050505020204" pitchFamily="18" charset="0"/>
              </a:rPr>
              <a:t>Tincidunt</a:t>
            </a:r>
            <a:endParaRPr lang="en-GB" sz="1200" dirty="0">
              <a:solidFill>
                <a:schemeClr val="tx1"/>
              </a:solidFill>
              <a:latin typeface="Bookman Old Style" panose="02050604050505020204" pitchFamily="18" charset="0"/>
            </a:endParaRPr>
          </a:p>
        </p:txBody>
      </p:sp>
      <p:sp>
        <p:nvSpPr>
          <p:cNvPr id="18" name="Google Shape;1707;p95">
            <a:extLst>
              <a:ext uri="{FF2B5EF4-FFF2-40B4-BE49-F238E27FC236}">
                <a16:creationId xmlns:a16="http://schemas.microsoft.com/office/drawing/2014/main" id="{4078E4DA-DCE9-7B90-8A48-87F06C540F3A}"/>
              </a:ext>
            </a:extLst>
          </p:cNvPr>
          <p:cNvSpPr txBox="1"/>
          <p:nvPr/>
        </p:nvSpPr>
        <p:spPr>
          <a:xfrm>
            <a:off x="6096000" y="2914324"/>
            <a:ext cx="1845136"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dirty="0">
                <a:solidFill>
                  <a:schemeClr val="tx1"/>
                </a:solidFill>
                <a:latin typeface="Bookman Old Style" panose="02050604050505020204" pitchFamily="18" charset="0"/>
              </a:rPr>
              <a:t>L</a:t>
            </a:r>
            <a:r>
              <a:rPr lang="en-GB" sz="1200" b="0" i="0" dirty="0">
                <a:solidFill>
                  <a:schemeClr val="tx1"/>
                </a:solidFill>
                <a:effectLst/>
                <a:latin typeface="Bookman Old Style" panose="02050604050505020204" pitchFamily="18" charset="0"/>
              </a:rPr>
              <a:t>igula </a:t>
            </a:r>
            <a:r>
              <a:rPr lang="en-GB" sz="1200" b="0" i="0" dirty="0" err="1">
                <a:solidFill>
                  <a:schemeClr val="tx1"/>
                </a:solidFill>
                <a:effectLst/>
                <a:latin typeface="Bookman Old Style" panose="02050604050505020204" pitchFamily="18" charset="0"/>
              </a:rPr>
              <a:t>varius</a:t>
            </a:r>
            <a:r>
              <a:rPr lang="en-GB" sz="1200" b="0" i="0" dirty="0">
                <a:solidFill>
                  <a:schemeClr val="tx1"/>
                </a:solidFill>
                <a:effectLst/>
                <a:latin typeface="Bookman Old Style" panose="02050604050505020204" pitchFamily="18" charset="0"/>
              </a:rPr>
              <a:t> </a:t>
            </a:r>
            <a:endParaRPr lang="en-GB" sz="1200" dirty="0">
              <a:solidFill>
                <a:schemeClr val="tx1"/>
              </a:solidFill>
              <a:latin typeface="Bookman Old Style" panose="02050604050505020204" pitchFamily="18" charset="0"/>
            </a:endParaRPr>
          </a:p>
        </p:txBody>
      </p:sp>
      <p:sp>
        <p:nvSpPr>
          <p:cNvPr id="19" name="Oval 18">
            <a:extLst>
              <a:ext uri="{FF2B5EF4-FFF2-40B4-BE49-F238E27FC236}">
                <a16:creationId xmlns:a16="http://schemas.microsoft.com/office/drawing/2014/main" id="{7363C315-B9E2-4764-DED8-7C9B7E322AE4}"/>
              </a:ext>
            </a:extLst>
          </p:cNvPr>
          <p:cNvSpPr/>
          <p:nvPr/>
        </p:nvSpPr>
        <p:spPr>
          <a:xfrm>
            <a:off x="4812888" y="1980251"/>
            <a:ext cx="821952" cy="82195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0" name="Oval 19">
            <a:extLst>
              <a:ext uri="{FF2B5EF4-FFF2-40B4-BE49-F238E27FC236}">
                <a16:creationId xmlns:a16="http://schemas.microsoft.com/office/drawing/2014/main" id="{941EBF31-3F4C-F7D0-5522-15A92118FE76}"/>
              </a:ext>
            </a:extLst>
          </p:cNvPr>
          <p:cNvSpPr/>
          <p:nvPr/>
        </p:nvSpPr>
        <p:spPr>
          <a:xfrm>
            <a:off x="4940552" y="2099530"/>
            <a:ext cx="584208" cy="584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1" name="Oval 20">
            <a:extLst>
              <a:ext uri="{FF2B5EF4-FFF2-40B4-BE49-F238E27FC236}">
                <a16:creationId xmlns:a16="http://schemas.microsoft.com/office/drawing/2014/main" id="{F6848D68-EC06-4763-1FBB-843481C51AD2}"/>
              </a:ext>
            </a:extLst>
          </p:cNvPr>
          <p:cNvSpPr/>
          <p:nvPr/>
        </p:nvSpPr>
        <p:spPr>
          <a:xfrm>
            <a:off x="6566368" y="1946383"/>
            <a:ext cx="821952" cy="82195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2" name="Oval 21">
            <a:extLst>
              <a:ext uri="{FF2B5EF4-FFF2-40B4-BE49-F238E27FC236}">
                <a16:creationId xmlns:a16="http://schemas.microsoft.com/office/drawing/2014/main" id="{8FD4A941-30D8-716D-2493-BD33083387DE}"/>
              </a:ext>
            </a:extLst>
          </p:cNvPr>
          <p:cNvSpPr/>
          <p:nvPr/>
        </p:nvSpPr>
        <p:spPr>
          <a:xfrm>
            <a:off x="6694032" y="2065662"/>
            <a:ext cx="584208" cy="584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3" name="Pie 22">
            <a:extLst>
              <a:ext uri="{FF2B5EF4-FFF2-40B4-BE49-F238E27FC236}">
                <a16:creationId xmlns:a16="http://schemas.microsoft.com/office/drawing/2014/main" id="{C6BAB377-984C-B898-ABAB-42E5C3FF55F1}"/>
              </a:ext>
            </a:extLst>
          </p:cNvPr>
          <p:cNvSpPr/>
          <p:nvPr/>
        </p:nvSpPr>
        <p:spPr>
          <a:xfrm rot="5400000">
            <a:off x="6695755" y="2064504"/>
            <a:ext cx="582485" cy="582485"/>
          </a:xfrm>
          <a:prstGeom prst="pie">
            <a:avLst>
              <a:gd name="adj1" fmla="val 10711084"/>
              <a:gd name="adj2" fmla="val 162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4" name="Oval 23">
            <a:extLst>
              <a:ext uri="{FF2B5EF4-FFF2-40B4-BE49-F238E27FC236}">
                <a16:creationId xmlns:a16="http://schemas.microsoft.com/office/drawing/2014/main" id="{F833C039-19E4-C6E7-32CE-18EC602ECA6A}"/>
              </a:ext>
            </a:extLst>
          </p:cNvPr>
          <p:cNvSpPr/>
          <p:nvPr/>
        </p:nvSpPr>
        <p:spPr>
          <a:xfrm>
            <a:off x="6832492" y="2193232"/>
            <a:ext cx="310529" cy="31052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5" name="Oval 24">
            <a:extLst>
              <a:ext uri="{FF2B5EF4-FFF2-40B4-BE49-F238E27FC236}">
                <a16:creationId xmlns:a16="http://schemas.microsoft.com/office/drawing/2014/main" id="{7C7E4283-70E3-BCAD-BD4E-A568D95D021B}"/>
              </a:ext>
            </a:extLst>
          </p:cNvPr>
          <p:cNvSpPr/>
          <p:nvPr/>
        </p:nvSpPr>
        <p:spPr>
          <a:xfrm>
            <a:off x="696427" y="2043606"/>
            <a:ext cx="151435" cy="1514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6" name="Oval 25">
            <a:extLst>
              <a:ext uri="{FF2B5EF4-FFF2-40B4-BE49-F238E27FC236}">
                <a16:creationId xmlns:a16="http://schemas.microsoft.com/office/drawing/2014/main" id="{EBF5B0E4-F8A8-2AF9-2AA6-643204D372E3}"/>
              </a:ext>
            </a:extLst>
          </p:cNvPr>
          <p:cNvSpPr/>
          <p:nvPr/>
        </p:nvSpPr>
        <p:spPr>
          <a:xfrm>
            <a:off x="5088770" y="2194046"/>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7" name="Oval 26">
            <a:extLst>
              <a:ext uri="{FF2B5EF4-FFF2-40B4-BE49-F238E27FC236}">
                <a16:creationId xmlns:a16="http://schemas.microsoft.com/office/drawing/2014/main" id="{7140008B-FE6E-9223-D28A-03845A6AA3F6}"/>
              </a:ext>
            </a:extLst>
          </p:cNvPr>
          <p:cNvSpPr/>
          <p:nvPr/>
        </p:nvSpPr>
        <p:spPr>
          <a:xfrm>
            <a:off x="5282201" y="2194046"/>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8" name="Oval 27">
            <a:extLst>
              <a:ext uri="{FF2B5EF4-FFF2-40B4-BE49-F238E27FC236}">
                <a16:creationId xmlns:a16="http://schemas.microsoft.com/office/drawing/2014/main" id="{7084733D-6562-0579-DDA5-E123DB2D23FF}"/>
              </a:ext>
            </a:extLst>
          </p:cNvPr>
          <p:cNvSpPr/>
          <p:nvPr/>
        </p:nvSpPr>
        <p:spPr>
          <a:xfrm>
            <a:off x="5334955" y="2378684"/>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9" name="Oval 28">
            <a:extLst>
              <a:ext uri="{FF2B5EF4-FFF2-40B4-BE49-F238E27FC236}">
                <a16:creationId xmlns:a16="http://schemas.microsoft.com/office/drawing/2014/main" id="{07B4E36A-5E6A-90B8-43C9-029045219543}"/>
              </a:ext>
            </a:extLst>
          </p:cNvPr>
          <p:cNvSpPr/>
          <p:nvPr/>
        </p:nvSpPr>
        <p:spPr>
          <a:xfrm>
            <a:off x="5148649" y="2499326"/>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0" name="Oval 29">
            <a:extLst>
              <a:ext uri="{FF2B5EF4-FFF2-40B4-BE49-F238E27FC236}">
                <a16:creationId xmlns:a16="http://schemas.microsoft.com/office/drawing/2014/main" id="{6F9C78F2-33E0-6BC5-94D7-ABC8D050FA30}"/>
              </a:ext>
            </a:extLst>
          </p:cNvPr>
          <p:cNvSpPr/>
          <p:nvPr/>
        </p:nvSpPr>
        <p:spPr>
          <a:xfrm>
            <a:off x="4983262" y="2343515"/>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1" name="Oval 30">
            <a:extLst>
              <a:ext uri="{FF2B5EF4-FFF2-40B4-BE49-F238E27FC236}">
                <a16:creationId xmlns:a16="http://schemas.microsoft.com/office/drawing/2014/main" id="{86B870C0-8A18-040A-7453-CEB5A3A0C245}"/>
              </a:ext>
            </a:extLst>
          </p:cNvPr>
          <p:cNvSpPr/>
          <p:nvPr/>
        </p:nvSpPr>
        <p:spPr>
          <a:xfrm>
            <a:off x="5157441" y="2332272"/>
            <a:ext cx="119758" cy="1197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2" name="Oval 31">
            <a:extLst>
              <a:ext uri="{FF2B5EF4-FFF2-40B4-BE49-F238E27FC236}">
                <a16:creationId xmlns:a16="http://schemas.microsoft.com/office/drawing/2014/main" id="{AB4B200E-8911-D25C-9D88-97F31638A06C}"/>
              </a:ext>
            </a:extLst>
          </p:cNvPr>
          <p:cNvSpPr/>
          <p:nvPr/>
        </p:nvSpPr>
        <p:spPr>
          <a:xfrm>
            <a:off x="6710364" y="2336023"/>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3" name="Oval 32">
            <a:extLst>
              <a:ext uri="{FF2B5EF4-FFF2-40B4-BE49-F238E27FC236}">
                <a16:creationId xmlns:a16="http://schemas.microsoft.com/office/drawing/2014/main" id="{6886CBF0-E583-DE8F-3CDA-D49DA87E85E3}"/>
              </a:ext>
            </a:extLst>
          </p:cNvPr>
          <p:cNvSpPr/>
          <p:nvPr/>
        </p:nvSpPr>
        <p:spPr>
          <a:xfrm>
            <a:off x="6784362" y="2151028"/>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4" name="Oval 33">
            <a:extLst>
              <a:ext uri="{FF2B5EF4-FFF2-40B4-BE49-F238E27FC236}">
                <a16:creationId xmlns:a16="http://schemas.microsoft.com/office/drawing/2014/main" id="{9C235AB0-571A-9CEC-BAE2-6F2B486DDBE2}"/>
              </a:ext>
            </a:extLst>
          </p:cNvPr>
          <p:cNvSpPr/>
          <p:nvPr/>
        </p:nvSpPr>
        <p:spPr>
          <a:xfrm>
            <a:off x="6847789" y="2494589"/>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5" name="Oval 34">
            <a:extLst>
              <a:ext uri="{FF2B5EF4-FFF2-40B4-BE49-F238E27FC236}">
                <a16:creationId xmlns:a16="http://schemas.microsoft.com/office/drawing/2014/main" id="{32F7F61D-C478-D816-505D-859089868794}"/>
              </a:ext>
            </a:extLst>
          </p:cNvPr>
          <p:cNvSpPr/>
          <p:nvPr/>
        </p:nvSpPr>
        <p:spPr>
          <a:xfrm>
            <a:off x="7106781" y="2447019"/>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6" name="Oval 35">
            <a:extLst>
              <a:ext uri="{FF2B5EF4-FFF2-40B4-BE49-F238E27FC236}">
                <a16:creationId xmlns:a16="http://schemas.microsoft.com/office/drawing/2014/main" id="{F14501DD-649A-4C94-6B8E-6E744D2657A2}"/>
              </a:ext>
            </a:extLst>
          </p:cNvPr>
          <p:cNvSpPr/>
          <p:nvPr/>
        </p:nvSpPr>
        <p:spPr>
          <a:xfrm>
            <a:off x="6937643" y="2357164"/>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7" name="Oval 36">
            <a:extLst>
              <a:ext uri="{FF2B5EF4-FFF2-40B4-BE49-F238E27FC236}">
                <a16:creationId xmlns:a16="http://schemas.microsoft.com/office/drawing/2014/main" id="{94C145BF-BA33-F7AC-3ACA-BEDC9E713B64}"/>
              </a:ext>
            </a:extLst>
          </p:cNvPr>
          <p:cNvSpPr/>
          <p:nvPr/>
        </p:nvSpPr>
        <p:spPr>
          <a:xfrm>
            <a:off x="6900644" y="2225025"/>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8" name="Oval 37">
            <a:extLst>
              <a:ext uri="{FF2B5EF4-FFF2-40B4-BE49-F238E27FC236}">
                <a16:creationId xmlns:a16="http://schemas.microsoft.com/office/drawing/2014/main" id="{C2A00D2F-005F-7B87-F853-28D216763211}"/>
              </a:ext>
            </a:extLst>
          </p:cNvPr>
          <p:cNvSpPr/>
          <p:nvPr/>
        </p:nvSpPr>
        <p:spPr>
          <a:xfrm>
            <a:off x="7117352" y="2225025"/>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9" name="Oval 38">
            <a:extLst>
              <a:ext uri="{FF2B5EF4-FFF2-40B4-BE49-F238E27FC236}">
                <a16:creationId xmlns:a16="http://schemas.microsoft.com/office/drawing/2014/main" id="{0FF8D3C7-2D47-A7FC-8A6A-49985812D1A1}"/>
              </a:ext>
            </a:extLst>
          </p:cNvPr>
          <p:cNvSpPr/>
          <p:nvPr/>
        </p:nvSpPr>
        <p:spPr>
          <a:xfrm>
            <a:off x="7032783" y="2124599"/>
            <a:ext cx="90247" cy="9024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40" name="Google Shape;1703;p95">
            <a:extLst>
              <a:ext uri="{FF2B5EF4-FFF2-40B4-BE49-F238E27FC236}">
                <a16:creationId xmlns:a16="http://schemas.microsoft.com/office/drawing/2014/main" id="{48FC4B2A-F2A8-17EB-41CE-5FBD1819A13F}"/>
              </a:ext>
            </a:extLst>
          </p:cNvPr>
          <p:cNvSpPr/>
          <p:nvPr/>
        </p:nvSpPr>
        <p:spPr>
          <a:xfrm>
            <a:off x="4233467" y="6244194"/>
            <a:ext cx="2116005" cy="332440"/>
          </a:xfrm>
          <a:prstGeom prst="homePlate">
            <a:avLst>
              <a:gd name="adj" fmla="val 50000"/>
            </a:avLst>
          </a:prstGeom>
          <a:solidFill>
            <a:schemeClr val="accent2">
              <a:lumMod val="40000"/>
              <a:lumOff val="60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buSzPts val="1200"/>
            </a:pPr>
            <a:endParaRPr lang="en-NO" sz="1867" dirty="0">
              <a:solidFill>
                <a:schemeClr val="tx1"/>
              </a:solidFill>
              <a:latin typeface="Bookman Old Style" panose="02050604050505020204" pitchFamily="18" charset="0"/>
            </a:endParaRPr>
          </a:p>
        </p:txBody>
      </p:sp>
      <p:sp>
        <p:nvSpPr>
          <p:cNvPr id="41" name="Google Shape;1707;p95">
            <a:extLst>
              <a:ext uri="{FF2B5EF4-FFF2-40B4-BE49-F238E27FC236}">
                <a16:creationId xmlns:a16="http://schemas.microsoft.com/office/drawing/2014/main" id="{CE8AF6C6-6E12-E57A-845C-A6543EF3E74A}"/>
              </a:ext>
            </a:extLst>
          </p:cNvPr>
          <p:cNvSpPr txBox="1"/>
          <p:nvPr/>
        </p:nvSpPr>
        <p:spPr>
          <a:xfrm>
            <a:off x="4396677" y="6267124"/>
            <a:ext cx="1623701"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tx1"/>
                </a:solidFill>
                <a:effectLst/>
                <a:latin typeface="Bookman Old Style" panose="02050604050505020204" pitchFamily="18" charset="0"/>
              </a:rPr>
              <a:t>Now</a:t>
            </a:r>
            <a:endParaRPr lang="en-GB" sz="1200" dirty="0">
              <a:solidFill>
                <a:schemeClr val="tx1"/>
              </a:solidFill>
              <a:latin typeface="Bookman Old Style" panose="02050604050505020204" pitchFamily="18" charset="0"/>
            </a:endParaRPr>
          </a:p>
        </p:txBody>
      </p:sp>
      <p:sp>
        <p:nvSpPr>
          <p:cNvPr id="42" name="Google Shape;1707;p95">
            <a:extLst>
              <a:ext uri="{FF2B5EF4-FFF2-40B4-BE49-F238E27FC236}">
                <a16:creationId xmlns:a16="http://schemas.microsoft.com/office/drawing/2014/main" id="{BEAFE5C7-E70B-C707-B0C7-5258A9AB43C8}"/>
              </a:ext>
            </a:extLst>
          </p:cNvPr>
          <p:cNvSpPr txBox="1"/>
          <p:nvPr/>
        </p:nvSpPr>
        <p:spPr>
          <a:xfrm>
            <a:off x="6140232" y="6267124"/>
            <a:ext cx="1845136"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bg1"/>
                </a:solidFill>
                <a:effectLst/>
                <a:latin typeface="Bookman Old Style" panose="02050604050505020204" pitchFamily="18" charset="0"/>
              </a:rPr>
              <a:t>Goal</a:t>
            </a:r>
            <a:endParaRPr lang="en-GB" sz="1200" dirty="0">
              <a:solidFill>
                <a:schemeClr val="bg1"/>
              </a:solidFill>
              <a:latin typeface="Bookman Old Style" panose="02050604050505020204" pitchFamily="18" charset="0"/>
            </a:endParaRPr>
          </a:p>
        </p:txBody>
      </p:sp>
      <p:grpSp>
        <p:nvGrpSpPr>
          <p:cNvPr id="43" name="Group 42">
            <a:extLst>
              <a:ext uri="{FF2B5EF4-FFF2-40B4-BE49-F238E27FC236}">
                <a16:creationId xmlns:a16="http://schemas.microsoft.com/office/drawing/2014/main" id="{5B8E098A-B8A1-990E-1300-25423F812CE9}"/>
              </a:ext>
            </a:extLst>
          </p:cNvPr>
          <p:cNvGrpSpPr/>
          <p:nvPr/>
        </p:nvGrpSpPr>
        <p:grpSpPr>
          <a:xfrm>
            <a:off x="6943772" y="3312642"/>
            <a:ext cx="232715" cy="232715"/>
            <a:chOff x="6943772" y="3312642"/>
            <a:chExt cx="232715" cy="232715"/>
          </a:xfrm>
        </p:grpSpPr>
        <p:sp>
          <p:nvSpPr>
            <p:cNvPr id="44" name="Oval 43">
              <a:extLst>
                <a:ext uri="{FF2B5EF4-FFF2-40B4-BE49-F238E27FC236}">
                  <a16:creationId xmlns:a16="http://schemas.microsoft.com/office/drawing/2014/main" id="{C454F411-D8AA-0E61-28E5-9D9EBDC24B73}"/>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45" name="Group 44">
              <a:extLst>
                <a:ext uri="{FF2B5EF4-FFF2-40B4-BE49-F238E27FC236}">
                  <a16:creationId xmlns:a16="http://schemas.microsoft.com/office/drawing/2014/main" id="{314E6BDA-A811-ADFD-2D51-EA47539E83FF}"/>
                </a:ext>
              </a:extLst>
            </p:cNvPr>
            <p:cNvGrpSpPr/>
            <p:nvPr/>
          </p:nvGrpSpPr>
          <p:grpSpPr>
            <a:xfrm>
              <a:off x="7029624" y="3399801"/>
              <a:ext cx="76023" cy="74341"/>
              <a:chOff x="9719733" y="661053"/>
              <a:chExt cx="1044264" cy="1049216"/>
            </a:xfrm>
          </p:grpSpPr>
          <p:cxnSp>
            <p:nvCxnSpPr>
              <p:cNvPr id="46" name="Straight Connector 45">
                <a:extLst>
                  <a:ext uri="{FF2B5EF4-FFF2-40B4-BE49-F238E27FC236}">
                    <a16:creationId xmlns:a16="http://schemas.microsoft.com/office/drawing/2014/main" id="{6D465B68-B89A-3828-C875-552AB346ED55}"/>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4489875-79A6-476F-1A5F-F93192729305}"/>
                  </a:ext>
                </a:extLst>
              </p:cNvPr>
              <p:cNvCxnSpPr>
                <a:cxnSpLocks/>
                <a:endCxn id="44"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48" name="Group 47">
            <a:extLst>
              <a:ext uri="{FF2B5EF4-FFF2-40B4-BE49-F238E27FC236}">
                <a16:creationId xmlns:a16="http://schemas.microsoft.com/office/drawing/2014/main" id="{6BE596F5-EBF6-70CB-12B6-49926D9B00FF}"/>
              </a:ext>
            </a:extLst>
          </p:cNvPr>
          <p:cNvGrpSpPr/>
          <p:nvPr/>
        </p:nvGrpSpPr>
        <p:grpSpPr>
          <a:xfrm>
            <a:off x="5098039" y="4032309"/>
            <a:ext cx="232715" cy="232715"/>
            <a:chOff x="5098039" y="4032309"/>
            <a:chExt cx="232715" cy="232715"/>
          </a:xfrm>
        </p:grpSpPr>
        <p:sp>
          <p:nvSpPr>
            <p:cNvPr id="49" name="Oval 48">
              <a:extLst>
                <a:ext uri="{FF2B5EF4-FFF2-40B4-BE49-F238E27FC236}">
                  <a16:creationId xmlns:a16="http://schemas.microsoft.com/office/drawing/2014/main" id="{8213A2CB-3983-8BD6-C48F-A06B1C289089}"/>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50" name="Group 49">
              <a:extLst>
                <a:ext uri="{FF2B5EF4-FFF2-40B4-BE49-F238E27FC236}">
                  <a16:creationId xmlns:a16="http://schemas.microsoft.com/office/drawing/2014/main" id="{0CC40B04-EBFF-7712-63EA-25562121DD4A}"/>
                </a:ext>
              </a:extLst>
            </p:cNvPr>
            <p:cNvGrpSpPr/>
            <p:nvPr/>
          </p:nvGrpSpPr>
          <p:grpSpPr>
            <a:xfrm>
              <a:off x="5177509" y="4110197"/>
              <a:ext cx="79846" cy="80803"/>
              <a:chOff x="5494148" y="4118963"/>
              <a:chExt cx="102802" cy="104034"/>
            </a:xfrm>
          </p:grpSpPr>
          <p:cxnSp>
            <p:nvCxnSpPr>
              <p:cNvPr id="51" name="Straight Connector 50">
                <a:extLst>
                  <a:ext uri="{FF2B5EF4-FFF2-40B4-BE49-F238E27FC236}">
                    <a16:creationId xmlns:a16="http://schemas.microsoft.com/office/drawing/2014/main" id="{8D35FC43-8205-BEFE-365F-359B1F48E980}"/>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0F841A7-3187-7810-B6F7-2E2E7F656C08}"/>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4D119BF6-2A99-4B4B-5A28-FC8C0C8ECE53}"/>
              </a:ext>
            </a:extLst>
          </p:cNvPr>
          <p:cNvGrpSpPr/>
          <p:nvPr/>
        </p:nvGrpSpPr>
        <p:grpSpPr>
          <a:xfrm>
            <a:off x="5068250" y="3312642"/>
            <a:ext cx="232715" cy="232715"/>
            <a:chOff x="6943772" y="3312642"/>
            <a:chExt cx="232715" cy="232715"/>
          </a:xfrm>
        </p:grpSpPr>
        <p:sp>
          <p:nvSpPr>
            <p:cNvPr id="54" name="Oval 53">
              <a:extLst>
                <a:ext uri="{FF2B5EF4-FFF2-40B4-BE49-F238E27FC236}">
                  <a16:creationId xmlns:a16="http://schemas.microsoft.com/office/drawing/2014/main" id="{BE949B3B-A179-AC5B-9A35-5D98E176CA12}"/>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55" name="Group 54">
              <a:extLst>
                <a:ext uri="{FF2B5EF4-FFF2-40B4-BE49-F238E27FC236}">
                  <a16:creationId xmlns:a16="http://schemas.microsoft.com/office/drawing/2014/main" id="{76CA1CFE-5E8A-DAD7-49D8-47F955BD4A0C}"/>
                </a:ext>
              </a:extLst>
            </p:cNvPr>
            <p:cNvGrpSpPr/>
            <p:nvPr/>
          </p:nvGrpSpPr>
          <p:grpSpPr>
            <a:xfrm>
              <a:off x="7029624" y="3399801"/>
              <a:ext cx="76023" cy="74341"/>
              <a:chOff x="9719733" y="661053"/>
              <a:chExt cx="1044264" cy="1049216"/>
            </a:xfrm>
          </p:grpSpPr>
          <p:cxnSp>
            <p:nvCxnSpPr>
              <p:cNvPr id="56" name="Straight Connector 55">
                <a:extLst>
                  <a:ext uri="{FF2B5EF4-FFF2-40B4-BE49-F238E27FC236}">
                    <a16:creationId xmlns:a16="http://schemas.microsoft.com/office/drawing/2014/main" id="{00B55075-A754-5EDF-A36B-D7B9FBEE4972}"/>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8A2369-B7C1-8E04-779F-E5BC901061A6}"/>
                  </a:ext>
                </a:extLst>
              </p:cNvPr>
              <p:cNvCxnSpPr>
                <a:cxnSpLocks/>
                <a:endCxn id="54"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409B94D1-9205-87AA-7079-2CD367B24EC4}"/>
              </a:ext>
            </a:extLst>
          </p:cNvPr>
          <p:cNvGrpSpPr/>
          <p:nvPr/>
        </p:nvGrpSpPr>
        <p:grpSpPr>
          <a:xfrm>
            <a:off x="6943772" y="3666388"/>
            <a:ext cx="232715" cy="232715"/>
            <a:chOff x="6943772" y="3312642"/>
            <a:chExt cx="232715" cy="232715"/>
          </a:xfrm>
        </p:grpSpPr>
        <p:sp>
          <p:nvSpPr>
            <p:cNvPr id="59" name="Oval 58">
              <a:extLst>
                <a:ext uri="{FF2B5EF4-FFF2-40B4-BE49-F238E27FC236}">
                  <a16:creationId xmlns:a16="http://schemas.microsoft.com/office/drawing/2014/main" id="{4CA07898-A2E9-237B-890B-4D8B5E9C14E7}"/>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60" name="Group 59">
              <a:extLst>
                <a:ext uri="{FF2B5EF4-FFF2-40B4-BE49-F238E27FC236}">
                  <a16:creationId xmlns:a16="http://schemas.microsoft.com/office/drawing/2014/main" id="{8FC58618-C6C5-E6F6-6980-6AEB33CE2AD5}"/>
                </a:ext>
              </a:extLst>
            </p:cNvPr>
            <p:cNvGrpSpPr/>
            <p:nvPr/>
          </p:nvGrpSpPr>
          <p:grpSpPr>
            <a:xfrm>
              <a:off x="7029624" y="3399801"/>
              <a:ext cx="76023" cy="74341"/>
              <a:chOff x="9719733" y="661053"/>
              <a:chExt cx="1044264" cy="1049216"/>
            </a:xfrm>
          </p:grpSpPr>
          <p:cxnSp>
            <p:nvCxnSpPr>
              <p:cNvPr id="61" name="Straight Connector 60">
                <a:extLst>
                  <a:ext uri="{FF2B5EF4-FFF2-40B4-BE49-F238E27FC236}">
                    <a16:creationId xmlns:a16="http://schemas.microsoft.com/office/drawing/2014/main" id="{C02556FE-494B-46EF-C3D1-D9F582B11DB5}"/>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8611110-6258-B106-CDB7-F39CB9E594B0}"/>
                  </a:ext>
                </a:extLst>
              </p:cNvPr>
              <p:cNvCxnSpPr>
                <a:cxnSpLocks/>
                <a:endCxn id="59"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63" name="Group 62">
            <a:extLst>
              <a:ext uri="{FF2B5EF4-FFF2-40B4-BE49-F238E27FC236}">
                <a16:creationId xmlns:a16="http://schemas.microsoft.com/office/drawing/2014/main" id="{B4253B5B-6C0A-B893-09CE-0FC3CD2C65CD}"/>
              </a:ext>
            </a:extLst>
          </p:cNvPr>
          <p:cNvGrpSpPr/>
          <p:nvPr/>
        </p:nvGrpSpPr>
        <p:grpSpPr>
          <a:xfrm>
            <a:off x="5068250" y="3666388"/>
            <a:ext cx="232715" cy="232715"/>
            <a:chOff x="6943772" y="3312642"/>
            <a:chExt cx="232715" cy="232715"/>
          </a:xfrm>
        </p:grpSpPr>
        <p:sp>
          <p:nvSpPr>
            <p:cNvPr id="192" name="Oval 191">
              <a:extLst>
                <a:ext uri="{FF2B5EF4-FFF2-40B4-BE49-F238E27FC236}">
                  <a16:creationId xmlns:a16="http://schemas.microsoft.com/office/drawing/2014/main" id="{37F856AA-F01F-5FEF-3CDE-4D4B075EB5A9}"/>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193" name="Group 192">
              <a:extLst>
                <a:ext uri="{FF2B5EF4-FFF2-40B4-BE49-F238E27FC236}">
                  <a16:creationId xmlns:a16="http://schemas.microsoft.com/office/drawing/2014/main" id="{3032B8D5-CB14-65FD-BA2D-804212BDEDE9}"/>
                </a:ext>
              </a:extLst>
            </p:cNvPr>
            <p:cNvGrpSpPr/>
            <p:nvPr/>
          </p:nvGrpSpPr>
          <p:grpSpPr>
            <a:xfrm>
              <a:off x="7029624" y="3399801"/>
              <a:ext cx="76023" cy="74341"/>
              <a:chOff x="9719733" y="661053"/>
              <a:chExt cx="1044264" cy="1049216"/>
            </a:xfrm>
          </p:grpSpPr>
          <p:cxnSp>
            <p:nvCxnSpPr>
              <p:cNvPr id="232" name="Straight Connector 231">
                <a:extLst>
                  <a:ext uri="{FF2B5EF4-FFF2-40B4-BE49-F238E27FC236}">
                    <a16:creationId xmlns:a16="http://schemas.microsoft.com/office/drawing/2014/main" id="{E1061483-EFFC-9196-481C-29B1278F89F3}"/>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16E17DE-1487-97B7-960E-B216CC25D3BF}"/>
                  </a:ext>
                </a:extLst>
              </p:cNvPr>
              <p:cNvCxnSpPr>
                <a:cxnSpLocks/>
                <a:endCxn id="192"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34" name="Group 233">
            <a:extLst>
              <a:ext uri="{FF2B5EF4-FFF2-40B4-BE49-F238E27FC236}">
                <a16:creationId xmlns:a16="http://schemas.microsoft.com/office/drawing/2014/main" id="{4A58E6AB-55DE-85AF-3C2B-AE1F09979E2F}"/>
              </a:ext>
            </a:extLst>
          </p:cNvPr>
          <p:cNvGrpSpPr/>
          <p:nvPr/>
        </p:nvGrpSpPr>
        <p:grpSpPr>
          <a:xfrm>
            <a:off x="6943772" y="4407252"/>
            <a:ext cx="232715" cy="232715"/>
            <a:chOff x="6943772" y="3312642"/>
            <a:chExt cx="232715" cy="232715"/>
          </a:xfrm>
        </p:grpSpPr>
        <p:sp>
          <p:nvSpPr>
            <p:cNvPr id="235" name="Oval 234">
              <a:extLst>
                <a:ext uri="{FF2B5EF4-FFF2-40B4-BE49-F238E27FC236}">
                  <a16:creationId xmlns:a16="http://schemas.microsoft.com/office/drawing/2014/main" id="{CFD153F5-5FD9-DEA3-C477-BD3FA611C2C4}"/>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36" name="Group 235">
              <a:extLst>
                <a:ext uri="{FF2B5EF4-FFF2-40B4-BE49-F238E27FC236}">
                  <a16:creationId xmlns:a16="http://schemas.microsoft.com/office/drawing/2014/main" id="{7D67CAD6-9432-AC01-442B-EEB35EBBC1D9}"/>
                </a:ext>
              </a:extLst>
            </p:cNvPr>
            <p:cNvGrpSpPr/>
            <p:nvPr/>
          </p:nvGrpSpPr>
          <p:grpSpPr>
            <a:xfrm>
              <a:off x="7029624" y="3399801"/>
              <a:ext cx="76023" cy="74341"/>
              <a:chOff x="9719733" y="661053"/>
              <a:chExt cx="1044264" cy="1049216"/>
            </a:xfrm>
          </p:grpSpPr>
          <p:cxnSp>
            <p:nvCxnSpPr>
              <p:cNvPr id="237" name="Straight Connector 236">
                <a:extLst>
                  <a:ext uri="{FF2B5EF4-FFF2-40B4-BE49-F238E27FC236}">
                    <a16:creationId xmlns:a16="http://schemas.microsoft.com/office/drawing/2014/main" id="{86A00FB7-2FC6-B76E-5C70-6311B805880D}"/>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94A257A-4691-66DA-AB8D-69819765729A}"/>
                  </a:ext>
                </a:extLst>
              </p:cNvPr>
              <p:cNvCxnSpPr>
                <a:cxnSpLocks/>
                <a:endCxn id="235"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39" name="Group 238">
            <a:extLst>
              <a:ext uri="{FF2B5EF4-FFF2-40B4-BE49-F238E27FC236}">
                <a16:creationId xmlns:a16="http://schemas.microsoft.com/office/drawing/2014/main" id="{5FF6BA47-F0A9-4ACE-185D-15218D81CD20}"/>
              </a:ext>
            </a:extLst>
          </p:cNvPr>
          <p:cNvGrpSpPr/>
          <p:nvPr/>
        </p:nvGrpSpPr>
        <p:grpSpPr>
          <a:xfrm>
            <a:off x="5098039" y="4412753"/>
            <a:ext cx="232715" cy="232715"/>
            <a:chOff x="5098039" y="4032309"/>
            <a:chExt cx="232715" cy="232715"/>
          </a:xfrm>
        </p:grpSpPr>
        <p:sp>
          <p:nvSpPr>
            <p:cNvPr id="240" name="Oval 239">
              <a:extLst>
                <a:ext uri="{FF2B5EF4-FFF2-40B4-BE49-F238E27FC236}">
                  <a16:creationId xmlns:a16="http://schemas.microsoft.com/office/drawing/2014/main" id="{7229DBC0-3337-9877-683D-46A2090480F0}"/>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41" name="Group 240">
              <a:extLst>
                <a:ext uri="{FF2B5EF4-FFF2-40B4-BE49-F238E27FC236}">
                  <a16:creationId xmlns:a16="http://schemas.microsoft.com/office/drawing/2014/main" id="{7842BD9F-A8C3-0D3D-85B7-A9993CBE7795}"/>
                </a:ext>
              </a:extLst>
            </p:cNvPr>
            <p:cNvGrpSpPr/>
            <p:nvPr/>
          </p:nvGrpSpPr>
          <p:grpSpPr>
            <a:xfrm>
              <a:off x="5177509" y="4110197"/>
              <a:ext cx="79846" cy="80803"/>
              <a:chOff x="5494148" y="4118963"/>
              <a:chExt cx="102802" cy="104034"/>
            </a:xfrm>
          </p:grpSpPr>
          <p:cxnSp>
            <p:nvCxnSpPr>
              <p:cNvPr id="242" name="Straight Connector 241">
                <a:extLst>
                  <a:ext uri="{FF2B5EF4-FFF2-40B4-BE49-F238E27FC236}">
                    <a16:creationId xmlns:a16="http://schemas.microsoft.com/office/drawing/2014/main" id="{1C510754-DA75-28F6-FFC9-28B8585C32A7}"/>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A6E03FC-7142-80EA-093A-3E4D91610BEC}"/>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44" name="Group 243">
            <a:extLst>
              <a:ext uri="{FF2B5EF4-FFF2-40B4-BE49-F238E27FC236}">
                <a16:creationId xmlns:a16="http://schemas.microsoft.com/office/drawing/2014/main" id="{D5775939-7234-6839-5978-C6AC140C2EF9}"/>
              </a:ext>
            </a:extLst>
          </p:cNvPr>
          <p:cNvGrpSpPr/>
          <p:nvPr/>
        </p:nvGrpSpPr>
        <p:grpSpPr>
          <a:xfrm>
            <a:off x="6933513" y="4032309"/>
            <a:ext cx="232715" cy="232715"/>
            <a:chOff x="5098039" y="4032309"/>
            <a:chExt cx="232715" cy="232715"/>
          </a:xfrm>
        </p:grpSpPr>
        <p:sp>
          <p:nvSpPr>
            <p:cNvPr id="245" name="Oval 244">
              <a:extLst>
                <a:ext uri="{FF2B5EF4-FFF2-40B4-BE49-F238E27FC236}">
                  <a16:creationId xmlns:a16="http://schemas.microsoft.com/office/drawing/2014/main" id="{C1D43626-13F5-4BE2-6369-3659388DFADD}"/>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46" name="Group 245">
              <a:extLst>
                <a:ext uri="{FF2B5EF4-FFF2-40B4-BE49-F238E27FC236}">
                  <a16:creationId xmlns:a16="http://schemas.microsoft.com/office/drawing/2014/main" id="{4562B92D-446B-0DAE-C416-7B4C5E985454}"/>
                </a:ext>
              </a:extLst>
            </p:cNvPr>
            <p:cNvGrpSpPr/>
            <p:nvPr/>
          </p:nvGrpSpPr>
          <p:grpSpPr>
            <a:xfrm>
              <a:off x="5177509" y="4110197"/>
              <a:ext cx="79846" cy="80803"/>
              <a:chOff x="5494148" y="4118963"/>
              <a:chExt cx="102802" cy="104034"/>
            </a:xfrm>
          </p:grpSpPr>
          <p:cxnSp>
            <p:nvCxnSpPr>
              <p:cNvPr id="247" name="Straight Connector 246">
                <a:extLst>
                  <a:ext uri="{FF2B5EF4-FFF2-40B4-BE49-F238E27FC236}">
                    <a16:creationId xmlns:a16="http://schemas.microsoft.com/office/drawing/2014/main" id="{8D61BE82-190B-45ED-9196-CFAAC81C2C92}"/>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5012A54-7AF8-6941-AFCA-937CBD02C279}"/>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49" name="Group 248">
            <a:extLst>
              <a:ext uri="{FF2B5EF4-FFF2-40B4-BE49-F238E27FC236}">
                <a16:creationId xmlns:a16="http://schemas.microsoft.com/office/drawing/2014/main" id="{72C7C824-C4C7-8148-1CFE-619BE2A2F80A}"/>
              </a:ext>
            </a:extLst>
          </p:cNvPr>
          <p:cNvGrpSpPr/>
          <p:nvPr/>
        </p:nvGrpSpPr>
        <p:grpSpPr>
          <a:xfrm>
            <a:off x="5098039" y="4779847"/>
            <a:ext cx="232715" cy="232715"/>
            <a:chOff x="5098039" y="4032309"/>
            <a:chExt cx="232715" cy="232715"/>
          </a:xfrm>
        </p:grpSpPr>
        <p:sp>
          <p:nvSpPr>
            <p:cNvPr id="250" name="Oval 249">
              <a:extLst>
                <a:ext uri="{FF2B5EF4-FFF2-40B4-BE49-F238E27FC236}">
                  <a16:creationId xmlns:a16="http://schemas.microsoft.com/office/drawing/2014/main" id="{97B0D4C3-F2A8-C8DF-6E95-5E5F96D1C8C4}"/>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51" name="Group 250">
              <a:extLst>
                <a:ext uri="{FF2B5EF4-FFF2-40B4-BE49-F238E27FC236}">
                  <a16:creationId xmlns:a16="http://schemas.microsoft.com/office/drawing/2014/main" id="{BFC0CB9D-D6ED-F88B-CA8C-EF10541DFCE7}"/>
                </a:ext>
              </a:extLst>
            </p:cNvPr>
            <p:cNvGrpSpPr/>
            <p:nvPr/>
          </p:nvGrpSpPr>
          <p:grpSpPr>
            <a:xfrm>
              <a:off x="5177509" y="4110197"/>
              <a:ext cx="79846" cy="80803"/>
              <a:chOff x="5494148" y="4118963"/>
              <a:chExt cx="102802" cy="104034"/>
            </a:xfrm>
          </p:grpSpPr>
          <p:cxnSp>
            <p:nvCxnSpPr>
              <p:cNvPr id="252" name="Straight Connector 251">
                <a:extLst>
                  <a:ext uri="{FF2B5EF4-FFF2-40B4-BE49-F238E27FC236}">
                    <a16:creationId xmlns:a16="http://schemas.microsoft.com/office/drawing/2014/main" id="{5DDCEAAA-C8A7-B58A-98D7-B3A6C095487A}"/>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355A2EE-780A-782D-A5E0-D1C02835BE03}"/>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54" name="Group 253">
            <a:extLst>
              <a:ext uri="{FF2B5EF4-FFF2-40B4-BE49-F238E27FC236}">
                <a16:creationId xmlns:a16="http://schemas.microsoft.com/office/drawing/2014/main" id="{CEC18F3B-3F2F-8C37-FF38-3707E393AA6E}"/>
              </a:ext>
            </a:extLst>
          </p:cNvPr>
          <p:cNvGrpSpPr/>
          <p:nvPr/>
        </p:nvGrpSpPr>
        <p:grpSpPr>
          <a:xfrm>
            <a:off x="5098039" y="5153616"/>
            <a:ext cx="232715" cy="232715"/>
            <a:chOff x="5098039" y="4032309"/>
            <a:chExt cx="232715" cy="232715"/>
          </a:xfrm>
        </p:grpSpPr>
        <p:sp>
          <p:nvSpPr>
            <p:cNvPr id="255" name="Oval 254">
              <a:extLst>
                <a:ext uri="{FF2B5EF4-FFF2-40B4-BE49-F238E27FC236}">
                  <a16:creationId xmlns:a16="http://schemas.microsoft.com/office/drawing/2014/main" id="{503B698C-BE02-1756-A5B8-0E0D4E3B5822}"/>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56" name="Group 255">
              <a:extLst>
                <a:ext uri="{FF2B5EF4-FFF2-40B4-BE49-F238E27FC236}">
                  <a16:creationId xmlns:a16="http://schemas.microsoft.com/office/drawing/2014/main" id="{D6186296-E27E-B90B-F9AD-A04A17DE4CFE}"/>
                </a:ext>
              </a:extLst>
            </p:cNvPr>
            <p:cNvGrpSpPr/>
            <p:nvPr/>
          </p:nvGrpSpPr>
          <p:grpSpPr>
            <a:xfrm>
              <a:off x="5177509" y="4110197"/>
              <a:ext cx="79846" cy="80803"/>
              <a:chOff x="5494148" y="4118963"/>
              <a:chExt cx="102802" cy="104034"/>
            </a:xfrm>
          </p:grpSpPr>
          <p:cxnSp>
            <p:nvCxnSpPr>
              <p:cNvPr id="257" name="Straight Connector 256">
                <a:extLst>
                  <a:ext uri="{FF2B5EF4-FFF2-40B4-BE49-F238E27FC236}">
                    <a16:creationId xmlns:a16="http://schemas.microsoft.com/office/drawing/2014/main" id="{A64C0623-5C02-E4D1-81E9-69F72880685B}"/>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80B3181-BD24-8B05-AB1F-FBC54B182F2D}"/>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59" name="Group 258">
            <a:extLst>
              <a:ext uri="{FF2B5EF4-FFF2-40B4-BE49-F238E27FC236}">
                <a16:creationId xmlns:a16="http://schemas.microsoft.com/office/drawing/2014/main" id="{026A9921-1850-6F0E-D3AA-2A829413E66B}"/>
              </a:ext>
            </a:extLst>
          </p:cNvPr>
          <p:cNvGrpSpPr/>
          <p:nvPr/>
        </p:nvGrpSpPr>
        <p:grpSpPr>
          <a:xfrm>
            <a:off x="5068250" y="5521886"/>
            <a:ext cx="232715" cy="232715"/>
            <a:chOff x="6943772" y="3312642"/>
            <a:chExt cx="232715" cy="232715"/>
          </a:xfrm>
        </p:grpSpPr>
        <p:sp>
          <p:nvSpPr>
            <p:cNvPr id="260" name="Oval 259">
              <a:extLst>
                <a:ext uri="{FF2B5EF4-FFF2-40B4-BE49-F238E27FC236}">
                  <a16:creationId xmlns:a16="http://schemas.microsoft.com/office/drawing/2014/main" id="{E0B8DD40-1D73-A06A-9418-BAB6354F3638}"/>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61" name="Group 260">
              <a:extLst>
                <a:ext uri="{FF2B5EF4-FFF2-40B4-BE49-F238E27FC236}">
                  <a16:creationId xmlns:a16="http://schemas.microsoft.com/office/drawing/2014/main" id="{1D1392AF-36A4-D2BF-F1C9-7B0A48AA606D}"/>
                </a:ext>
              </a:extLst>
            </p:cNvPr>
            <p:cNvGrpSpPr/>
            <p:nvPr/>
          </p:nvGrpSpPr>
          <p:grpSpPr>
            <a:xfrm>
              <a:off x="7029624" y="3399801"/>
              <a:ext cx="76023" cy="74341"/>
              <a:chOff x="9719733" y="661053"/>
              <a:chExt cx="1044264" cy="1049216"/>
            </a:xfrm>
          </p:grpSpPr>
          <p:cxnSp>
            <p:nvCxnSpPr>
              <p:cNvPr id="262" name="Straight Connector 261">
                <a:extLst>
                  <a:ext uri="{FF2B5EF4-FFF2-40B4-BE49-F238E27FC236}">
                    <a16:creationId xmlns:a16="http://schemas.microsoft.com/office/drawing/2014/main" id="{506999A8-4533-80D7-94EE-917C67BF0A7F}"/>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6F64085F-5D35-DD4E-E23E-5ADCD3688B28}"/>
                  </a:ext>
                </a:extLst>
              </p:cNvPr>
              <p:cNvCxnSpPr>
                <a:cxnSpLocks/>
                <a:endCxn id="260"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64" name="Group 263">
            <a:extLst>
              <a:ext uri="{FF2B5EF4-FFF2-40B4-BE49-F238E27FC236}">
                <a16:creationId xmlns:a16="http://schemas.microsoft.com/office/drawing/2014/main" id="{DE4F020B-D61E-385F-5F43-6F47375BEA2C}"/>
              </a:ext>
            </a:extLst>
          </p:cNvPr>
          <p:cNvGrpSpPr/>
          <p:nvPr/>
        </p:nvGrpSpPr>
        <p:grpSpPr>
          <a:xfrm>
            <a:off x="6943772" y="4767673"/>
            <a:ext cx="232715" cy="232715"/>
            <a:chOff x="6943772" y="3312642"/>
            <a:chExt cx="232715" cy="232715"/>
          </a:xfrm>
        </p:grpSpPr>
        <p:sp>
          <p:nvSpPr>
            <p:cNvPr id="265" name="Oval 264">
              <a:extLst>
                <a:ext uri="{FF2B5EF4-FFF2-40B4-BE49-F238E27FC236}">
                  <a16:creationId xmlns:a16="http://schemas.microsoft.com/office/drawing/2014/main" id="{A36C3814-899C-08B0-77F1-54749377B5EB}"/>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66" name="Group 265">
              <a:extLst>
                <a:ext uri="{FF2B5EF4-FFF2-40B4-BE49-F238E27FC236}">
                  <a16:creationId xmlns:a16="http://schemas.microsoft.com/office/drawing/2014/main" id="{6ECBC3A9-0851-6049-6538-DD42F3FDC55B}"/>
                </a:ext>
              </a:extLst>
            </p:cNvPr>
            <p:cNvGrpSpPr/>
            <p:nvPr/>
          </p:nvGrpSpPr>
          <p:grpSpPr>
            <a:xfrm>
              <a:off x="7029624" y="3399801"/>
              <a:ext cx="76023" cy="74341"/>
              <a:chOff x="9719733" y="661053"/>
              <a:chExt cx="1044264" cy="1049216"/>
            </a:xfrm>
          </p:grpSpPr>
          <p:cxnSp>
            <p:nvCxnSpPr>
              <p:cNvPr id="267" name="Straight Connector 266">
                <a:extLst>
                  <a:ext uri="{FF2B5EF4-FFF2-40B4-BE49-F238E27FC236}">
                    <a16:creationId xmlns:a16="http://schemas.microsoft.com/office/drawing/2014/main" id="{D7FC8891-9CB2-237B-079C-75D70681A68F}"/>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EE85C80E-6C10-7BCE-BA28-56248FAF0629}"/>
                  </a:ext>
                </a:extLst>
              </p:cNvPr>
              <p:cNvCxnSpPr>
                <a:cxnSpLocks/>
                <a:endCxn id="265"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69" name="Group 268">
            <a:extLst>
              <a:ext uri="{FF2B5EF4-FFF2-40B4-BE49-F238E27FC236}">
                <a16:creationId xmlns:a16="http://schemas.microsoft.com/office/drawing/2014/main" id="{1EC8CC42-6682-BC62-0911-43B54C5FD17C}"/>
              </a:ext>
            </a:extLst>
          </p:cNvPr>
          <p:cNvGrpSpPr/>
          <p:nvPr/>
        </p:nvGrpSpPr>
        <p:grpSpPr>
          <a:xfrm>
            <a:off x="6933513" y="5146943"/>
            <a:ext cx="232715" cy="232715"/>
            <a:chOff x="5098039" y="4032309"/>
            <a:chExt cx="232715" cy="232715"/>
          </a:xfrm>
        </p:grpSpPr>
        <p:sp>
          <p:nvSpPr>
            <p:cNvPr id="270" name="Oval 269">
              <a:extLst>
                <a:ext uri="{FF2B5EF4-FFF2-40B4-BE49-F238E27FC236}">
                  <a16:creationId xmlns:a16="http://schemas.microsoft.com/office/drawing/2014/main" id="{DA920BA9-EF17-79E8-7AEB-9D7487459147}"/>
                </a:ext>
              </a:extLst>
            </p:cNvPr>
            <p:cNvSpPr/>
            <p:nvPr/>
          </p:nvSpPr>
          <p:spPr>
            <a:xfrm>
              <a:off x="5098039" y="4032309"/>
              <a:ext cx="232715" cy="2327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71" name="Group 270">
              <a:extLst>
                <a:ext uri="{FF2B5EF4-FFF2-40B4-BE49-F238E27FC236}">
                  <a16:creationId xmlns:a16="http://schemas.microsoft.com/office/drawing/2014/main" id="{954E4937-A797-DDE8-8C44-B392E502D5A9}"/>
                </a:ext>
              </a:extLst>
            </p:cNvPr>
            <p:cNvGrpSpPr/>
            <p:nvPr/>
          </p:nvGrpSpPr>
          <p:grpSpPr>
            <a:xfrm>
              <a:off x="5177509" y="4110197"/>
              <a:ext cx="79846" cy="80803"/>
              <a:chOff x="5494148" y="4118963"/>
              <a:chExt cx="102802" cy="104034"/>
            </a:xfrm>
          </p:grpSpPr>
          <p:cxnSp>
            <p:nvCxnSpPr>
              <p:cNvPr id="272" name="Straight Connector 271">
                <a:extLst>
                  <a:ext uri="{FF2B5EF4-FFF2-40B4-BE49-F238E27FC236}">
                    <a16:creationId xmlns:a16="http://schemas.microsoft.com/office/drawing/2014/main" id="{42202568-3DD9-BD53-1F99-636C10443F0A}"/>
                  </a:ext>
                </a:extLst>
              </p:cNvPr>
              <p:cNvCxnSpPr>
                <a:cxnSpLocks/>
              </p:cNvCxnSpPr>
              <p:nvPr/>
            </p:nvCxnSpPr>
            <p:spPr>
              <a:xfrm>
                <a:off x="5494148" y="4120195"/>
                <a:ext cx="102802" cy="102802"/>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3A99887-1BE5-B03B-3152-ADDC2076845F}"/>
                  </a:ext>
                </a:extLst>
              </p:cNvPr>
              <p:cNvCxnSpPr>
                <a:cxnSpLocks/>
              </p:cNvCxnSpPr>
              <p:nvPr/>
            </p:nvCxnSpPr>
            <p:spPr>
              <a:xfrm flipH="1">
                <a:off x="5494148" y="4118963"/>
                <a:ext cx="100307" cy="100208"/>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74" name="Group 273">
            <a:extLst>
              <a:ext uri="{FF2B5EF4-FFF2-40B4-BE49-F238E27FC236}">
                <a16:creationId xmlns:a16="http://schemas.microsoft.com/office/drawing/2014/main" id="{E36ECE0C-3867-30E3-D528-69184B438DEE}"/>
              </a:ext>
            </a:extLst>
          </p:cNvPr>
          <p:cNvGrpSpPr/>
          <p:nvPr/>
        </p:nvGrpSpPr>
        <p:grpSpPr>
          <a:xfrm>
            <a:off x="6943772" y="5501863"/>
            <a:ext cx="232715" cy="232715"/>
            <a:chOff x="6943772" y="3312642"/>
            <a:chExt cx="232715" cy="232715"/>
          </a:xfrm>
        </p:grpSpPr>
        <p:sp>
          <p:nvSpPr>
            <p:cNvPr id="275" name="Oval 274">
              <a:extLst>
                <a:ext uri="{FF2B5EF4-FFF2-40B4-BE49-F238E27FC236}">
                  <a16:creationId xmlns:a16="http://schemas.microsoft.com/office/drawing/2014/main" id="{92E03092-902B-D318-8B0F-71A432B88113}"/>
                </a:ext>
              </a:extLst>
            </p:cNvPr>
            <p:cNvSpPr/>
            <p:nvPr/>
          </p:nvSpPr>
          <p:spPr>
            <a:xfrm>
              <a:off x="6943772" y="3312642"/>
              <a:ext cx="232715" cy="2327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grpSp>
          <p:nvGrpSpPr>
            <p:cNvPr id="276" name="Group 275">
              <a:extLst>
                <a:ext uri="{FF2B5EF4-FFF2-40B4-BE49-F238E27FC236}">
                  <a16:creationId xmlns:a16="http://schemas.microsoft.com/office/drawing/2014/main" id="{512B3D24-0F08-AF78-C0CB-048324B7AFF0}"/>
                </a:ext>
              </a:extLst>
            </p:cNvPr>
            <p:cNvGrpSpPr/>
            <p:nvPr/>
          </p:nvGrpSpPr>
          <p:grpSpPr>
            <a:xfrm>
              <a:off x="7029624" y="3399801"/>
              <a:ext cx="76023" cy="74341"/>
              <a:chOff x="9719733" y="661053"/>
              <a:chExt cx="1044264" cy="1049216"/>
            </a:xfrm>
          </p:grpSpPr>
          <p:cxnSp>
            <p:nvCxnSpPr>
              <p:cNvPr id="277" name="Straight Connector 276">
                <a:extLst>
                  <a:ext uri="{FF2B5EF4-FFF2-40B4-BE49-F238E27FC236}">
                    <a16:creationId xmlns:a16="http://schemas.microsoft.com/office/drawing/2014/main" id="{3A537EDF-F424-EDCD-C951-058720077F02}"/>
                  </a:ext>
                </a:extLst>
              </p:cNvPr>
              <p:cNvCxnSpPr>
                <a:cxnSpLocks/>
              </p:cNvCxnSpPr>
              <p:nvPr/>
            </p:nvCxnSpPr>
            <p:spPr>
              <a:xfrm>
                <a:off x="9719733" y="1344897"/>
                <a:ext cx="406400" cy="365370"/>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803D809-91E1-081F-6076-3C502EA2112C}"/>
                  </a:ext>
                </a:extLst>
              </p:cNvPr>
              <p:cNvCxnSpPr>
                <a:cxnSpLocks/>
                <a:endCxn id="275" idx="7"/>
              </p:cNvCxnSpPr>
              <p:nvPr/>
            </p:nvCxnSpPr>
            <p:spPr>
              <a:xfrm flipV="1">
                <a:off x="10126134" y="661052"/>
                <a:ext cx="637880" cy="1049215"/>
              </a:xfrm>
              <a:prstGeom prst="line">
                <a:avLst/>
              </a:prstGeom>
              <a:ln w="12700" cap="rnd">
                <a:solidFill>
                  <a:schemeClr val="bg1"/>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279" name="Group 278">
            <a:extLst>
              <a:ext uri="{FF2B5EF4-FFF2-40B4-BE49-F238E27FC236}">
                <a16:creationId xmlns:a16="http://schemas.microsoft.com/office/drawing/2014/main" id="{F716624B-D2C9-FBD0-3120-8F683F683E59}"/>
              </a:ext>
            </a:extLst>
          </p:cNvPr>
          <p:cNvGrpSpPr/>
          <p:nvPr/>
        </p:nvGrpSpPr>
        <p:grpSpPr>
          <a:xfrm>
            <a:off x="4926783" y="5865397"/>
            <a:ext cx="232715" cy="301153"/>
            <a:chOff x="5068250" y="5865397"/>
            <a:chExt cx="232715" cy="301153"/>
          </a:xfrm>
        </p:grpSpPr>
        <p:sp>
          <p:nvSpPr>
            <p:cNvPr id="280" name="Oval 279">
              <a:extLst>
                <a:ext uri="{FF2B5EF4-FFF2-40B4-BE49-F238E27FC236}">
                  <a16:creationId xmlns:a16="http://schemas.microsoft.com/office/drawing/2014/main" id="{E224AAB9-0943-A6E7-9167-66E9E7999A57}"/>
                </a:ext>
              </a:extLst>
            </p:cNvPr>
            <p:cNvSpPr/>
            <p:nvPr/>
          </p:nvSpPr>
          <p:spPr>
            <a:xfrm>
              <a:off x="5068250" y="5902330"/>
              <a:ext cx="232715" cy="2327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81" name="Google Shape;1707;p95">
              <a:extLst>
                <a:ext uri="{FF2B5EF4-FFF2-40B4-BE49-F238E27FC236}">
                  <a16:creationId xmlns:a16="http://schemas.microsoft.com/office/drawing/2014/main" id="{2C3601C9-4145-3F09-1895-FFAA13741A9B}"/>
                </a:ext>
              </a:extLst>
            </p:cNvPr>
            <p:cNvSpPr txBox="1"/>
            <p:nvPr/>
          </p:nvSpPr>
          <p:spPr>
            <a:xfrm>
              <a:off x="5099489" y="5865397"/>
              <a:ext cx="166312"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bg1"/>
                  </a:solidFill>
                  <a:effectLst/>
                  <a:latin typeface="Franklin Gothic Book" panose="020B0503020102020204" pitchFamily="34" charset="0"/>
                </a:rPr>
                <a:t>$</a:t>
              </a:r>
              <a:endParaRPr lang="en-GB" sz="1200" dirty="0">
                <a:solidFill>
                  <a:schemeClr val="bg1"/>
                </a:solidFill>
                <a:latin typeface="Franklin Gothic Book" panose="020B0503020102020204" pitchFamily="34" charset="0"/>
              </a:endParaRPr>
            </a:p>
          </p:txBody>
        </p:sp>
      </p:grpSp>
      <p:cxnSp>
        <p:nvCxnSpPr>
          <p:cNvPr id="282" name="Straight Connector 281">
            <a:extLst>
              <a:ext uri="{FF2B5EF4-FFF2-40B4-BE49-F238E27FC236}">
                <a16:creationId xmlns:a16="http://schemas.microsoft.com/office/drawing/2014/main" id="{2ACD71AA-528F-0E2C-C054-64EAA0C53AAB}"/>
              </a:ext>
            </a:extLst>
          </p:cNvPr>
          <p:cNvCxnSpPr/>
          <p:nvPr/>
        </p:nvCxnSpPr>
        <p:spPr>
          <a:xfrm>
            <a:off x="4235115" y="1972053"/>
            <a:ext cx="0" cy="1140115"/>
          </a:xfrm>
          <a:prstGeom prst="line">
            <a:avLst/>
          </a:prstGeom>
          <a:ln w="12700">
            <a:solidFill>
              <a:schemeClr val="bg2">
                <a:lumMod val="40000"/>
                <a:lumOff val="6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205B09A-F583-7E09-3A73-DF42B2FE419A}"/>
              </a:ext>
            </a:extLst>
          </p:cNvPr>
          <p:cNvCxnSpPr/>
          <p:nvPr/>
        </p:nvCxnSpPr>
        <p:spPr>
          <a:xfrm>
            <a:off x="6184230" y="1972053"/>
            <a:ext cx="0" cy="1140115"/>
          </a:xfrm>
          <a:prstGeom prst="line">
            <a:avLst/>
          </a:prstGeom>
          <a:ln w="12700">
            <a:solidFill>
              <a:schemeClr val="bg2">
                <a:lumMod val="40000"/>
                <a:lumOff val="60000"/>
              </a:schemeClr>
            </a:solidFill>
            <a:headEnd type="none" w="med" len="med"/>
            <a:tailEnd type="none" w="lg" len="med"/>
          </a:ln>
        </p:spPr>
        <p:style>
          <a:lnRef idx="1">
            <a:schemeClr val="accent1"/>
          </a:lnRef>
          <a:fillRef idx="0">
            <a:schemeClr val="accent1"/>
          </a:fillRef>
          <a:effectRef idx="0">
            <a:schemeClr val="accent1"/>
          </a:effectRef>
          <a:fontRef idx="minor">
            <a:schemeClr val="tx1"/>
          </a:fontRef>
        </p:style>
      </p:cxnSp>
      <p:sp>
        <p:nvSpPr>
          <p:cNvPr id="284" name="Google Shape;5652;p542">
            <a:extLst>
              <a:ext uri="{FF2B5EF4-FFF2-40B4-BE49-F238E27FC236}">
                <a16:creationId xmlns:a16="http://schemas.microsoft.com/office/drawing/2014/main" id="{5BF5E8D2-590B-76B7-D0F4-21AE1DB0AB9B}"/>
              </a:ext>
            </a:extLst>
          </p:cNvPr>
          <p:cNvSpPr/>
          <p:nvPr/>
        </p:nvSpPr>
        <p:spPr>
          <a:xfrm>
            <a:off x="8307479" y="1398767"/>
            <a:ext cx="3421058" cy="3754849"/>
          </a:xfrm>
          <a:prstGeom prst="roundRect">
            <a:avLst>
              <a:gd name="adj" fmla="val 18380"/>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TextBox 284">
            <a:extLst>
              <a:ext uri="{FF2B5EF4-FFF2-40B4-BE49-F238E27FC236}">
                <a16:creationId xmlns:a16="http://schemas.microsoft.com/office/drawing/2014/main" id="{8D73CE02-9D87-0576-2C50-026C6D4CEAD0}"/>
              </a:ext>
            </a:extLst>
          </p:cNvPr>
          <p:cNvSpPr txBox="1"/>
          <p:nvPr/>
        </p:nvSpPr>
        <p:spPr>
          <a:xfrm>
            <a:off x="8736151" y="1807883"/>
            <a:ext cx="2363820" cy="276999"/>
          </a:xfrm>
          <a:prstGeom prst="rect">
            <a:avLst/>
          </a:prstGeom>
          <a:noFill/>
        </p:spPr>
        <p:txBody>
          <a:bodyPr wrap="square" lIns="0" tIns="0" rIns="0" bIns="0" rtlCol="0">
            <a:spAutoFit/>
          </a:bodyPr>
          <a:lstStyle/>
          <a:p>
            <a:r>
              <a:rPr lang="en-GB" sz="1800" dirty="0" err="1">
                <a:solidFill>
                  <a:schemeClr val="tx1"/>
                </a:solidFill>
                <a:effectLst/>
                <a:latin typeface="Bookman Old Style" panose="02050604050505020204" pitchFamily="18" charset="0"/>
              </a:rPr>
              <a:t>Aliquam</a:t>
            </a:r>
            <a:r>
              <a:rPr lang="en-GB" sz="1800" dirty="0">
                <a:solidFill>
                  <a:schemeClr val="tx1"/>
                </a:solidFill>
                <a:effectLst/>
                <a:latin typeface="Bookman Old Style" panose="02050604050505020204" pitchFamily="18" charset="0"/>
              </a:rPr>
              <a:t> </a:t>
            </a:r>
            <a:r>
              <a:rPr lang="en-GB" sz="1800" dirty="0" err="1">
                <a:solidFill>
                  <a:schemeClr val="tx1"/>
                </a:solidFill>
                <a:effectLst/>
                <a:latin typeface="Bookman Old Style" panose="02050604050505020204" pitchFamily="18" charset="0"/>
              </a:rPr>
              <a:t>erat</a:t>
            </a:r>
            <a:r>
              <a:rPr lang="en-GB" sz="1800" dirty="0">
                <a:solidFill>
                  <a:schemeClr val="tx1"/>
                </a:solidFill>
                <a:effectLst/>
                <a:latin typeface="Bookman Old Style" panose="02050604050505020204" pitchFamily="18" charset="0"/>
              </a:rPr>
              <a:t> </a:t>
            </a:r>
          </a:p>
        </p:txBody>
      </p:sp>
      <p:sp>
        <p:nvSpPr>
          <p:cNvPr id="286" name="Google Shape;1707;p95">
            <a:extLst>
              <a:ext uri="{FF2B5EF4-FFF2-40B4-BE49-F238E27FC236}">
                <a16:creationId xmlns:a16="http://schemas.microsoft.com/office/drawing/2014/main" id="{A21E90D1-DB01-3387-05DF-0AF8B291BC77}"/>
              </a:ext>
            </a:extLst>
          </p:cNvPr>
          <p:cNvSpPr txBox="1"/>
          <p:nvPr/>
        </p:nvSpPr>
        <p:spPr>
          <a:xfrm>
            <a:off x="8606785" y="2218283"/>
            <a:ext cx="2997789" cy="2561564"/>
          </a:xfrm>
          <a:prstGeom prst="rect">
            <a:avLst/>
          </a:prstGeom>
          <a:noFill/>
          <a:ln>
            <a:noFill/>
          </a:ln>
        </p:spPr>
        <p:txBody>
          <a:bodyPr spcFirstLastPara="1" wrap="square" lIns="121900" tIns="60933" rIns="121900" bIns="60933" anchor="t" anchorCtr="0">
            <a:noAutofit/>
          </a:bodyPr>
          <a:lstStyle/>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p>
          <a:p>
            <a:pPr>
              <a:buClr>
                <a:srgbClr val="56555A"/>
              </a:buClr>
              <a:buSzPts val="800"/>
            </a:pPr>
            <a:endParaRPr lang="en-GB" sz="1200" dirty="0">
              <a:solidFill>
                <a:schemeClr val="tx1"/>
              </a:solidFill>
              <a:latin typeface="Franklin Gothic Book" panose="020B0503020102020204" pitchFamily="34" charset="0"/>
            </a:endParaRPr>
          </a:p>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endParaRPr lang="en-GB" sz="1200" dirty="0">
              <a:solidFill>
                <a:schemeClr val="tx1"/>
              </a:solidFill>
              <a:latin typeface="Franklin Gothic Book" panose="020B0503020102020204" pitchFamily="34" charset="0"/>
            </a:endParaRPr>
          </a:p>
          <a:p>
            <a:pPr>
              <a:buClr>
                <a:srgbClr val="56555A"/>
              </a:buClr>
              <a:buSzPts val="800"/>
            </a:pPr>
            <a:endParaRPr sz="1200" dirty="0">
              <a:solidFill>
                <a:schemeClr val="tx1"/>
              </a:solidFill>
              <a:latin typeface="Franklin Gothic Book" panose="020B0503020102020204" pitchFamily="34" charset="0"/>
            </a:endParaRPr>
          </a:p>
        </p:txBody>
      </p:sp>
      <p:grpSp>
        <p:nvGrpSpPr>
          <p:cNvPr id="287" name="Group 286">
            <a:extLst>
              <a:ext uri="{FF2B5EF4-FFF2-40B4-BE49-F238E27FC236}">
                <a16:creationId xmlns:a16="http://schemas.microsoft.com/office/drawing/2014/main" id="{786EDF66-7AC3-5EB2-4A4E-39810C0925DF}"/>
              </a:ext>
            </a:extLst>
          </p:cNvPr>
          <p:cNvGrpSpPr/>
          <p:nvPr/>
        </p:nvGrpSpPr>
        <p:grpSpPr>
          <a:xfrm>
            <a:off x="5227408" y="5865397"/>
            <a:ext cx="232715" cy="301153"/>
            <a:chOff x="5068250" y="5865397"/>
            <a:chExt cx="232715" cy="301153"/>
          </a:xfrm>
        </p:grpSpPr>
        <p:sp>
          <p:nvSpPr>
            <p:cNvPr id="288" name="Oval 287">
              <a:extLst>
                <a:ext uri="{FF2B5EF4-FFF2-40B4-BE49-F238E27FC236}">
                  <a16:creationId xmlns:a16="http://schemas.microsoft.com/office/drawing/2014/main" id="{2C79DA06-F7A1-C303-5040-95C64DDA5551}"/>
                </a:ext>
              </a:extLst>
            </p:cNvPr>
            <p:cNvSpPr/>
            <p:nvPr/>
          </p:nvSpPr>
          <p:spPr>
            <a:xfrm>
              <a:off x="5068250" y="5902330"/>
              <a:ext cx="232715" cy="2327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89" name="Google Shape;1707;p95">
              <a:extLst>
                <a:ext uri="{FF2B5EF4-FFF2-40B4-BE49-F238E27FC236}">
                  <a16:creationId xmlns:a16="http://schemas.microsoft.com/office/drawing/2014/main" id="{A62B75EE-C70F-C816-F886-418CA82626EF}"/>
                </a:ext>
              </a:extLst>
            </p:cNvPr>
            <p:cNvSpPr txBox="1"/>
            <p:nvPr/>
          </p:nvSpPr>
          <p:spPr>
            <a:xfrm>
              <a:off x="5099489" y="5865397"/>
              <a:ext cx="166312"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bg1"/>
                  </a:solidFill>
                  <a:effectLst/>
                  <a:latin typeface="Franklin Gothic Book" panose="020B0503020102020204" pitchFamily="34" charset="0"/>
                </a:rPr>
                <a:t>$</a:t>
              </a:r>
              <a:endParaRPr lang="en-GB" sz="1200" dirty="0">
                <a:solidFill>
                  <a:schemeClr val="bg1"/>
                </a:solidFill>
                <a:latin typeface="Franklin Gothic Book" panose="020B0503020102020204" pitchFamily="34" charset="0"/>
              </a:endParaRPr>
            </a:p>
          </p:txBody>
        </p:sp>
      </p:grpSp>
      <p:grpSp>
        <p:nvGrpSpPr>
          <p:cNvPr id="290" name="Group 289">
            <a:extLst>
              <a:ext uri="{FF2B5EF4-FFF2-40B4-BE49-F238E27FC236}">
                <a16:creationId xmlns:a16="http://schemas.microsoft.com/office/drawing/2014/main" id="{F807E087-ED38-B901-612C-99C5A275C3BB}"/>
              </a:ext>
            </a:extLst>
          </p:cNvPr>
          <p:cNvGrpSpPr/>
          <p:nvPr/>
        </p:nvGrpSpPr>
        <p:grpSpPr>
          <a:xfrm>
            <a:off x="6943474" y="5865397"/>
            <a:ext cx="232715" cy="301153"/>
            <a:chOff x="5068250" y="5865397"/>
            <a:chExt cx="232715" cy="301153"/>
          </a:xfrm>
        </p:grpSpPr>
        <p:sp>
          <p:nvSpPr>
            <p:cNvPr id="291" name="Oval 290">
              <a:extLst>
                <a:ext uri="{FF2B5EF4-FFF2-40B4-BE49-F238E27FC236}">
                  <a16:creationId xmlns:a16="http://schemas.microsoft.com/office/drawing/2014/main" id="{8149AD61-EFAB-3D78-1C43-4EC67ABB08EC}"/>
                </a:ext>
              </a:extLst>
            </p:cNvPr>
            <p:cNvSpPr/>
            <p:nvPr/>
          </p:nvSpPr>
          <p:spPr>
            <a:xfrm>
              <a:off x="5068250" y="5902330"/>
              <a:ext cx="232715" cy="2327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92" name="Google Shape;1707;p95">
              <a:extLst>
                <a:ext uri="{FF2B5EF4-FFF2-40B4-BE49-F238E27FC236}">
                  <a16:creationId xmlns:a16="http://schemas.microsoft.com/office/drawing/2014/main" id="{9A8BB35C-74EF-0F92-DCC6-D1B7E9297E18}"/>
                </a:ext>
              </a:extLst>
            </p:cNvPr>
            <p:cNvSpPr txBox="1"/>
            <p:nvPr/>
          </p:nvSpPr>
          <p:spPr>
            <a:xfrm>
              <a:off x="5099489" y="5865397"/>
              <a:ext cx="166312" cy="301153"/>
            </a:xfrm>
            <a:prstGeom prst="rect">
              <a:avLst/>
            </a:prstGeom>
            <a:noFill/>
            <a:ln>
              <a:noFill/>
            </a:ln>
          </p:spPr>
          <p:txBody>
            <a:bodyPr spcFirstLastPara="1" wrap="square" lIns="121900" tIns="60933" rIns="121900" bIns="60933" anchor="t" anchorCtr="0">
              <a:noAutofit/>
            </a:bodyPr>
            <a:lstStyle/>
            <a:p>
              <a:pPr algn="ctr">
                <a:buClr>
                  <a:srgbClr val="56555A"/>
                </a:buClr>
                <a:buSzPts val="800"/>
              </a:pPr>
              <a:r>
                <a:rPr lang="en-GB" sz="1200" b="0" i="0" dirty="0">
                  <a:solidFill>
                    <a:schemeClr val="bg1"/>
                  </a:solidFill>
                  <a:effectLst/>
                  <a:latin typeface="Franklin Gothic Book" panose="020B0503020102020204" pitchFamily="34" charset="0"/>
                </a:rPr>
                <a:t>$</a:t>
              </a:r>
              <a:endParaRPr lang="en-GB" sz="1200" dirty="0">
                <a:solidFill>
                  <a:schemeClr val="bg1"/>
                </a:solidFill>
                <a:latin typeface="Franklin Gothic Book" panose="020B0503020102020204" pitchFamily="34" charset="0"/>
              </a:endParaRPr>
            </a:p>
          </p:txBody>
        </p:sp>
      </p:grpSp>
    </p:spTree>
    <p:extLst>
      <p:ext uri="{BB962C8B-B14F-4D97-AF65-F5344CB8AC3E}">
        <p14:creationId xmlns:p14="http://schemas.microsoft.com/office/powerpoint/2010/main" val="1794724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EE2C-8CFF-E4EF-7290-E2CB3DF7320F}"/>
              </a:ext>
            </a:extLst>
          </p:cNvPr>
          <p:cNvSpPr>
            <a:spLocks noGrp="1"/>
          </p:cNvSpPr>
          <p:nvPr>
            <p:ph type="title"/>
          </p:nvPr>
        </p:nvSpPr>
        <p:spPr/>
        <p:txBody>
          <a:bodyPr/>
          <a:lstStyle/>
          <a:p>
            <a:r>
              <a:rPr lang="en-NO" dirty="0"/>
              <a:t>Organization</a:t>
            </a:r>
          </a:p>
        </p:txBody>
      </p:sp>
      <p:sp>
        <p:nvSpPr>
          <p:cNvPr id="3" name="Text Placeholder 2">
            <a:extLst>
              <a:ext uri="{FF2B5EF4-FFF2-40B4-BE49-F238E27FC236}">
                <a16:creationId xmlns:a16="http://schemas.microsoft.com/office/drawing/2014/main" id="{2A298F02-C00B-E5FD-C894-17667BBC7DD2}"/>
              </a:ext>
            </a:extLst>
          </p:cNvPr>
          <p:cNvSpPr>
            <a:spLocks noGrp="1"/>
          </p:cNvSpPr>
          <p:nvPr>
            <p:ph type="body" sz="quarter" idx="11"/>
          </p:nvPr>
        </p:nvSpPr>
        <p:spPr/>
        <p:txBody>
          <a:bodyPr/>
          <a:lstStyle/>
          <a:p>
            <a:r>
              <a:rPr lang="en-NO" dirty="0"/>
              <a:t>202X</a:t>
            </a:r>
          </a:p>
        </p:txBody>
      </p:sp>
      <p:sp>
        <p:nvSpPr>
          <p:cNvPr id="293" name="Google Shape;5652;p542">
            <a:extLst>
              <a:ext uri="{FF2B5EF4-FFF2-40B4-BE49-F238E27FC236}">
                <a16:creationId xmlns:a16="http://schemas.microsoft.com/office/drawing/2014/main" id="{E5BE9DD3-6C1B-A7D4-C227-8694DCA6C373}"/>
              </a:ext>
            </a:extLst>
          </p:cNvPr>
          <p:cNvSpPr/>
          <p:nvPr/>
        </p:nvSpPr>
        <p:spPr>
          <a:xfrm>
            <a:off x="6315179" y="422048"/>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b-NO" sz="1400" dirty="0">
                <a:solidFill>
                  <a:schemeClr val="bg1"/>
                </a:solidFill>
                <a:latin typeface="Bookman Old Style" panose="02050604050505020204" pitchFamily="18" charset="0"/>
              </a:rPr>
              <a:t>In </a:t>
            </a:r>
            <a:r>
              <a:rPr lang="nb-NO" sz="1400" dirty="0" err="1">
                <a:solidFill>
                  <a:schemeClr val="bg1"/>
                </a:solidFill>
                <a:latin typeface="Bookman Old Style" panose="02050604050505020204" pitchFamily="18" charset="0"/>
              </a:rPr>
              <a:t>rutrum</a:t>
            </a:r>
            <a:r>
              <a:rPr lang="nb-NO" sz="1400" dirty="0">
                <a:solidFill>
                  <a:schemeClr val="bg1"/>
                </a:solidFill>
                <a:latin typeface="Bookman Old Style" panose="02050604050505020204" pitchFamily="18" charset="0"/>
              </a:rPr>
              <a:t> </a:t>
            </a:r>
            <a:r>
              <a:rPr lang="nb-NO" sz="1400" dirty="0" err="1">
                <a:solidFill>
                  <a:schemeClr val="bg1"/>
                </a:solidFill>
                <a:latin typeface="Bookman Old Style" panose="02050604050505020204" pitchFamily="18" charset="0"/>
              </a:rPr>
              <a:t>tincidunt</a:t>
            </a:r>
            <a:r>
              <a:rPr lang="nb-NO" sz="1400" dirty="0">
                <a:solidFill>
                  <a:schemeClr val="bg1"/>
                </a:solidFill>
                <a:latin typeface="Bookman Old Style" panose="02050604050505020204" pitchFamily="18" charset="0"/>
              </a:rPr>
              <a:t> </a:t>
            </a:r>
            <a:r>
              <a:rPr lang="nb-NO" sz="1400" dirty="0" err="1">
                <a:solidFill>
                  <a:schemeClr val="bg1"/>
                </a:solidFill>
                <a:latin typeface="Bookman Old Style" panose="02050604050505020204" pitchFamily="18" charset="0"/>
              </a:rPr>
              <a:t>metu</a:t>
            </a:r>
            <a:endParaRPr lang="nb-NO" sz="1400" dirty="0">
              <a:solidFill>
                <a:schemeClr val="bg1"/>
              </a:solidFill>
              <a:latin typeface="Bookman Old Style" panose="02050604050505020204" pitchFamily="18" charset="0"/>
            </a:endParaRPr>
          </a:p>
        </p:txBody>
      </p:sp>
      <p:sp>
        <p:nvSpPr>
          <p:cNvPr id="294" name="Google Shape;5652;p542">
            <a:extLst>
              <a:ext uri="{FF2B5EF4-FFF2-40B4-BE49-F238E27FC236}">
                <a16:creationId xmlns:a16="http://schemas.microsoft.com/office/drawing/2014/main" id="{78FF272B-C2C3-5DFA-9695-E1CDC39C84E8}"/>
              </a:ext>
            </a:extLst>
          </p:cNvPr>
          <p:cNvSpPr/>
          <p:nvPr/>
        </p:nvSpPr>
        <p:spPr>
          <a:xfrm>
            <a:off x="6315179" y="943959"/>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nb-NO" sz="1400" dirty="0" err="1">
                <a:solidFill>
                  <a:schemeClr val="bg1"/>
                </a:solidFill>
                <a:latin typeface="Bookman Old Style" panose="02050604050505020204" pitchFamily="18" charset="0"/>
              </a:rPr>
              <a:t>Varius</a:t>
            </a:r>
            <a:r>
              <a:rPr lang="nb-NO" sz="1400" dirty="0">
                <a:solidFill>
                  <a:schemeClr val="bg1"/>
                </a:solidFill>
                <a:latin typeface="Bookman Old Style" panose="02050604050505020204" pitchFamily="18" charset="0"/>
              </a:rPr>
              <a:t> </a:t>
            </a:r>
            <a:r>
              <a:rPr lang="nb-NO" sz="1400" dirty="0" err="1">
                <a:solidFill>
                  <a:schemeClr val="bg1"/>
                </a:solidFill>
                <a:latin typeface="Bookman Old Style" panose="02050604050505020204" pitchFamily="18" charset="0"/>
              </a:rPr>
              <a:t>sollicitudin</a:t>
            </a:r>
            <a:endParaRPr lang="nb-NO" sz="1400" dirty="0">
              <a:solidFill>
                <a:schemeClr val="bg1"/>
              </a:solidFill>
              <a:latin typeface="Bookman Old Style" panose="02050604050505020204" pitchFamily="18" charset="0"/>
            </a:endParaRPr>
          </a:p>
        </p:txBody>
      </p:sp>
      <p:sp>
        <p:nvSpPr>
          <p:cNvPr id="295" name="Google Shape;5652;p542">
            <a:extLst>
              <a:ext uri="{FF2B5EF4-FFF2-40B4-BE49-F238E27FC236}">
                <a16:creationId xmlns:a16="http://schemas.microsoft.com/office/drawing/2014/main" id="{66236025-F9E1-B165-4F97-5D11EF461891}"/>
              </a:ext>
            </a:extLst>
          </p:cNvPr>
          <p:cNvSpPr/>
          <p:nvPr/>
        </p:nvSpPr>
        <p:spPr>
          <a:xfrm>
            <a:off x="6315179" y="1465870"/>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r>
              <a:rPr lang="nb-NO" sz="1400" dirty="0" err="1">
                <a:solidFill>
                  <a:schemeClr val="bg1"/>
                </a:solidFill>
                <a:latin typeface="Bookman Old Style" panose="02050604050505020204" pitchFamily="18" charset="0"/>
              </a:rPr>
              <a:t>Aliquam</a:t>
            </a:r>
            <a:r>
              <a:rPr lang="nb-NO" sz="1400" dirty="0">
                <a:solidFill>
                  <a:schemeClr val="bg1"/>
                </a:solidFill>
                <a:latin typeface="Bookman Old Style" panose="02050604050505020204" pitchFamily="18" charset="0"/>
              </a:rPr>
              <a:t> </a:t>
            </a:r>
            <a:r>
              <a:rPr lang="nb-NO" sz="1400" dirty="0" err="1">
                <a:solidFill>
                  <a:schemeClr val="bg1"/>
                </a:solidFill>
                <a:latin typeface="Bookman Old Style" panose="02050604050505020204" pitchFamily="18" charset="0"/>
              </a:rPr>
              <a:t>tincidun</a:t>
            </a:r>
            <a:endParaRPr lang="nb-NO" sz="1400" dirty="0">
              <a:solidFill>
                <a:schemeClr val="bg1"/>
              </a:solidFill>
              <a:latin typeface="Bookman Old Style" panose="02050604050505020204" pitchFamily="18" charset="0"/>
            </a:endParaRPr>
          </a:p>
        </p:txBody>
      </p:sp>
      <p:sp>
        <p:nvSpPr>
          <p:cNvPr id="296" name="Google Shape;5652;p542">
            <a:extLst>
              <a:ext uri="{FF2B5EF4-FFF2-40B4-BE49-F238E27FC236}">
                <a16:creationId xmlns:a16="http://schemas.microsoft.com/office/drawing/2014/main" id="{5CA71EFD-057F-5B83-9F77-5D50B870E79E}"/>
              </a:ext>
            </a:extLst>
          </p:cNvPr>
          <p:cNvSpPr/>
          <p:nvPr/>
        </p:nvSpPr>
        <p:spPr>
          <a:xfrm>
            <a:off x="6315179" y="1987781"/>
            <a:ext cx="5289395" cy="423194"/>
          </a:xfrm>
          <a:prstGeom prst="roundRect">
            <a:avLst>
              <a:gd name="adj" fmla="val 18380"/>
            </a:avLst>
          </a:prstGeom>
          <a:solidFill>
            <a:schemeClr val="accent2"/>
          </a:solidFill>
          <a:ln>
            <a:noFill/>
          </a:ln>
        </p:spPr>
        <p:txBody>
          <a:bodyPr spcFirstLastPara="1" wrap="square" lIns="91425" tIns="91425" rIns="91425" bIns="91425" anchor="ctr" anchorCtr="0">
            <a:noAutofit/>
          </a:bodyPr>
          <a:lstStyle/>
          <a:p>
            <a:r>
              <a:rPr lang="nb-NO" sz="1400" dirty="0" err="1">
                <a:solidFill>
                  <a:schemeClr val="bg1"/>
                </a:solidFill>
                <a:latin typeface="Bookman Old Style" panose="02050604050505020204" pitchFamily="18" charset="0"/>
              </a:rPr>
              <a:t>Nec</a:t>
            </a:r>
            <a:r>
              <a:rPr lang="nb-NO" sz="1400" dirty="0">
                <a:solidFill>
                  <a:schemeClr val="bg1"/>
                </a:solidFill>
                <a:latin typeface="Bookman Old Style" panose="02050604050505020204" pitchFamily="18" charset="0"/>
              </a:rPr>
              <a:t> </a:t>
            </a:r>
            <a:r>
              <a:rPr lang="nb-NO" sz="1400" dirty="0" err="1">
                <a:solidFill>
                  <a:schemeClr val="bg1"/>
                </a:solidFill>
                <a:latin typeface="Bookman Old Style" panose="02050604050505020204" pitchFamily="18" charset="0"/>
              </a:rPr>
              <a:t>molestie</a:t>
            </a:r>
            <a:r>
              <a:rPr lang="nb-NO" sz="1400" dirty="0">
                <a:solidFill>
                  <a:schemeClr val="bg1"/>
                </a:solidFill>
                <a:latin typeface="Bookman Old Style" panose="02050604050505020204" pitchFamily="18" charset="0"/>
              </a:rPr>
              <a:t> </a:t>
            </a:r>
          </a:p>
        </p:txBody>
      </p:sp>
      <p:sp>
        <p:nvSpPr>
          <p:cNvPr id="297" name="Google Shape;5652;p542">
            <a:extLst>
              <a:ext uri="{FF2B5EF4-FFF2-40B4-BE49-F238E27FC236}">
                <a16:creationId xmlns:a16="http://schemas.microsoft.com/office/drawing/2014/main" id="{8ACA5421-D792-8EB5-0A90-79BCFBAC78B3}"/>
              </a:ext>
            </a:extLst>
          </p:cNvPr>
          <p:cNvSpPr/>
          <p:nvPr/>
        </p:nvSpPr>
        <p:spPr>
          <a:xfrm>
            <a:off x="6315180" y="2511889"/>
            <a:ext cx="1676399" cy="423194"/>
          </a:xfrm>
          <a:prstGeom prst="roundRect">
            <a:avLst>
              <a:gd name="adj" fmla="val 18380"/>
            </a:avLst>
          </a:prstGeom>
          <a:solidFill>
            <a:schemeClr val="accent2">
              <a:lumMod val="40000"/>
              <a:lumOff val="60000"/>
            </a:schemeClr>
          </a:solidFill>
          <a:ln>
            <a:noFill/>
          </a:ln>
        </p:spPr>
        <p:txBody>
          <a:bodyPr spcFirstLastPara="1" wrap="square" lIns="91425" tIns="91425" rIns="91425" bIns="91425" anchor="ctr" anchorCtr="0">
            <a:noAutofit/>
          </a:bodyPr>
          <a:lstStyle/>
          <a:p>
            <a:pPr algn="ctr"/>
            <a:r>
              <a:rPr lang="nb-NO" sz="1200" dirty="0" err="1">
                <a:solidFill>
                  <a:schemeClr val="tx1"/>
                </a:solidFill>
                <a:latin typeface="Bookman Old Style" panose="02050604050505020204" pitchFamily="18" charset="0"/>
              </a:rPr>
              <a:t>Nec</a:t>
            </a:r>
            <a:r>
              <a:rPr lang="nb-NO" sz="1200" dirty="0">
                <a:solidFill>
                  <a:schemeClr val="tx1"/>
                </a:solidFill>
                <a:latin typeface="Bookman Old Style" panose="02050604050505020204" pitchFamily="18" charset="0"/>
              </a:rPr>
              <a:t> </a:t>
            </a:r>
            <a:r>
              <a:rPr lang="nb-NO" sz="1200" dirty="0" err="1">
                <a:solidFill>
                  <a:schemeClr val="tx1"/>
                </a:solidFill>
                <a:latin typeface="Bookman Old Style" panose="02050604050505020204" pitchFamily="18" charset="0"/>
              </a:rPr>
              <a:t>molestie</a:t>
            </a:r>
            <a:r>
              <a:rPr lang="nb-NO" sz="1200" dirty="0">
                <a:solidFill>
                  <a:schemeClr val="tx1"/>
                </a:solidFill>
                <a:latin typeface="Bookman Old Style" panose="02050604050505020204" pitchFamily="18" charset="0"/>
              </a:rPr>
              <a:t> </a:t>
            </a:r>
          </a:p>
        </p:txBody>
      </p:sp>
      <p:sp>
        <p:nvSpPr>
          <p:cNvPr id="298" name="Google Shape;5652;p542">
            <a:extLst>
              <a:ext uri="{FF2B5EF4-FFF2-40B4-BE49-F238E27FC236}">
                <a16:creationId xmlns:a16="http://schemas.microsoft.com/office/drawing/2014/main" id="{56BA6481-BE9D-FD21-D73A-3D7775B7174F}"/>
              </a:ext>
            </a:extLst>
          </p:cNvPr>
          <p:cNvSpPr/>
          <p:nvPr/>
        </p:nvSpPr>
        <p:spPr>
          <a:xfrm>
            <a:off x="8121678" y="2511889"/>
            <a:ext cx="1676399" cy="423194"/>
          </a:xfrm>
          <a:prstGeom prst="roundRect">
            <a:avLst>
              <a:gd name="adj" fmla="val 18380"/>
            </a:avLst>
          </a:prstGeom>
          <a:solidFill>
            <a:schemeClr val="accent2">
              <a:lumMod val="40000"/>
              <a:lumOff val="60000"/>
            </a:schemeClr>
          </a:solidFill>
          <a:ln>
            <a:noFill/>
          </a:ln>
        </p:spPr>
        <p:txBody>
          <a:bodyPr spcFirstLastPara="1" wrap="square" lIns="91425" tIns="91425" rIns="91425" bIns="91425" anchor="ctr" anchorCtr="0">
            <a:noAutofit/>
          </a:bodyPr>
          <a:lstStyle/>
          <a:p>
            <a:pPr algn="ctr"/>
            <a:r>
              <a:rPr lang="nb-NO" sz="1200" dirty="0" err="1">
                <a:solidFill>
                  <a:schemeClr val="tx1"/>
                </a:solidFill>
                <a:latin typeface="Bookman Old Style" panose="02050604050505020204" pitchFamily="18" charset="0"/>
              </a:rPr>
              <a:t>Lorem</a:t>
            </a:r>
            <a:r>
              <a:rPr lang="nb-NO" sz="1200" dirty="0">
                <a:solidFill>
                  <a:schemeClr val="tx1"/>
                </a:solidFill>
                <a:latin typeface="Bookman Old Style" panose="02050604050505020204" pitchFamily="18" charset="0"/>
              </a:rPr>
              <a:t> </a:t>
            </a:r>
            <a:r>
              <a:rPr lang="nb-NO" sz="1200" dirty="0" err="1">
                <a:solidFill>
                  <a:schemeClr val="tx1"/>
                </a:solidFill>
                <a:latin typeface="Bookman Old Style" panose="02050604050505020204" pitchFamily="18" charset="0"/>
              </a:rPr>
              <a:t>ipsum</a:t>
            </a:r>
            <a:endParaRPr lang="nb-NO" sz="1200" dirty="0">
              <a:solidFill>
                <a:schemeClr val="tx1"/>
              </a:solidFill>
              <a:latin typeface="Bookman Old Style" panose="02050604050505020204" pitchFamily="18" charset="0"/>
            </a:endParaRPr>
          </a:p>
        </p:txBody>
      </p:sp>
      <p:sp>
        <p:nvSpPr>
          <p:cNvPr id="299" name="Google Shape;5652;p542">
            <a:extLst>
              <a:ext uri="{FF2B5EF4-FFF2-40B4-BE49-F238E27FC236}">
                <a16:creationId xmlns:a16="http://schemas.microsoft.com/office/drawing/2014/main" id="{84DDA4C0-C821-25EE-0494-0218435BF8BF}"/>
              </a:ext>
            </a:extLst>
          </p:cNvPr>
          <p:cNvSpPr/>
          <p:nvPr/>
        </p:nvSpPr>
        <p:spPr>
          <a:xfrm>
            <a:off x="9928175" y="2511889"/>
            <a:ext cx="1676399" cy="423194"/>
          </a:xfrm>
          <a:prstGeom prst="roundRect">
            <a:avLst>
              <a:gd name="adj" fmla="val 18380"/>
            </a:avLst>
          </a:prstGeom>
          <a:solidFill>
            <a:schemeClr val="accent2">
              <a:lumMod val="40000"/>
              <a:lumOff val="60000"/>
            </a:schemeClr>
          </a:solidFill>
          <a:ln>
            <a:noFill/>
          </a:ln>
        </p:spPr>
        <p:txBody>
          <a:bodyPr spcFirstLastPara="1" wrap="square" lIns="91425" tIns="91425" rIns="91425" bIns="91425" anchor="ctr" anchorCtr="0">
            <a:noAutofit/>
          </a:bodyPr>
          <a:lstStyle/>
          <a:p>
            <a:pPr algn="ctr"/>
            <a:r>
              <a:rPr lang="nb-NO" sz="1200" dirty="0" err="1">
                <a:solidFill>
                  <a:schemeClr val="tx1"/>
                </a:solidFill>
                <a:latin typeface="Bookman Old Style" panose="02050604050505020204" pitchFamily="18" charset="0"/>
              </a:rPr>
              <a:t>Pulvinar</a:t>
            </a:r>
            <a:endParaRPr lang="nb-NO" sz="1200" dirty="0">
              <a:solidFill>
                <a:schemeClr val="tx1"/>
              </a:solidFill>
              <a:latin typeface="Bookman Old Style" panose="02050604050505020204" pitchFamily="18" charset="0"/>
            </a:endParaRPr>
          </a:p>
        </p:txBody>
      </p:sp>
      <p:sp>
        <p:nvSpPr>
          <p:cNvPr id="300" name="Google Shape;5652;p542">
            <a:extLst>
              <a:ext uri="{FF2B5EF4-FFF2-40B4-BE49-F238E27FC236}">
                <a16:creationId xmlns:a16="http://schemas.microsoft.com/office/drawing/2014/main" id="{2CD23598-DCC1-8C88-98CF-8DADB4190686}"/>
              </a:ext>
            </a:extLst>
          </p:cNvPr>
          <p:cNvSpPr/>
          <p:nvPr/>
        </p:nvSpPr>
        <p:spPr>
          <a:xfrm>
            <a:off x="6315179" y="3995000"/>
            <a:ext cx="5289395" cy="423194"/>
          </a:xfrm>
          <a:prstGeom prst="roundRect">
            <a:avLst>
              <a:gd name="adj" fmla="val 18380"/>
            </a:avLst>
          </a:prstGeom>
          <a:solidFill>
            <a:schemeClr val="bg2">
              <a:lumMod val="60000"/>
              <a:lumOff val="40000"/>
            </a:schemeClr>
          </a:solidFill>
          <a:ln>
            <a:noFill/>
          </a:ln>
        </p:spPr>
        <p:txBody>
          <a:bodyPr spcFirstLastPara="1" wrap="square" lIns="91425" tIns="91425" rIns="91425" bIns="91425" anchor="ctr" anchorCtr="0">
            <a:noAutofit/>
          </a:bodyPr>
          <a:lstStyle/>
          <a:p>
            <a:pPr algn="ctr"/>
            <a:r>
              <a:rPr lang="nb-NO" sz="1400" dirty="0" err="1">
                <a:solidFill>
                  <a:schemeClr val="tx1"/>
                </a:solidFill>
                <a:latin typeface="Bookman Old Style" panose="02050604050505020204" pitchFamily="18" charset="0"/>
              </a:rPr>
              <a:t>Nec</a:t>
            </a:r>
            <a:r>
              <a:rPr lang="nb-NO" sz="1400" dirty="0">
                <a:solidFill>
                  <a:schemeClr val="tx1"/>
                </a:solidFill>
                <a:latin typeface="Bookman Old Style" panose="02050604050505020204" pitchFamily="18" charset="0"/>
              </a:rPr>
              <a:t> </a:t>
            </a:r>
            <a:r>
              <a:rPr lang="nb-NO" sz="1400" dirty="0" err="1">
                <a:solidFill>
                  <a:schemeClr val="tx1"/>
                </a:solidFill>
                <a:latin typeface="Bookman Old Style" panose="02050604050505020204" pitchFamily="18" charset="0"/>
              </a:rPr>
              <a:t>molestie</a:t>
            </a:r>
            <a:r>
              <a:rPr lang="nb-NO" sz="1400" dirty="0">
                <a:solidFill>
                  <a:schemeClr val="tx1"/>
                </a:solidFill>
                <a:latin typeface="Bookman Old Style" panose="02050604050505020204" pitchFamily="18" charset="0"/>
              </a:rPr>
              <a:t> </a:t>
            </a:r>
          </a:p>
        </p:txBody>
      </p:sp>
      <p:sp>
        <p:nvSpPr>
          <p:cNvPr id="301" name="Google Shape;5652;p542">
            <a:extLst>
              <a:ext uri="{FF2B5EF4-FFF2-40B4-BE49-F238E27FC236}">
                <a16:creationId xmlns:a16="http://schemas.microsoft.com/office/drawing/2014/main" id="{BEEB8849-3378-54F4-E3C1-9C056694B457}"/>
              </a:ext>
            </a:extLst>
          </p:cNvPr>
          <p:cNvSpPr/>
          <p:nvPr/>
        </p:nvSpPr>
        <p:spPr>
          <a:xfrm>
            <a:off x="6315179" y="4968936"/>
            <a:ext cx="5289395" cy="423194"/>
          </a:xfrm>
          <a:prstGeom prst="roundRect">
            <a:avLst>
              <a:gd name="adj" fmla="val 18380"/>
            </a:avLst>
          </a:prstGeom>
          <a:solidFill>
            <a:schemeClr val="bg2">
              <a:lumMod val="75000"/>
            </a:schemeClr>
          </a:solidFill>
          <a:ln>
            <a:noFill/>
          </a:ln>
        </p:spPr>
        <p:txBody>
          <a:bodyPr spcFirstLastPara="1" wrap="square" lIns="91425" tIns="91425" rIns="91425" bIns="91425" anchor="ctr" anchorCtr="0">
            <a:noAutofit/>
          </a:bodyPr>
          <a:lstStyle/>
          <a:p>
            <a:pPr algn="ctr"/>
            <a:r>
              <a:rPr lang="nb-NO" sz="1400" dirty="0" err="1">
                <a:solidFill>
                  <a:schemeClr val="bg1"/>
                </a:solidFill>
                <a:latin typeface="Bookman Old Style" panose="02050604050505020204" pitchFamily="18" charset="0"/>
              </a:rPr>
              <a:t>Varius</a:t>
            </a:r>
            <a:r>
              <a:rPr lang="nb-NO" sz="1400" dirty="0">
                <a:solidFill>
                  <a:schemeClr val="bg1"/>
                </a:solidFill>
                <a:latin typeface="Bookman Old Style" panose="02050604050505020204" pitchFamily="18" charset="0"/>
              </a:rPr>
              <a:t> </a:t>
            </a:r>
            <a:r>
              <a:rPr lang="nb-NO" sz="1400" dirty="0" err="1">
                <a:solidFill>
                  <a:schemeClr val="bg1"/>
                </a:solidFill>
                <a:latin typeface="Bookman Old Style" panose="02050604050505020204" pitchFamily="18" charset="0"/>
              </a:rPr>
              <a:t>sollicitudin</a:t>
            </a:r>
            <a:endParaRPr lang="nb-NO" sz="1400" dirty="0">
              <a:solidFill>
                <a:schemeClr val="bg1"/>
              </a:solidFill>
              <a:latin typeface="Bookman Old Style" panose="02050604050505020204" pitchFamily="18" charset="0"/>
            </a:endParaRPr>
          </a:p>
        </p:txBody>
      </p:sp>
      <p:sp>
        <p:nvSpPr>
          <p:cNvPr id="302" name="TextBox 301">
            <a:extLst>
              <a:ext uri="{FF2B5EF4-FFF2-40B4-BE49-F238E27FC236}">
                <a16:creationId xmlns:a16="http://schemas.microsoft.com/office/drawing/2014/main" id="{2798CEA6-3994-A19A-4FC5-35D63FFA3E77}"/>
              </a:ext>
            </a:extLst>
          </p:cNvPr>
          <p:cNvSpPr txBox="1"/>
          <p:nvPr/>
        </p:nvSpPr>
        <p:spPr>
          <a:xfrm>
            <a:off x="531671" y="1392057"/>
            <a:ext cx="4954729" cy="1569660"/>
          </a:xfrm>
          <a:prstGeom prst="rect">
            <a:avLst/>
          </a:prstGeom>
          <a:noFill/>
        </p:spPr>
        <p:txBody>
          <a:bodyPr wrap="square">
            <a:spAutoFit/>
          </a:bodyPr>
          <a:lstStyle/>
          <a:p>
            <a:pPr>
              <a:buClr>
                <a:srgbClr val="56555A"/>
              </a:buClr>
              <a:buSzPts val="800"/>
            </a:pPr>
            <a:r>
              <a:rPr lang="en-GB" sz="1200" b="0" i="0" dirty="0">
                <a:solidFill>
                  <a:srgbClr val="000000"/>
                </a:solidFill>
                <a:effectLst/>
                <a:latin typeface="Franklin Gothic Book" panose="020B0503020102020204" pitchFamily="34" charset="0"/>
              </a:rPr>
              <a:t>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Aliquam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blandit</a:t>
            </a:r>
            <a:r>
              <a:rPr lang="en-GB" sz="1200" b="0" i="0" dirty="0">
                <a:solidFill>
                  <a:srgbClr val="000000"/>
                </a:solidFill>
                <a:effectLst/>
                <a:latin typeface="Franklin Gothic Book" panose="020B0503020102020204" pitchFamily="34" charset="0"/>
              </a:rPr>
              <a:t> pulvinar. In </a:t>
            </a:r>
            <a:r>
              <a:rPr lang="en-GB" sz="1200" b="0" i="0" dirty="0" err="1">
                <a:solidFill>
                  <a:srgbClr val="000000"/>
                </a:solidFill>
                <a:effectLst/>
                <a:latin typeface="Franklin Gothic Book" panose="020B0503020102020204" pitchFamily="34" charset="0"/>
              </a:rPr>
              <a:t>rutrum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tincidunt</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metus</a:t>
            </a:r>
            <a:r>
              <a:rPr lang="en-GB" sz="1200" dirty="0">
                <a:latin typeface="Franklin Gothic Book" panose="020B0503020102020204" pitchFamily="34" charset="0"/>
              </a:rPr>
              <a:t>.</a:t>
            </a:r>
          </a:p>
          <a:p>
            <a:pPr>
              <a:buClr>
                <a:srgbClr val="56555A"/>
              </a:buClr>
              <a:buSzPts val="800"/>
            </a:pPr>
            <a:endParaRPr lang="en-GB" sz="1200" dirty="0">
              <a:solidFill>
                <a:schemeClr val="tx1"/>
              </a:solidFill>
              <a:latin typeface="Franklin Gothic Book" panose="020B0503020102020204" pitchFamily="34" charset="0"/>
            </a:endParaRPr>
          </a:p>
          <a:p>
            <a:pPr>
              <a:buClr>
                <a:srgbClr val="56555A"/>
              </a:buClr>
              <a:buSzPts val="800"/>
            </a:pPr>
            <a:r>
              <a:rPr lang="en-GB" sz="1200" b="0" i="0" dirty="0">
                <a:solidFill>
                  <a:srgbClr val="000000"/>
                </a:solidFill>
                <a:effectLst/>
                <a:latin typeface="Franklin Gothic Book" panose="020B0503020102020204" pitchFamily="34" charset="0"/>
              </a:rPr>
              <a:t>Donec </a:t>
            </a:r>
            <a:r>
              <a:rPr lang="en-GB" sz="1200" b="0" i="0" dirty="0" err="1">
                <a:solidFill>
                  <a:srgbClr val="000000"/>
                </a:solidFill>
                <a:effectLst/>
                <a:latin typeface="Franklin Gothic Book" panose="020B0503020102020204" pitchFamily="34" charset="0"/>
              </a:rPr>
              <a:t>vehicula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sed</a:t>
            </a:r>
            <a:r>
              <a:rPr lang="en-GB" sz="1200" b="0" i="0" dirty="0">
                <a:solidFill>
                  <a:srgbClr val="000000"/>
                </a:solidFill>
                <a:effectLst/>
                <a:latin typeface="Franklin Gothic Book" panose="020B0503020102020204" pitchFamily="34" charset="0"/>
              </a:rPr>
              <a:t> ligula </a:t>
            </a:r>
            <a:r>
              <a:rPr lang="en-GB" sz="1200" b="0" i="0" dirty="0" err="1">
                <a:solidFill>
                  <a:srgbClr val="000000"/>
                </a:solidFill>
                <a:effectLst/>
                <a:latin typeface="Franklin Gothic Book" panose="020B0503020102020204" pitchFamily="34" charset="0"/>
              </a:rPr>
              <a:t>varius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sollicitudin</a:t>
            </a:r>
            <a:r>
              <a:rPr lang="en-GB" sz="1200" b="0" i="0" dirty="0">
                <a:solidFill>
                  <a:srgbClr val="000000"/>
                </a:solidFill>
                <a:effectLst/>
                <a:latin typeface="Franklin Gothic Book" panose="020B0503020102020204" pitchFamily="34" charset="0"/>
              </a:rPr>
              <a:t>. Proin </a:t>
            </a:r>
            <a:r>
              <a:rPr lang="en-GB" sz="1200" b="0" i="0" dirty="0" err="1">
                <a:solidFill>
                  <a:srgbClr val="000000"/>
                </a:solidFill>
                <a:effectLst/>
                <a:latin typeface="Franklin Gothic Book" panose="020B0503020102020204" pitchFamily="34" charset="0"/>
              </a:rPr>
              <a:t>tempor</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lectus</a:t>
            </a:r>
            <a:r>
              <a:rPr lang="en-GB" sz="1200" b="0" i="0" dirty="0">
                <a:solidFill>
                  <a:srgbClr val="000000"/>
                </a:solidFill>
                <a:effectLst/>
                <a:latin typeface="Franklin Gothic Book" panose="020B0503020102020204" pitchFamily="34" charset="0"/>
              </a:rPr>
              <a:t> vitae gravida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urna</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turpis</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elementum</a:t>
            </a:r>
            <a:r>
              <a:rPr lang="en-GB" sz="1200" b="0" i="0" dirty="0">
                <a:solidFill>
                  <a:srgbClr val="000000"/>
                </a:solidFill>
                <a:effectLst/>
                <a:latin typeface="Franklin Gothic Book" panose="020B0503020102020204" pitchFamily="34" charset="0"/>
              </a:rPr>
              <a:t> dui, </a:t>
            </a:r>
            <a:r>
              <a:rPr lang="en-GB" sz="1200" b="0" i="0" dirty="0" err="1">
                <a:solidFill>
                  <a:srgbClr val="000000"/>
                </a:solidFill>
                <a:effectLst/>
                <a:latin typeface="Franklin Gothic Book" panose="020B0503020102020204" pitchFamily="34" charset="0"/>
              </a:rPr>
              <a:t>nec</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molestie</a:t>
            </a:r>
            <a:r>
              <a:rPr lang="en-GB" sz="1200" b="0" i="0" dirty="0">
                <a:solidFill>
                  <a:srgbClr val="000000"/>
                </a:solidFill>
                <a:effectLst/>
                <a:latin typeface="Franklin Gothic Book" panose="020B0503020102020204" pitchFamily="34" charset="0"/>
              </a:rPr>
              <a:t> ex eros </a:t>
            </a:r>
            <a:r>
              <a:rPr lang="en-GB" sz="1200" b="0" i="0" dirty="0" err="1">
                <a:solidFill>
                  <a:srgbClr val="000000"/>
                </a:solidFill>
                <a:effectLst/>
                <a:latin typeface="Franklin Gothic Book" panose="020B0503020102020204" pitchFamily="34" charset="0"/>
              </a:rPr>
              <a:t>vel</a:t>
            </a:r>
            <a:r>
              <a:rPr lang="en-GB" sz="1200" b="0" i="0" dirty="0">
                <a:solidFill>
                  <a:srgbClr val="000000"/>
                </a:solidFill>
                <a:effectLst/>
                <a:latin typeface="Franklin Gothic Book" panose="020B0503020102020204" pitchFamily="34" charset="0"/>
              </a:rPr>
              <a:t> </a:t>
            </a:r>
            <a:r>
              <a:rPr lang="en-GB" sz="1200" b="0" i="0" dirty="0" err="1">
                <a:solidFill>
                  <a:srgbClr val="000000"/>
                </a:solidFill>
                <a:effectLst/>
                <a:latin typeface="Franklin Gothic Book" panose="020B0503020102020204" pitchFamily="34" charset="0"/>
              </a:rPr>
              <a:t>purus</a:t>
            </a:r>
            <a:r>
              <a:rPr lang="en-GB" sz="1200" b="0" i="0" dirty="0">
                <a:solidFill>
                  <a:srgbClr val="000000"/>
                </a:solidFill>
                <a:effectLst/>
                <a:latin typeface="Franklin Gothic Book" panose="020B0503020102020204" pitchFamily="34" charset="0"/>
              </a:rPr>
              <a:t>.</a:t>
            </a:r>
            <a:endParaRPr lang="en-GB" sz="1200" dirty="0">
              <a:solidFill>
                <a:schemeClr val="tx1"/>
              </a:solidFill>
              <a:latin typeface="Franklin Gothic Book" panose="020B0503020102020204" pitchFamily="34" charset="0"/>
            </a:endParaRPr>
          </a:p>
          <a:p>
            <a:pPr>
              <a:buClr>
                <a:srgbClr val="56555A"/>
              </a:buClr>
              <a:buSzPts val="800"/>
            </a:pPr>
            <a:endParaRPr lang="en-GB" sz="1200" dirty="0">
              <a:solidFill>
                <a:schemeClr val="tx1"/>
              </a:solidFill>
              <a:latin typeface="Franklin Gothic Book" panose="020B0503020102020204" pitchFamily="34" charset="0"/>
            </a:endParaRPr>
          </a:p>
        </p:txBody>
      </p:sp>
      <p:sp>
        <p:nvSpPr>
          <p:cNvPr id="303" name="TextBox 302">
            <a:extLst>
              <a:ext uri="{FF2B5EF4-FFF2-40B4-BE49-F238E27FC236}">
                <a16:creationId xmlns:a16="http://schemas.microsoft.com/office/drawing/2014/main" id="{0C148F82-A71F-D70A-470F-785588D78CC6}"/>
              </a:ext>
            </a:extLst>
          </p:cNvPr>
          <p:cNvSpPr txBox="1"/>
          <p:nvPr/>
        </p:nvSpPr>
        <p:spPr>
          <a:xfrm>
            <a:off x="8959876" y="510534"/>
            <a:ext cx="2383986" cy="276999"/>
          </a:xfrm>
          <a:prstGeom prst="rect">
            <a:avLst/>
          </a:prstGeom>
          <a:noFill/>
        </p:spPr>
        <p:txBody>
          <a:bodyPr wrap="square">
            <a:spAutoFit/>
          </a:bodyPr>
          <a:lstStyle/>
          <a:p>
            <a:pPr>
              <a:buClr>
                <a:srgbClr val="56555A"/>
              </a:buClr>
              <a:buSzPts val="800"/>
            </a:pPr>
            <a:r>
              <a:rPr lang="en-GB" sz="1200" b="0" i="0" dirty="0">
                <a:solidFill>
                  <a:schemeClr val="bg1"/>
                </a:solidFill>
                <a:effectLst/>
                <a:latin typeface="Franklin Gothic Book" panose="020B0503020102020204" pitchFamily="34" charset="0"/>
              </a:rPr>
              <a:t>Donec </a:t>
            </a:r>
            <a:r>
              <a:rPr lang="en-GB" sz="1200" b="0" i="0" dirty="0" err="1">
                <a:solidFill>
                  <a:schemeClr val="bg1"/>
                </a:solidFill>
                <a:effectLst/>
                <a:latin typeface="Franklin Gothic Book" panose="020B0503020102020204" pitchFamily="34" charset="0"/>
              </a:rPr>
              <a:t>vehicula</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urna</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sed</a:t>
            </a:r>
            <a:r>
              <a:rPr lang="en-GB" sz="1200" b="0" i="0" dirty="0">
                <a:solidFill>
                  <a:schemeClr val="bg1"/>
                </a:solidFill>
                <a:effectLst/>
                <a:latin typeface="Franklin Gothic Book" panose="020B0503020102020204" pitchFamily="34" charset="0"/>
              </a:rPr>
              <a:t> ligula</a:t>
            </a:r>
            <a:endParaRPr lang="en-GB" sz="1200" dirty="0">
              <a:solidFill>
                <a:schemeClr val="bg1"/>
              </a:solidFill>
              <a:latin typeface="Franklin Gothic Book" panose="020B0503020102020204" pitchFamily="34" charset="0"/>
            </a:endParaRPr>
          </a:p>
        </p:txBody>
      </p:sp>
      <p:sp>
        <p:nvSpPr>
          <p:cNvPr id="304" name="TextBox 303">
            <a:extLst>
              <a:ext uri="{FF2B5EF4-FFF2-40B4-BE49-F238E27FC236}">
                <a16:creationId xmlns:a16="http://schemas.microsoft.com/office/drawing/2014/main" id="{62976964-632C-ED05-6662-0215DC8E5420}"/>
              </a:ext>
            </a:extLst>
          </p:cNvPr>
          <p:cNvSpPr txBox="1"/>
          <p:nvPr/>
        </p:nvSpPr>
        <p:spPr>
          <a:xfrm>
            <a:off x="8959876" y="1012338"/>
            <a:ext cx="2383986" cy="276999"/>
          </a:xfrm>
          <a:prstGeom prst="rect">
            <a:avLst/>
          </a:prstGeom>
          <a:noFill/>
        </p:spPr>
        <p:txBody>
          <a:bodyPr wrap="square">
            <a:spAutoFit/>
          </a:bodyPr>
          <a:lstStyle/>
          <a:p>
            <a:pPr>
              <a:buClr>
                <a:srgbClr val="56555A"/>
              </a:buClr>
              <a:buSzPts val="800"/>
            </a:pPr>
            <a:r>
              <a:rPr lang="en-GB" sz="1200" b="0" i="0" dirty="0" err="1">
                <a:solidFill>
                  <a:schemeClr val="bg1"/>
                </a:solidFill>
                <a:effectLst/>
                <a:latin typeface="Franklin Gothic Book" panose="020B0503020102020204" pitchFamily="34" charset="0"/>
              </a:rPr>
              <a:t>Aliquam</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tincidun</a:t>
            </a:r>
            <a:endParaRPr lang="en-GB" sz="1200" b="0" i="0" dirty="0">
              <a:solidFill>
                <a:schemeClr val="bg1"/>
              </a:solidFill>
              <a:effectLst/>
              <a:latin typeface="Franklin Gothic Book" panose="020B0503020102020204" pitchFamily="34" charset="0"/>
            </a:endParaRPr>
          </a:p>
        </p:txBody>
      </p:sp>
      <p:sp>
        <p:nvSpPr>
          <p:cNvPr id="305" name="TextBox 304">
            <a:extLst>
              <a:ext uri="{FF2B5EF4-FFF2-40B4-BE49-F238E27FC236}">
                <a16:creationId xmlns:a16="http://schemas.microsoft.com/office/drawing/2014/main" id="{75B75387-BCF8-4D32-4005-3710E803FB02}"/>
              </a:ext>
            </a:extLst>
          </p:cNvPr>
          <p:cNvSpPr txBox="1"/>
          <p:nvPr/>
        </p:nvSpPr>
        <p:spPr>
          <a:xfrm>
            <a:off x="8959876" y="1525295"/>
            <a:ext cx="2383986" cy="276999"/>
          </a:xfrm>
          <a:prstGeom prst="rect">
            <a:avLst/>
          </a:prstGeom>
          <a:noFill/>
        </p:spPr>
        <p:txBody>
          <a:bodyPr wrap="square">
            <a:spAutoFit/>
          </a:bodyPr>
          <a:lstStyle/>
          <a:p>
            <a:pPr>
              <a:buClr>
                <a:srgbClr val="56555A"/>
              </a:buClr>
              <a:buSzPts val="800"/>
            </a:pPr>
            <a:r>
              <a:rPr lang="en-GB" sz="1200" b="0" i="0" dirty="0" err="1">
                <a:solidFill>
                  <a:schemeClr val="bg1"/>
                </a:solidFill>
                <a:effectLst/>
                <a:latin typeface="Franklin Gothic Book" panose="020B0503020102020204" pitchFamily="34" charset="0"/>
              </a:rPr>
              <a:t>Nec</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molestie</a:t>
            </a:r>
            <a:r>
              <a:rPr lang="en-GB" sz="1200" b="0" i="0" dirty="0">
                <a:solidFill>
                  <a:schemeClr val="bg1"/>
                </a:solidFill>
                <a:effectLst/>
                <a:latin typeface="Franklin Gothic Book" panose="020B0503020102020204" pitchFamily="34" charset="0"/>
              </a:rPr>
              <a:t> </a:t>
            </a:r>
          </a:p>
        </p:txBody>
      </p:sp>
      <p:sp>
        <p:nvSpPr>
          <p:cNvPr id="306" name="TextBox 305">
            <a:extLst>
              <a:ext uri="{FF2B5EF4-FFF2-40B4-BE49-F238E27FC236}">
                <a16:creationId xmlns:a16="http://schemas.microsoft.com/office/drawing/2014/main" id="{A3253C3F-51A4-9B14-C822-82D647A89AD9}"/>
              </a:ext>
            </a:extLst>
          </p:cNvPr>
          <p:cNvSpPr txBox="1"/>
          <p:nvPr/>
        </p:nvSpPr>
        <p:spPr>
          <a:xfrm>
            <a:off x="8959876" y="2071705"/>
            <a:ext cx="2383986" cy="461665"/>
          </a:xfrm>
          <a:prstGeom prst="rect">
            <a:avLst/>
          </a:prstGeom>
          <a:noFill/>
        </p:spPr>
        <p:txBody>
          <a:bodyPr wrap="square">
            <a:spAutoFit/>
          </a:bodyPr>
          <a:lstStyle/>
          <a:p>
            <a:pPr>
              <a:buClr>
                <a:srgbClr val="56555A"/>
              </a:buClr>
              <a:buSzPts val="800"/>
            </a:pPr>
            <a:r>
              <a:rPr lang="en-GB" sz="1200" b="0" i="0" dirty="0" err="1">
                <a:solidFill>
                  <a:schemeClr val="bg1"/>
                </a:solidFill>
                <a:effectLst/>
                <a:latin typeface="Franklin Gothic Book" panose="020B0503020102020204" pitchFamily="34" charset="0"/>
              </a:rPr>
              <a:t>Varius</a:t>
            </a:r>
            <a:r>
              <a:rPr lang="en-GB" sz="1200" b="0" i="0" dirty="0">
                <a:solidFill>
                  <a:schemeClr val="bg1"/>
                </a:solidFill>
                <a:effectLst/>
                <a:latin typeface="Franklin Gothic Book" panose="020B0503020102020204" pitchFamily="34" charset="0"/>
              </a:rPr>
              <a:t> </a:t>
            </a:r>
            <a:r>
              <a:rPr lang="en-GB" sz="1200" b="0" i="0" dirty="0" err="1">
                <a:solidFill>
                  <a:schemeClr val="bg1"/>
                </a:solidFill>
                <a:effectLst/>
                <a:latin typeface="Franklin Gothic Book" panose="020B0503020102020204" pitchFamily="34" charset="0"/>
              </a:rPr>
              <a:t>sollicitudin</a:t>
            </a:r>
            <a:endParaRPr lang="en-GB" sz="1200" b="0" i="0" dirty="0">
              <a:solidFill>
                <a:schemeClr val="bg1"/>
              </a:solidFill>
              <a:effectLst/>
              <a:latin typeface="Franklin Gothic Book" panose="020B0503020102020204" pitchFamily="34" charset="0"/>
            </a:endParaRPr>
          </a:p>
          <a:p>
            <a:pPr>
              <a:buClr>
                <a:srgbClr val="56555A"/>
              </a:buClr>
              <a:buSzPts val="800"/>
            </a:pPr>
            <a:endParaRPr lang="en-GB" sz="1200" b="0" i="0" dirty="0">
              <a:solidFill>
                <a:schemeClr val="bg1"/>
              </a:solidFill>
              <a:effectLst/>
              <a:latin typeface="Franklin Gothic Book" panose="020B0503020102020204" pitchFamily="34" charset="0"/>
            </a:endParaRPr>
          </a:p>
        </p:txBody>
      </p:sp>
      <p:pic>
        <p:nvPicPr>
          <p:cNvPr id="307" name="Grafik 50">
            <a:extLst>
              <a:ext uri="{FF2B5EF4-FFF2-40B4-BE49-F238E27FC236}">
                <a16:creationId xmlns:a16="http://schemas.microsoft.com/office/drawing/2014/main" id="{B29CC0D3-FCBE-53CA-D692-5A7652D2A1F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947075" y="3111177"/>
            <a:ext cx="412607" cy="412607"/>
          </a:xfrm>
          <a:prstGeom prst="rect">
            <a:avLst/>
          </a:prstGeom>
        </p:spPr>
      </p:pic>
      <p:sp>
        <p:nvSpPr>
          <p:cNvPr id="308" name="TextBox 307">
            <a:extLst>
              <a:ext uri="{FF2B5EF4-FFF2-40B4-BE49-F238E27FC236}">
                <a16:creationId xmlns:a16="http://schemas.microsoft.com/office/drawing/2014/main" id="{C7550B20-DC90-FA3F-186C-EA0405CC072D}"/>
              </a:ext>
            </a:extLst>
          </p:cNvPr>
          <p:cNvSpPr txBox="1"/>
          <p:nvPr/>
        </p:nvSpPr>
        <p:spPr>
          <a:xfrm>
            <a:off x="5961386" y="3560457"/>
            <a:ext cx="2383986" cy="246221"/>
          </a:xfrm>
          <a:prstGeom prst="rect">
            <a:avLst/>
          </a:prstGeom>
          <a:noFill/>
        </p:spPr>
        <p:txBody>
          <a:bodyPr wrap="square">
            <a:spAutoFit/>
          </a:bodyPr>
          <a:lstStyle/>
          <a:p>
            <a:pPr algn="ctr">
              <a:buClr>
                <a:srgbClr val="56555A"/>
              </a:buClr>
              <a:buSzPts val="800"/>
            </a:pPr>
            <a:r>
              <a:rPr lang="en-GB" sz="1000" b="0" i="0" dirty="0" err="1">
                <a:solidFill>
                  <a:schemeClr val="tx1"/>
                </a:solidFill>
                <a:effectLst/>
                <a:latin typeface="Franklin Gothic Book" panose="020B0503020102020204" pitchFamily="34" charset="0"/>
              </a:rPr>
              <a:t>Varius</a:t>
            </a:r>
            <a:r>
              <a:rPr lang="en-GB" sz="1000" b="0" i="0" dirty="0">
                <a:solidFill>
                  <a:schemeClr val="tx1"/>
                </a:solidFill>
                <a:effectLst/>
                <a:latin typeface="Franklin Gothic Book" panose="020B0503020102020204" pitchFamily="34" charset="0"/>
              </a:rPr>
              <a:t> </a:t>
            </a:r>
            <a:r>
              <a:rPr lang="en-GB" sz="1000" b="0" i="0" dirty="0" err="1">
                <a:solidFill>
                  <a:schemeClr val="tx1"/>
                </a:solidFill>
                <a:effectLst/>
                <a:latin typeface="Franklin Gothic Book" panose="020B0503020102020204" pitchFamily="34" charset="0"/>
              </a:rPr>
              <a:t>sollicitudin</a:t>
            </a:r>
            <a:endParaRPr lang="en-GB" sz="1000" b="0" i="0" dirty="0">
              <a:solidFill>
                <a:schemeClr val="tx1"/>
              </a:solidFill>
              <a:effectLst/>
              <a:latin typeface="Franklin Gothic Book" panose="020B0503020102020204" pitchFamily="34" charset="0"/>
            </a:endParaRPr>
          </a:p>
        </p:txBody>
      </p:sp>
      <p:sp>
        <p:nvSpPr>
          <p:cNvPr id="309" name="TextBox 308">
            <a:extLst>
              <a:ext uri="{FF2B5EF4-FFF2-40B4-BE49-F238E27FC236}">
                <a16:creationId xmlns:a16="http://schemas.microsoft.com/office/drawing/2014/main" id="{A397CA26-02AE-B5B6-A448-2B69FE075ED6}"/>
              </a:ext>
            </a:extLst>
          </p:cNvPr>
          <p:cNvSpPr txBox="1"/>
          <p:nvPr/>
        </p:nvSpPr>
        <p:spPr>
          <a:xfrm>
            <a:off x="6400543" y="4449845"/>
            <a:ext cx="5204031" cy="400110"/>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r>
              <a:rPr lang="en-GB" sz="1000" b="0" i="0" dirty="0">
                <a:solidFill>
                  <a:srgbClr val="000000"/>
                </a:solidFill>
                <a:effectLst/>
                <a:latin typeface="Franklin Gothic Book" panose="020B0503020102020204" pitchFamily="34" charset="0"/>
              </a:rPr>
              <a:t> vitae gravida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 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p>
        </p:txBody>
      </p:sp>
      <p:sp>
        <p:nvSpPr>
          <p:cNvPr id="310" name="TextBox 309">
            <a:extLst>
              <a:ext uri="{FF2B5EF4-FFF2-40B4-BE49-F238E27FC236}">
                <a16:creationId xmlns:a16="http://schemas.microsoft.com/office/drawing/2014/main" id="{A57B41DD-1F34-1E4A-57BC-572877DB7828}"/>
              </a:ext>
            </a:extLst>
          </p:cNvPr>
          <p:cNvSpPr txBox="1"/>
          <p:nvPr/>
        </p:nvSpPr>
        <p:spPr>
          <a:xfrm>
            <a:off x="8121678" y="2961717"/>
            <a:ext cx="1676400" cy="553998"/>
          </a:xfrm>
          <a:prstGeom prst="rect">
            <a:avLst/>
          </a:prstGeom>
          <a:noFill/>
        </p:spPr>
        <p:txBody>
          <a:bodyPr wrap="square">
            <a:spAutoFit/>
          </a:bodyPr>
          <a:lstStyle/>
          <a:p>
            <a:pPr marL="171450" indent="-171450">
              <a:buClr>
                <a:srgbClr val="56555A"/>
              </a:buClr>
              <a:buSzPts val="800"/>
              <a:buFont typeface="System Font Regular"/>
              <a:buChar char="-"/>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sed</a:t>
            </a:r>
            <a:endParaRPr lang="en-GB" sz="1000" b="0" i="0" dirty="0">
              <a:solidFill>
                <a:srgbClr val="000000"/>
              </a:solidFill>
              <a:effectLst/>
              <a:latin typeface="Franklin Gothic Book" panose="020B0503020102020204" pitchFamily="34" charset="0"/>
            </a:endParaRPr>
          </a:p>
          <a:p>
            <a:pPr marL="171450" indent="-171450">
              <a:buClr>
                <a:srgbClr val="56555A"/>
              </a:buClr>
              <a:buSzPts val="800"/>
              <a:buFont typeface="System Font Regular"/>
              <a:buChar char="-"/>
            </a:pPr>
            <a:r>
              <a:rPr lang="en-GB" sz="1000" dirty="0">
                <a:latin typeface="Franklin Gothic Book" panose="020B0503020102020204" pitchFamily="34" charset="0"/>
              </a:rPr>
              <a:t>L</a:t>
            </a:r>
            <a:r>
              <a:rPr lang="en-GB" sz="1000" b="0" i="0" dirty="0">
                <a:solidFill>
                  <a:srgbClr val="000000"/>
                </a:solidFill>
                <a:effectLst/>
                <a:latin typeface="Franklin Gothic Book" panose="020B0503020102020204" pitchFamily="34" charset="0"/>
              </a:rPr>
              <a:t>igula </a:t>
            </a:r>
            <a:r>
              <a:rPr lang="en-GB" sz="1000" b="0" i="0" dirty="0" err="1">
                <a:solidFill>
                  <a:srgbClr val="000000"/>
                </a:solidFill>
                <a:effectLst/>
                <a:latin typeface="Franklin Gothic Book" panose="020B0503020102020204" pitchFamily="34" charset="0"/>
              </a:rPr>
              <a:t>varius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sollicitudin</a:t>
            </a:r>
            <a:endParaRPr lang="en-GB" sz="1000" b="0" i="0" dirty="0">
              <a:solidFill>
                <a:srgbClr val="000000"/>
              </a:solidFill>
              <a:effectLst/>
              <a:latin typeface="Franklin Gothic Book" panose="020B0503020102020204" pitchFamily="34" charset="0"/>
            </a:endParaRPr>
          </a:p>
          <a:p>
            <a:pPr marL="171450" indent="-171450">
              <a:buClr>
                <a:srgbClr val="56555A"/>
              </a:buClr>
              <a:buSzPts val="800"/>
              <a:buFont typeface="System Font Regular"/>
              <a:buChar char="-"/>
            </a:pPr>
            <a:r>
              <a:rPr lang="en-GB" sz="1000" b="0" i="0" dirty="0">
                <a:solidFill>
                  <a:srgbClr val="000000"/>
                </a:solidFill>
                <a:effectLst/>
                <a:latin typeface="Franklin Gothic Book" panose="020B0503020102020204" pitchFamily="34" charset="0"/>
              </a:rPr>
              <a:t> 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endParaRPr lang="en-GB" sz="1000" dirty="0">
              <a:solidFill>
                <a:schemeClr val="tx1"/>
              </a:solidFill>
              <a:latin typeface="Franklin Gothic Book" panose="020B0503020102020204" pitchFamily="34" charset="0"/>
            </a:endParaRPr>
          </a:p>
        </p:txBody>
      </p:sp>
      <p:sp>
        <p:nvSpPr>
          <p:cNvPr id="311" name="TextBox 310">
            <a:extLst>
              <a:ext uri="{FF2B5EF4-FFF2-40B4-BE49-F238E27FC236}">
                <a16:creationId xmlns:a16="http://schemas.microsoft.com/office/drawing/2014/main" id="{FCF11881-A73E-76EA-379C-BD02FB482B8C}"/>
              </a:ext>
            </a:extLst>
          </p:cNvPr>
          <p:cNvSpPr txBox="1"/>
          <p:nvPr/>
        </p:nvSpPr>
        <p:spPr>
          <a:xfrm>
            <a:off x="10024819" y="2961717"/>
            <a:ext cx="1676400" cy="861774"/>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Donec </a:t>
            </a:r>
            <a:r>
              <a:rPr lang="en-GB" sz="1000" b="0" i="0" dirty="0" err="1">
                <a:solidFill>
                  <a:srgbClr val="000000"/>
                </a:solidFill>
                <a:effectLst/>
                <a:latin typeface="Franklin Gothic Book" panose="020B0503020102020204" pitchFamily="34" charset="0"/>
              </a:rPr>
              <a:t>vehicula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sed</a:t>
            </a:r>
            <a:r>
              <a:rPr lang="en-GB" sz="1000" b="0" i="0" dirty="0">
                <a:solidFill>
                  <a:srgbClr val="000000"/>
                </a:solidFill>
                <a:effectLst/>
                <a:latin typeface="Franklin Gothic Book" panose="020B0503020102020204" pitchFamily="34" charset="0"/>
              </a:rPr>
              <a:t> ligula </a:t>
            </a:r>
            <a:r>
              <a:rPr lang="en-GB" sz="1000" b="0" i="0" dirty="0" err="1">
                <a:solidFill>
                  <a:srgbClr val="000000"/>
                </a:solidFill>
                <a:effectLst/>
                <a:latin typeface="Franklin Gothic Book" panose="020B0503020102020204" pitchFamily="34" charset="0"/>
              </a:rPr>
              <a:t>varius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sollicitudin</a:t>
            </a:r>
            <a:r>
              <a:rPr lang="en-GB" sz="1000" b="0" i="0" dirty="0">
                <a:solidFill>
                  <a:srgbClr val="000000"/>
                </a:solidFill>
                <a:effectLst/>
                <a:latin typeface="Franklin Gothic Book" panose="020B0503020102020204" pitchFamily="34" charset="0"/>
              </a:rPr>
              <a:t>. 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r>
              <a:rPr lang="en-GB" sz="1000" b="0" i="0" dirty="0">
                <a:solidFill>
                  <a:srgbClr val="000000"/>
                </a:solidFill>
                <a:effectLst/>
                <a:latin typeface="Franklin Gothic Book" panose="020B0503020102020204" pitchFamily="34" charset="0"/>
              </a:rPr>
              <a:t> vitae gravida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a:t>
            </a:r>
            <a:r>
              <a:rPr lang="en-GB" sz="1000" dirty="0">
                <a:latin typeface="Franklin Gothic Book" panose="020B0503020102020204" pitchFamily="34" charset="0"/>
              </a:rPr>
              <a:t>.</a:t>
            </a:r>
            <a:endParaRPr lang="en-GB" sz="1000" dirty="0">
              <a:solidFill>
                <a:schemeClr val="tx1"/>
              </a:solidFill>
              <a:latin typeface="Franklin Gothic Book" panose="020B0503020102020204" pitchFamily="34" charset="0"/>
            </a:endParaRPr>
          </a:p>
        </p:txBody>
      </p:sp>
      <p:sp>
        <p:nvSpPr>
          <p:cNvPr id="312" name="TextBox 311">
            <a:extLst>
              <a:ext uri="{FF2B5EF4-FFF2-40B4-BE49-F238E27FC236}">
                <a16:creationId xmlns:a16="http://schemas.microsoft.com/office/drawing/2014/main" id="{E139C8B6-0D26-E9E5-0D94-D499B5C7009B}"/>
              </a:ext>
            </a:extLst>
          </p:cNvPr>
          <p:cNvSpPr txBox="1"/>
          <p:nvPr/>
        </p:nvSpPr>
        <p:spPr>
          <a:xfrm>
            <a:off x="6400543" y="5486908"/>
            <a:ext cx="5204031" cy="400110"/>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Proin </a:t>
            </a:r>
            <a:r>
              <a:rPr lang="en-GB" sz="1000" b="0" i="0" dirty="0" err="1">
                <a:solidFill>
                  <a:srgbClr val="000000"/>
                </a:solidFill>
                <a:effectLst/>
                <a:latin typeface="Franklin Gothic Book" panose="020B0503020102020204" pitchFamily="34" charset="0"/>
              </a:rPr>
              <a:t>tempor</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lectus</a:t>
            </a:r>
            <a:r>
              <a:rPr lang="en-GB" sz="1000" b="0" i="0" dirty="0">
                <a:solidFill>
                  <a:srgbClr val="000000"/>
                </a:solidFill>
                <a:effectLst/>
                <a:latin typeface="Franklin Gothic Book" panose="020B0503020102020204" pitchFamily="34" charset="0"/>
              </a:rPr>
              <a:t> vitae gravida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 In </a:t>
            </a:r>
            <a:r>
              <a:rPr lang="en-GB" sz="1000" b="0" i="0" dirty="0" err="1">
                <a:solidFill>
                  <a:srgbClr val="000000"/>
                </a:solidFill>
                <a:effectLst/>
                <a:latin typeface="Franklin Gothic Book" panose="020B0503020102020204" pitchFamily="34" charset="0"/>
              </a:rPr>
              <a:t>rutrum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metus</a:t>
            </a:r>
            <a:r>
              <a:rPr lang="en-GB" sz="1000" dirty="0">
                <a:latin typeface="Franklin Gothic Book" panose="020B0503020102020204" pitchFamily="34" charset="0"/>
              </a:rPr>
              <a:t>.</a:t>
            </a:r>
          </a:p>
        </p:txBody>
      </p:sp>
      <p:sp>
        <p:nvSpPr>
          <p:cNvPr id="313" name="Google Shape;5652;p542">
            <a:extLst>
              <a:ext uri="{FF2B5EF4-FFF2-40B4-BE49-F238E27FC236}">
                <a16:creationId xmlns:a16="http://schemas.microsoft.com/office/drawing/2014/main" id="{F943CF27-DAFF-219B-382D-2E068D012D5E}"/>
              </a:ext>
            </a:extLst>
          </p:cNvPr>
          <p:cNvSpPr/>
          <p:nvPr/>
        </p:nvSpPr>
        <p:spPr>
          <a:xfrm>
            <a:off x="583454" y="3035995"/>
            <a:ext cx="2383986" cy="1301829"/>
          </a:xfrm>
          <a:prstGeom prst="roundRect">
            <a:avLst>
              <a:gd name="adj" fmla="val 18380"/>
            </a:avLst>
          </a:prstGeom>
          <a:solidFill>
            <a:schemeClr val="bg2">
              <a:lumMod val="40000"/>
              <a:lumOff val="60000"/>
            </a:schemeClr>
          </a:solidFill>
          <a:ln>
            <a:noFill/>
          </a:ln>
        </p:spPr>
        <p:txBody>
          <a:bodyPr spcFirstLastPara="1" wrap="square" lIns="91425" tIns="91425" rIns="91425" bIns="91425" anchor="ctr" anchorCtr="0">
            <a:noAutofit/>
          </a:bodyPr>
          <a:lstStyle/>
          <a:p>
            <a:pPr algn="ctr"/>
            <a:endParaRPr lang="nb-NO" sz="1200" dirty="0">
              <a:solidFill>
                <a:schemeClr val="tx1"/>
              </a:solidFill>
              <a:latin typeface="Bookman Old Style" panose="02050604050505020204" pitchFamily="18" charset="0"/>
            </a:endParaRPr>
          </a:p>
        </p:txBody>
      </p:sp>
      <p:sp>
        <p:nvSpPr>
          <p:cNvPr id="314" name="Google Shape;5652;p542">
            <a:extLst>
              <a:ext uri="{FF2B5EF4-FFF2-40B4-BE49-F238E27FC236}">
                <a16:creationId xmlns:a16="http://schemas.microsoft.com/office/drawing/2014/main" id="{A3CEB12D-3318-783D-AA1D-717872D943C9}"/>
              </a:ext>
            </a:extLst>
          </p:cNvPr>
          <p:cNvSpPr/>
          <p:nvPr/>
        </p:nvSpPr>
        <p:spPr>
          <a:xfrm>
            <a:off x="583454" y="4541409"/>
            <a:ext cx="2383986" cy="1301829"/>
          </a:xfrm>
          <a:prstGeom prst="roundRect">
            <a:avLst>
              <a:gd name="adj" fmla="val 18380"/>
            </a:avLst>
          </a:prstGeom>
          <a:solidFill>
            <a:schemeClr val="bg2">
              <a:lumMod val="40000"/>
              <a:lumOff val="60000"/>
            </a:schemeClr>
          </a:solidFill>
          <a:ln>
            <a:noFill/>
          </a:ln>
        </p:spPr>
        <p:txBody>
          <a:bodyPr spcFirstLastPara="1" wrap="square" lIns="91425" tIns="91425" rIns="91425" bIns="91425" anchor="ctr" anchorCtr="0">
            <a:noAutofit/>
          </a:bodyPr>
          <a:lstStyle/>
          <a:p>
            <a:pPr algn="ctr"/>
            <a:endParaRPr lang="nb-NO" sz="1200" dirty="0">
              <a:solidFill>
                <a:schemeClr val="tx1"/>
              </a:solidFill>
              <a:latin typeface="Bookman Old Style" panose="02050604050505020204" pitchFamily="18" charset="0"/>
            </a:endParaRPr>
          </a:p>
        </p:txBody>
      </p:sp>
      <p:sp>
        <p:nvSpPr>
          <p:cNvPr id="315" name="Google Shape;5652;p542">
            <a:extLst>
              <a:ext uri="{FF2B5EF4-FFF2-40B4-BE49-F238E27FC236}">
                <a16:creationId xmlns:a16="http://schemas.microsoft.com/office/drawing/2014/main" id="{900DE991-0D4A-59B3-E090-A3BB99CD8A0C}"/>
              </a:ext>
            </a:extLst>
          </p:cNvPr>
          <p:cNvSpPr/>
          <p:nvPr/>
        </p:nvSpPr>
        <p:spPr>
          <a:xfrm>
            <a:off x="3181688" y="3035995"/>
            <a:ext cx="2383986" cy="2851023"/>
          </a:xfrm>
          <a:prstGeom prst="roundRect">
            <a:avLst>
              <a:gd name="adj" fmla="val 18380"/>
            </a:avLst>
          </a:prstGeom>
          <a:solidFill>
            <a:schemeClr val="accent6"/>
          </a:solidFill>
          <a:ln>
            <a:noFill/>
          </a:ln>
        </p:spPr>
        <p:txBody>
          <a:bodyPr spcFirstLastPara="1" wrap="square" lIns="91425" tIns="91425" rIns="91425" bIns="91425" anchor="ctr" anchorCtr="0">
            <a:noAutofit/>
          </a:bodyPr>
          <a:lstStyle/>
          <a:p>
            <a:pPr algn="ctr"/>
            <a:endParaRPr lang="nb-NO" sz="1200" dirty="0">
              <a:solidFill>
                <a:schemeClr val="tx1"/>
              </a:solidFill>
              <a:latin typeface="Bookman Old Style" panose="02050604050505020204" pitchFamily="18" charset="0"/>
            </a:endParaRPr>
          </a:p>
        </p:txBody>
      </p:sp>
      <p:sp>
        <p:nvSpPr>
          <p:cNvPr id="316" name="TextBox 315">
            <a:extLst>
              <a:ext uri="{FF2B5EF4-FFF2-40B4-BE49-F238E27FC236}">
                <a16:creationId xmlns:a16="http://schemas.microsoft.com/office/drawing/2014/main" id="{962D7A14-9ED4-C82B-4308-A4EA68CACB84}"/>
              </a:ext>
            </a:extLst>
          </p:cNvPr>
          <p:cNvSpPr txBox="1"/>
          <p:nvPr/>
        </p:nvSpPr>
        <p:spPr>
          <a:xfrm>
            <a:off x="776999" y="3165302"/>
            <a:ext cx="2008978" cy="1015663"/>
          </a:xfrm>
          <a:prstGeom prst="rect">
            <a:avLst/>
          </a:prstGeom>
          <a:noFill/>
        </p:spPr>
        <p:txBody>
          <a:bodyPr wrap="square">
            <a:spAutoFit/>
          </a:bodyPr>
          <a:lstStyle/>
          <a:p>
            <a:pPr>
              <a:buClr>
                <a:srgbClr val="56555A"/>
              </a:buClr>
              <a:buSzPts val="800"/>
            </a:pPr>
            <a:r>
              <a:rPr lang="en-GB" sz="1000" b="1" dirty="0" err="1">
                <a:solidFill>
                  <a:srgbClr val="000000"/>
                </a:solidFill>
                <a:effectLst/>
                <a:latin typeface="Franklin Gothic Demi" panose="020B0603020102020204" pitchFamily="34" charset="0"/>
              </a:rPr>
              <a:t>Lectur</a:t>
            </a:r>
            <a:r>
              <a:rPr lang="en-GB" sz="1000" b="1" dirty="0">
                <a:solidFill>
                  <a:srgbClr val="000000"/>
                </a:solidFill>
                <a:effectLst/>
                <a:latin typeface="Franklin Gothic Demi" panose="020B0603020102020204" pitchFamily="34" charset="0"/>
              </a:rPr>
              <a:t> vitae gravida</a:t>
            </a:r>
          </a:p>
          <a:p>
            <a:pPr>
              <a:buClr>
                <a:srgbClr val="56555A"/>
              </a:buClr>
              <a:buSzPts val="800"/>
            </a:pPr>
            <a:r>
              <a:rPr lang="en-GB" sz="1000" b="1" dirty="0">
                <a:solidFill>
                  <a:srgbClr val="000000"/>
                </a:solidFill>
                <a:effectLst/>
                <a:latin typeface="Franklin Gothic Demi" panose="020B0603020102020204" pitchFamily="34" charset="0"/>
              </a:rPr>
              <a:t> </a:t>
            </a:r>
          </a:p>
          <a:p>
            <a:pPr>
              <a:buClr>
                <a:srgbClr val="56555A"/>
              </a:buClr>
              <a:buSzPts val="800"/>
            </a:pPr>
            <a:r>
              <a:rPr lang="en-GB" sz="1000" b="0" i="0" dirty="0" err="1">
                <a:solidFill>
                  <a:srgbClr val="000000"/>
                </a:solidFill>
                <a:effectLst/>
                <a:latin typeface="Franklin Gothic Book" panose="020B0503020102020204" pitchFamily="34" charset="0"/>
              </a:rPr>
              <a:t>Elementum</a:t>
            </a:r>
            <a:r>
              <a:rPr lang="en-GB" sz="1000" dirty="0">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GB" sz="1000" dirty="0">
              <a:latin typeface="Franklin Gothic Book" panose="020B0503020102020204" pitchFamily="34" charset="0"/>
            </a:endParaRPr>
          </a:p>
        </p:txBody>
      </p:sp>
      <p:sp>
        <p:nvSpPr>
          <p:cNvPr id="317" name="TextBox 316">
            <a:extLst>
              <a:ext uri="{FF2B5EF4-FFF2-40B4-BE49-F238E27FC236}">
                <a16:creationId xmlns:a16="http://schemas.microsoft.com/office/drawing/2014/main" id="{3AA98100-A913-DD78-FDA8-49016E08C2C0}"/>
              </a:ext>
            </a:extLst>
          </p:cNvPr>
          <p:cNvSpPr txBox="1"/>
          <p:nvPr/>
        </p:nvSpPr>
        <p:spPr>
          <a:xfrm>
            <a:off x="776999" y="4648414"/>
            <a:ext cx="2008978" cy="1015663"/>
          </a:xfrm>
          <a:prstGeom prst="rect">
            <a:avLst/>
          </a:prstGeom>
          <a:noFill/>
        </p:spPr>
        <p:txBody>
          <a:bodyPr wrap="square">
            <a:spAutoFit/>
          </a:bodyPr>
          <a:lstStyle/>
          <a:p>
            <a:pPr>
              <a:buClr>
                <a:srgbClr val="56555A"/>
              </a:buClr>
              <a:buSzPts val="800"/>
            </a:pPr>
            <a:r>
              <a:rPr lang="en-GB" sz="1000" b="1" dirty="0" err="1">
                <a:solidFill>
                  <a:srgbClr val="000000"/>
                </a:solidFill>
                <a:effectLst/>
                <a:latin typeface="Franklin Gothic Demi" panose="020B0603020102020204" pitchFamily="34" charset="0"/>
              </a:rPr>
              <a:t>Lectur</a:t>
            </a:r>
            <a:r>
              <a:rPr lang="en-GB" sz="1000" b="1" dirty="0">
                <a:solidFill>
                  <a:srgbClr val="000000"/>
                </a:solidFill>
                <a:effectLst/>
                <a:latin typeface="Franklin Gothic Demi" panose="020B0603020102020204" pitchFamily="34" charset="0"/>
              </a:rPr>
              <a:t> vitae gravida</a:t>
            </a:r>
          </a:p>
          <a:p>
            <a:pPr>
              <a:buClr>
                <a:srgbClr val="56555A"/>
              </a:buClr>
              <a:buSzPts val="800"/>
            </a:pPr>
            <a:r>
              <a:rPr lang="en-GB" sz="1000" b="1" dirty="0">
                <a:solidFill>
                  <a:srgbClr val="000000"/>
                </a:solidFill>
                <a:effectLst/>
                <a:latin typeface="Franklin Gothic Demi" panose="020B0603020102020204" pitchFamily="34" charset="0"/>
              </a:rPr>
              <a:t> </a:t>
            </a:r>
          </a:p>
          <a:p>
            <a:pPr>
              <a:buClr>
                <a:srgbClr val="56555A"/>
              </a:buClr>
              <a:buSzPts val="800"/>
            </a:pPr>
            <a:r>
              <a:rPr lang="en-GB" sz="1000" b="0" i="0" dirty="0" err="1">
                <a:solidFill>
                  <a:srgbClr val="000000"/>
                </a:solidFill>
                <a:effectLst/>
                <a:latin typeface="Franklin Gothic Book" panose="020B0503020102020204" pitchFamily="34" charset="0"/>
              </a:rPr>
              <a:t>Elementum</a:t>
            </a:r>
            <a:r>
              <a:rPr lang="en-GB" sz="1000" dirty="0">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urna</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turpis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elementum</a:t>
            </a:r>
            <a:r>
              <a:rPr lang="en-GB" sz="1000" b="0" i="0" dirty="0">
                <a:solidFill>
                  <a:srgbClr val="000000"/>
                </a:solidFill>
                <a:effectLst/>
                <a:latin typeface="Franklin Gothic Book" panose="020B0503020102020204" pitchFamily="34" charset="0"/>
              </a:rPr>
              <a:t> dui, </a:t>
            </a:r>
            <a:r>
              <a:rPr lang="en-GB" sz="1000" b="0" i="0" dirty="0" err="1">
                <a:solidFill>
                  <a:srgbClr val="000000"/>
                </a:solidFill>
                <a:effectLst/>
                <a:latin typeface="Franklin Gothic Book" panose="020B0503020102020204" pitchFamily="34" charset="0"/>
              </a:rPr>
              <a:t>nec</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molestie</a:t>
            </a:r>
            <a:r>
              <a:rPr lang="en-GB" sz="1000" b="0" i="0" dirty="0">
                <a:solidFill>
                  <a:srgbClr val="000000"/>
                </a:solidFill>
                <a:effectLst/>
                <a:latin typeface="Franklin Gothic Book" panose="020B0503020102020204" pitchFamily="34" charset="0"/>
              </a:rPr>
              <a:t> ex eros </a:t>
            </a:r>
            <a:r>
              <a:rPr lang="en-GB" sz="1000" b="0" i="0" dirty="0" err="1">
                <a:solidFill>
                  <a:srgbClr val="000000"/>
                </a:solidFill>
                <a:effectLst/>
                <a:latin typeface="Franklin Gothic Book" panose="020B0503020102020204" pitchFamily="34" charset="0"/>
              </a:rPr>
              <a:t>vel</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purus</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Aliquam</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tincidunt</a:t>
            </a:r>
            <a:r>
              <a:rPr lang="en-GB" sz="1000" b="0" i="0" dirty="0">
                <a:solidFill>
                  <a:srgbClr val="000000"/>
                </a:solidFill>
                <a:effectLst/>
                <a:latin typeface="Franklin Gothic Book" panose="020B0503020102020204" pitchFamily="34" charset="0"/>
              </a:rPr>
              <a:t> </a:t>
            </a:r>
            <a:r>
              <a:rPr lang="en-GB" sz="1000" b="0" i="0" dirty="0" err="1">
                <a:solidFill>
                  <a:srgbClr val="000000"/>
                </a:solidFill>
                <a:effectLst/>
                <a:latin typeface="Franklin Gothic Book" panose="020B0503020102020204" pitchFamily="34" charset="0"/>
              </a:rPr>
              <a:t>blandit</a:t>
            </a:r>
            <a:r>
              <a:rPr lang="en-GB" sz="1000" b="0" i="0" dirty="0">
                <a:solidFill>
                  <a:srgbClr val="000000"/>
                </a:solidFill>
                <a:effectLst/>
                <a:latin typeface="Franklin Gothic Book" panose="020B0503020102020204" pitchFamily="34" charset="0"/>
              </a:rPr>
              <a:t> pulvinar.</a:t>
            </a:r>
            <a:endParaRPr lang="en-GB" sz="1000" dirty="0">
              <a:latin typeface="Franklin Gothic Book" panose="020B0503020102020204" pitchFamily="34" charset="0"/>
            </a:endParaRPr>
          </a:p>
        </p:txBody>
      </p:sp>
      <p:sp>
        <p:nvSpPr>
          <p:cNvPr id="318" name="TextBox 317">
            <a:extLst>
              <a:ext uri="{FF2B5EF4-FFF2-40B4-BE49-F238E27FC236}">
                <a16:creationId xmlns:a16="http://schemas.microsoft.com/office/drawing/2014/main" id="{60A35119-CAC9-0935-6BA8-CB542FCD18F8}"/>
              </a:ext>
            </a:extLst>
          </p:cNvPr>
          <p:cNvSpPr txBox="1"/>
          <p:nvPr/>
        </p:nvSpPr>
        <p:spPr>
          <a:xfrm>
            <a:off x="3318932" y="3397898"/>
            <a:ext cx="2058103" cy="523220"/>
          </a:xfrm>
          <a:prstGeom prst="rect">
            <a:avLst/>
          </a:prstGeom>
          <a:noFill/>
        </p:spPr>
        <p:txBody>
          <a:bodyPr wrap="square">
            <a:spAutoFit/>
          </a:bodyPr>
          <a:lstStyle/>
          <a:p>
            <a:pPr algn="ctr">
              <a:buClr>
                <a:srgbClr val="56555A"/>
              </a:buClr>
              <a:buSzPts val="800"/>
            </a:pPr>
            <a:r>
              <a:rPr lang="en-GB" sz="1400" b="0" i="0" dirty="0" err="1">
                <a:solidFill>
                  <a:schemeClr val="tx1"/>
                </a:solidFill>
                <a:effectLst/>
                <a:latin typeface="Bookman Old Style" panose="02050604050505020204" pitchFamily="18" charset="0"/>
              </a:rPr>
              <a:t>Varius</a:t>
            </a:r>
            <a:r>
              <a:rPr lang="en-GB" sz="1400" b="0" i="0" dirty="0">
                <a:solidFill>
                  <a:schemeClr val="tx1"/>
                </a:solidFill>
                <a:effectLst/>
                <a:latin typeface="Bookman Old Style" panose="02050604050505020204" pitchFamily="18" charset="0"/>
              </a:rPr>
              <a:t> </a:t>
            </a:r>
            <a:r>
              <a:rPr lang="en-GB" sz="1400" b="0" i="0" dirty="0" err="1">
                <a:solidFill>
                  <a:schemeClr val="tx1"/>
                </a:solidFill>
                <a:effectLst/>
                <a:latin typeface="Bookman Old Style" panose="02050604050505020204" pitchFamily="18" charset="0"/>
              </a:rPr>
              <a:t>sollicitudin</a:t>
            </a:r>
            <a:endParaRPr lang="en-GB" sz="1400" b="0" i="0" dirty="0">
              <a:solidFill>
                <a:schemeClr val="tx1"/>
              </a:solidFill>
              <a:effectLst/>
              <a:latin typeface="Bookman Old Style" panose="02050604050505020204" pitchFamily="18" charset="0"/>
            </a:endParaRPr>
          </a:p>
          <a:p>
            <a:pPr algn="ctr">
              <a:buClr>
                <a:srgbClr val="56555A"/>
              </a:buClr>
              <a:buSzPts val="800"/>
            </a:pPr>
            <a:endParaRPr lang="en-GB" sz="1400" b="0" i="0" dirty="0">
              <a:solidFill>
                <a:schemeClr val="tx1"/>
              </a:solidFill>
              <a:effectLst/>
              <a:latin typeface="Bookman Old Style" panose="02050604050505020204" pitchFamily="18" charset="0"/>
            </a:endParaRPr>
          </a:p>
        </p:txBody>
      </p:sp>
      <p:sp>
        <p:nvSpPr>
          <p:cNvPr id="319" name="TextBox 318">
            <a:extLst>
              <a:ext uri="{FF2B5EF4-FFF2-40B4-BE49-F238E27FC236}">
                <a16:creationId xmlns:a16="http://schemas.microsoft.com/office/drawing/2014/main" id="{1D0F6286-7FF6-0968-18F8-19027CFC64AC}"/>
              </a:ext>
            </a:extLst>
          </p:cNvPr>
          <p:cNvSpPr txBox="1"/>
          <p:nvPr/>
        </p:nvSpPr>
        <p:spPr>
          <a:xfrm>
            <a:off x="3311087" y="4079682"/>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Low</a:t>
            </a:r>
            <a:endParaRPr lang="en-GB" sz="1000" dirty="0">
              <a:latin typeface="Franklin Gothic Book" panose="020B0503020102020204" pitchFamily="34" charset="0"/>
            </a:endParaRPr>
          </a:p>
        </p:txBody>
      </p:sp>
      <p:sp>
        <p:nvSpPr>
          <p:cNvPr id="320" name="TextBox 319">
            <a:extLst>
              <a:ext uri="{FF2B5EF4-FFF2-40B4-BE49-F238E27FC236}">
                <a16:creationId xmlns:a16="http://schemas.microsoft.com/office/drawing/2014/main" id="{EE78E12E-1F9F-C051-6772-B17DBC5C28FA}"/>
              </a:ext>
            </a:extLst>
          </p:cNvPr>
          <p:cNvSpPr txBox="1"/>
          <p:nvPr/>
        </p:nvSpPr>
        <p:spPr>
          <a:xfrm>
            <a:off x="4116661" y="4079682"/>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Med</a:t>
            </a:r>
            <a:endParaRPr lang="en-GB" sz="1000" dirty="0">
              <a:latin typeface="Franklin Gothic Book" panose="020B0503020102020204" pitchFamily="34" charset="0"/>
            </a:endParaRPr>
          </a:p>
        </p:txBody>
      </p:sp>
      <p:sp>
        <p:nvSpPr>
          <p:cNvPr id="321" name="TextBox 320">
            <a:extLst>
              <a:ext uri="{FF2B5EF4-FFF2-40B4-BE49-F238E27FC236}">
                <a16:creationId xmlns:a16="http://schemas.microsoft.com/office/drawing/2014/main" id="{F9D3282B-AE82-BF64-4B07-F65F16B6CBD4}"/>
              </a:ext>
            </a:extLst>
          </p:cNvPr>
          <p:cNvSpPr txBox="1"/>
          <p:nvPr/>
        </p:nvSpPr>
        <p:spPr>
          <a:xfrm>
            <a:off x="4998680" y="4079682"/>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High</a:t>
            </a:r>
            <a:endParaRPr lang="en-GB" sz="1000" dirty="0">
              <a:latin typeface="Franklin Gothic Book" panose="020B0503020102020204" pitchFamily="34" charset="0"/>
            </a:endParaRPr>
          </a:p>
        </p:txBody>
      </p:sp>
      <p:cxnSp>
        <p:nvCxnSpPr>
          <p:cNvPr id="322" name="Straight Connector 321">
            <a:extLst>
              <a:ext uri="{FF2B5EF4-FFF2-40B4-BE49-F238E27FC236}">
                <a16:creationId xmlns:a16="http://schemas.microsoft.com/office/drawing/2014/main" id="{53EBC4AC-FFF1-76CF-8DC3-1989660AA2AD}"/>
              </a:ext>
            </a:extLst>
          </p:cNvPr>
          <p:cNvCxnSpPr/>
          <p:nvPr/>
        </p:nvCxnSpPr>
        <p:spPr>
          <a:xfrm>
            <a:off x="3466046" y="3946769"/>
            <a:ext cx="1763876" cy="0"/>
          </a:xfrm>
          <a:prstGeom prst="line">
            <a:avLst/>
          </a:prstGeom>
          <a:ln w="12700">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323" name="Oval 322">
            <a:extLst>
              <a:ext uri="{FF2B5EF4-FFF2-40B4-BE49-F238E27FC236}">
                <a16:creationId xmlns:a16="http://schemas.microsoft.com/office/drawing/2014/main" id="{01495045-1FE0-F999-37CB-8A6872B6A44C}"/>
              </a:ext>
            </a:extLst>
          </p:cNvPr>
          <p:cNvSpPr/>
          <p:nvPr/>
        </p:nvSpPr>
        <p:spPr>
          <a:xfrm>
            <a:off x="4861466" y="3895466"/>
            <a:ext cx="113212" cy="113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324" name="TextBox 323">
            <a:extLst>
              <a:ext uri="{FF2B5EF4-FFF2-40B4-BE49-F238E27FC236}">
                <a16:creationId xmlns:a16="http://schemas.microsoft.com/office/drawing/2014/main" id="{937815F5-B46A-645B-29E4-20CA4977C0DB}"/>
              </a:ext>
            </a:extLst>
          </p:cNvPr>
          <p:cNvSpPr txBox="1"/>
          <p:nvPr/>
        </p:nvSpPr>
        <p:spPr>
          <a:xfrm>
            <a:off x="3318932" y="4546473"/>
            <a:ext cx="2058103" cy="307777"/>
          </a:xfrm>
          <a:prstGeom prst="rect">
            <a:avLst/>
          </a:prstGeom>
          <a:noFill/>
        </p:spPr>
        <p:txBody>
          <a:bodyPr wrap="square">
            <a:spAutoFit/>
          </a:bodyPr>
          <a:lstStyle/>
          <a:p>
            <a:pPr algn="ctr"/>
            <a:r>
              <a:rPr lang="nb-NO" sz="1400" dirty="0" err="1">
                <a:solidFill>
                  <a:schemeClr val="tx1"/>
                </a:solidFill>
                <a:latin typeface="Bookman Old Style" panose="02050604050505020204" pitchFamily="18" charset="0"/>
              </a:rPr>
              <a:t>Nec</a:t>
            </a:r>
            <a:r>
              <a:rPr lang="nb-NO" sz="1400" dirty="0">
                <a:solidFill>
                  <a:schemeClr val="tx1"/>
                </a:solidFill>
                <a:latin typeface="Bookman Old Style" panose="02050604050505020204" pitchFamily="18" charset="0"/>
              </a:rPr>
              <a:t> </a:t>
            </a:r>
            <a:r>
              <a:rPr lang="nb-NO" sz="1400" dirty="0" err="1">
                <a:solidFill>
                  <a:schemeClr val="tx1"/>
                </a:solidFill>
                <a:latin typeface="Bookman Old Style" panose="02050604050505020204" pitchFamily="18" charset="0"/>
              </a:rPr>
              <a:t>molestie</a:t>
            </a:r>
            <a:r>
              <a:rPr lang="nb-NO" sz="1400" dirty="0">
                <a:solidFill>
                  <a:schemeClr val="tx1"/>
                </a:solidFill>
                <a:latin typeface="Bookman Old Style" panose="02050604050505020204" pitchFamily="18" charset="0"/>
              </a:rPr>
              <a:t> </a:t>
            </a:r>
          </a:p>
        </p:txBody>
      </p:sp>
      <p:sp>
        <p:nvSpPr>
          <p:cNvPr id="325" name="TextBox 324">
            <a:extLst>
              <a:ext uri="{FF2B5EF4-FFF2-40B4-BE49-F238E27FC236}">
                <a16:creationId xmlns:a16="http://schemas.microsoft.com/office/drawing/2014/main" id="{E999D265-8D49-3196-DBBB-A88A6429DA50}"/>
              </a:ext>
            </a:extLst>
          </p:cNvPr>
          <p:cNvSpPr txBox="1"/>
          <p:nvPr/>
        </p:nvSpPr>
        <p:spPr>
          <a:xfrm>
            <a:off x="3311087" y="5228257"/>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Low</a:t>
            </a:r>
            <a:endParaRPr lang="en-GB" sz="1000" dirty="0">
              <a:latin typeface="Franklin Gothic Book" panose="020B0503020102020204" pitchFamily="34" charset="0"/>
            </a:endParaRPr>
          </a:p>
        </p:txBody>
      </p:sp>
      <p:sp>
        <p:nvSpPr>
          <p:cNvPr id="326" name="TextBox 325">
            <a:extLst>
              <a:ext uri="{FF2B5EF4-FFF2-40B4-BE49-F238E27FC236}">
                <a16:creationId xmlns:a16="http://schemas.microsoft.com/office/drawing/2014/main" id="{3783E0C1-CC03-EC6D-7136-B7D8F79DF5C0}"/>
              </a:ext>
            </a:extLst>
          </p:cNvPr>
          <p:cNvSpPr txBox="1"/>
          <p:nvPr/>
        </p:nvSpPr>
        <p:spPr>
          <a:xfrm>
            <a:off x="4116661" y="5228257"/>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Med</a:t>
            </a:r>
            <a:endParaRPr lang="en-GB" sz="1000" dirty="0">
              <a:latin typeface="Franklin Gothic Book" panose="020B0503020102020204" pitchFamily="34" charset="0"/>
            </a:endParaRPr>
          </a:p>
        </p:txBody>
      </p:sp>
      <p:sp>
        <p:nvSpPr>
          <p:cNvPr id="327" name="TextBox 326">
            <a:extLst>
              <a:ext uri="{FF2B5EF4-FFF2-40B4-BE49-F238E27FC236}">
                <a16:creationId xmlns:a16="http://schemas.microsoft.com/office/drawing/2014/main" id="{9588B1F0-1555-9D03-2A71-E1291F3D684A}"/>
              </a:ext>
            </a:extLst>
          </p:cNvPr>
          <p:cNvSpPr txBox="1"/>
          <p:nvPr/>
        </p:nvSpPr>
        <p:spPr>
          <a:xfrm>
            <a:off x="4998680" y="5228257"/>
            <a:ext cx="438484" cy="246221"/>
          </a:xfrm>
          <a:prstGeom prst="rect">
            <a:avLst/>
          </a:prstGeom>
          <a:noFill/>
        </p:spPr>
        <p:txBody>
          <a:bodyPr wrap="square">
            <a:spAutoFit/>
          </a:bodyPr>
          <a:lstStyle/>
          <a:p>
            <a:pPr>
              <a:buClr>
                <a:srgbClr val="56555A"/>
              </a:buClr>
              <a:buSzPts val="800"/>
            </a:pPr>
            <a:r>
              <a:rPr lang="en-GB" sz="1000" b="0" i="0" dirty="0">
                <a:solidFill>
                  <a:srgbClr val="000000"/>
                </a:solidFill>
                <a:effectLst/>
                <a:latin typeface="Franklin Gothic Book" panose="020B0503020102020204" pitchFamily="34" charset="0"/>
              </a:rPr>
              <a:t>High</a:t>
            </a:r>
            <a:endParaRPr lang="en-GB" sz="1000" dirty="0">
              <a:latin typeface="Franklin Gothic Book" panose="020B0503020102020204" pitchFamily="34" charset="0"/>
            </a:endParaRPr>
          </a:p>
        </p:txBody>
      </p:sp>
      <p:cxnSp>
        <p:nvCxnSpPr>
          <p:cNvPr id="328" name="Straight Connector 327">
            <a:extLst>
              <a:ext uri="{FF2B5EF4-FFF2-40B4-BE49-F238E27FC236}">
                <a16:creationId xmlns:a16="http://schemas.microsoft.com/office/drawing/2014/main" id="{263F1308-12EC-1D83-64EB-820F0C053103}"/>
              </a:ext>
            </a:extLst>
          </p:cNvPr>
          <p:cNvCxnSpPr/>
          <p:nvPr/>
        </p:nvCxnSpPr>
        <p:spPr>
          <a:xfrm>
            <a:off x="3466046" y="5095344"/>
            <a:ext cx="1763876" cy="0"/>
          </a:xfrm>
          <a:prstGeom prst="line">
            <a:avLst/>
          </a:prstGeom>
          <a:ln w="12700">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329" name="Oval 328">
            <a:extLst>
              <a:ext uri="{FF2B5EF4-FFF2-40B4-BE49-F238E27FC236}">
                <a16:creationId xmlns:a16="http://schemas.microsoft.com/office/drawing/2014/main" id="{A23B0F0B-1221-8C49-68FA-2B2371C89254}"/>
              </a:ext>
            </a:extLst>
          </p:cNvPr>
          <p:cNvSpPr/>
          <p:nvPr/>
        </p:nvSpPr>
        <p:spPr>
          <a:xfrm>
            <a:off x="3950767" y="5044041"/>
            <a:ext cx="113212" cy="1132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Tree>
    <p:extLst>
      <p:ext uri="{BB962C8B-B14F-4D97-AF65-F5344CB8AC3E}">
        <p14:creationId xmlns:p14="http://schemas.microsoft.com/office/powerpoint/2010/main" val="114015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282CA2B-593A-1CC3-C219-6CC55ABF912A}"/>
              </a:ext>
            </a:extLst>
          </p:cNvPr>
          <p:cNvSpPr>
            <a:spLocks noGrp="1"/>
          </p:cNvSpPr>
          <p:nvPr>
            <p:ph type="title"/>
          </p:nvPr>
        </p:nvSpPr>
        <p:spPr>
          <a:xfrm>
            <a:off x="587375" y="476250"/>
            <a:ext cx="11017250" cy="865188"/>
          </a:xfrm>
        </p:spPr>
        <p:txBody>
          <a:bodyPr/>
          <a:lstStyle/>
          <a:p>
            <a:r>
              <a:rPr lang="en-NO" dirty="0"/>
              <a:t>Formatting for financial deliverables</a:t>
            </a:r>
          </a:p>
        </p:txBody>
      </p:sp>
      <p:sp>
        <p:nvSpPr>
          <p:cNvPr id="9" name="Rounded Rectangle 8">
            <a:extLst>
              <a:ext uri="{FF2B5EF4-FFF2-40B4-BE49-F238E27FC236}">
                <a16:creationId xmlns:a16="http://schemas.microsoft.com/office/drawing/2014/main" id="{D6797940-E764-CED3-0538-322F92AA06CF}"/>
              </a:ext>
            </a:extLst>
          </p:cNvPr>
          <p:cNvSpPr/>
          <p:nvPr/>
        </p:nvSpPr>
        <p:spPr>
          <a:xfrm>
            <a:off x="8228072" y="2002700"/>
            <a:ext cx="3363789" cy="3474720"/>
          </a:xfrm>
          <a:prstGeom prst="roundRect">
            <a:avLst>
              <a:gd name="adj" fmla="val 7545"/>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graphicFrame>
        <p:nvGraphicFramePr>
          <p:cNvPr id="10" name="Table 5">
            <a:extLst>
              <a:ext uri="{FF2B5EF4-FFF2-40B4-BE49-F238E27FC236}">
                <a16:creationId xmlns:a16="http://schemas.microsoft.com/office/drawing/2014/main" id="{24CED83B-3DBF-2FE7-8A42-AD3E05EAF757}"/>
              </a:ext>
            </a:extLst>
          </p:cNvPr>
          <p:cNvGraphicFramePr>
            <a:graphicFrameLocks noGrp="1"/>
          </p:cNvGraphicFramePr>
          <p:nvPr>
            <p:extLst>
              <p:ext uri="{D42A27DB-BD31-4B8C-83A1-F6EECF244321}">
                <p14:modId xmlns:p14="http://schemas.microsoft.com/office/powerpoint/2010/main" val="93358059"/>
              </p:ext>
            </p:extLst>
          </p:nvPr>
        </p:nvGraphicFramePr>
        <p:xfrm>
          <a:off x="541949" y="2137717"/>
          <a:ext cx="7197200" cy="3017253"/>
        </p:xfrm>
        <a:graphic>
          <a:graphicData uri="http://schemas.openxmlformats.org/drawingml/2006/table">
            <a:tbl>
              <a:tblPr firstRow="1" bandRow="1">
                <a:tableStyleId>{5C22544A-7EE6-4342-B048-85BDC9FD1C3A}</a:tableStyleId>
              </a:tblPr>
              <a:tblGrid>
                <a:gridCol w="1195411">
                  <a:extLst>
                    <a:ext uri="{9D8B030D-6E8A-4147-A177-3AD203B41FA5}">
                      <a16:colId xmlns:a16="http://schemas.microsoft.com/office/drawing/2014/main" val="317904883"/>
                    </a:ext>
                  </a:extLst>
                </a:gridCol>
                <a:gridCol w="1487978">
                  <a:extLst>
                    <a:ext uri="{9D8B030D-6E8A-4147-A177-3AD203B41FA5}">
                      <a16:colId xmlns:a16="http://schemas.microsoft.com/office/drawing/2014/main" val="3394243651"/>
                    </a:ext>
                  </a:extLst>
                </a:gridCol>
                <a:gridCol w="1479666">
                  <a:extLst>
                    <a:ext uri="{9D8B030D-6E8A-4147-A177-3AD203B41FA5}">
                      <a16:colId xmlns:a16="http://schemas.microsoft.com/office/drawing/2014/main" val="3786627843"/>
                    </a:ext>
                  </a:extLst>
                </a:gridCol>
                <a:gridCol w="1486679">
                  <a:extLst>
                    <a:ext uri="{9D8B030D-6E8A-4147-A177-3AD203B41FA5}">
                      <a16:colId xmlns:a16="http://schemas.microsoft.com/office/drawing/2014/main" val="574341434"/>
                    </a:ext>
                  </a:extLst>
                </a:gridCol>
                <a:gridCol w="1547466">
                  <a:extLst>
                    <a:ext uri="{9D8B030D-6E8A-4147-A177-3AD203B41FA5}">
                      <a16:colId xmlns:a16="http://schemas.microsoft.com/office/drawing/2014/main" val="3475006840"/>
                    </a:ext>
                  </a:extLst>
                </a:gridCol>
              </a:tblGrid>
              <a:tr h="161870">
                <a:tc>
                  <a:txBody>
                    <a:bodyPr/>
                    <a:lstStyle/>
                    <a:p>
                      <a:pPr>
                        <a:lnSpc>
                          <a:spcPct val="100000"/>
                        </a:lnSpc>
                      </a:pPr>
                      <a:endParaRPr lang="en-NO" sz="900" b="1" i="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1" i="0">
                          <a:solidFill>
                            <a:schemeClr val="tx1"/>
                          </a:solidFill>
                          <a:latin typeface="Franklin Gothic Demi" panose="020B0603020102020204" pitchFamily="34" charset="0"/>
                        </a:rPr>
                        <a:t>Reports and Excel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1" i="0">
                          <a:solidFill>
                            <a:schemeClr val="tx1"/>
                          </a:solidFill>
                          <a:latin typeface="Franklin Gothic Demi" panose="020B0603020102020204" pitchFamily="34" charset="0"/>
                        </a:rPr>
                        <a:t>PowerPoint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1" i="0">
                          <a:solidFill>
                            <a:schemeClr val="tx1"/>
                          </a:solidFill>
                          <a:latin typeface="Franklin Gothic Demi" panose="020B0603020102020204" pitchFamily="34" charset="0"/>
                        </a:rPr>
                        <a:t>Word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b="1" i="0" dirty="0">
                          <a:solidFill>
                            <a:schemeClr val="tx1"/>
                          </a:solidFill>
                          <a:latin typeface="Franklin Gothic Demi" panose="020B0603020102020204" pitchFamily="34" charset="0"/>
                        </a:rPr>
                        <a:t>Do not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110850"/>
                  </a:ext>
                </a:extLst>
              </a:tr>
              <a:tr h="258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i="0">
                          <a:solidFill>
                            <a:schemeClr val="tx1"/>
                          </a:solidFill>
                          <a:latin typeface="Franklin Gothic Demi" panose="020B0603020102020204" pitchFamily="34" charset="0"/>
                        </a:rPr>
                        <a:t>Financial numbers</a:t>
                      </a:r>
                      <a:endParaRPr lang="en-NO" sz="900" b="1" i="0"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EUR xxm, EUR xxb, EUR xxt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EUR xxm, EUR xxb, EUR xxt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EUR xxm, EUR xxb, EUR xxt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solidFill>
                            <a:schemeClr val="tx1"/>
                          </a:solidFill>
                          <a:latin typeface="Franklin Gothic Book" panose="020B0503020102020204" pitchFamily="34" charset="0"/>
                        </a:rPr>
                        <a:t>104 MEUR, 104 Mio.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925484"/>
                  </a:ext>
                </a:extLst>
              </a:tr>
              <a:tr h="258991">
                <a:tc>
                  <a:txBody>
                    <a:bodyPr/>
                    <a:lstStyle/>
                    <a:p>
                      <a:pPr>
                        <a:lnSpc>
                          <a:spcPct val="100000"/>
                        </a:lnSpc>
                      </a:pPr>
                      <a:r>
                        <a:rPr lang="en-NO" sz="900" b="1">
                          <a:solidFill>
                            <a:schemeClr val="tx1"/>
                          </a:solidFill>
                          <a:latin typeface="Franklin Gothic Demi" panose="020B0603020102020204" pitchFamily="34" charset="0"/>
                        </a:rPr>
                        <a:t>Other numbers</a:t>
                      </a:r>
                      <a:endParaRPr lang="en-NO" sz="900" b="1"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(‘000) for unit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(‘000) for unit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(‘000) for unit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solidFill>
                            <a:schemeClr val="tx1"/>
                          </a:solidFill>
                          <a:latin typeface="Franklin Gothic Book" panose="020B0503020102020204" pitchFamily="34" charset="0"/>
                        </a:rPr>
                        <a:t>Write «Units in thousand»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572438"/>
                  </a:ext>
                </a:extLst>
              </a:tr>
              <a:tr h="258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Negative numbers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(x) e.g. (350)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-x, e.g. -350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a:solidFill>
                            <a:schemeClr val="tx1"/>
                          </a:solidFill>
                          <a:latin typeface="Franklin Gothic Book" panose="020B0503020102020204" pitchFamily="34" charset="0"/>
                        </a:rPr>
                        <a:t>-x, e.g. -350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solidFill>
                            <a:schemeClr val="tx1"/>
                          </a:solidFill>
                          <a:latin typeface="Franklin Gothic Book" panose="020B0503020102020204" pitchFamily="34" charset="0"/>
                        </a:rPr>
                        <a:t>Red numbers, e.g. 350</a:t>
                      </a:r>
                      <a:endParaRPr lang="nb-NO" sz="90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282339"/>
                  </a:ext>
                </a:extLst>
              </a:tr>
              <a:tr h="35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Number separator</a:t>
                      </a:r>
                      <a:endParaRPr lang="en-NO" sz="900" b="1" dirty="0">
                        <a:solidFill>
                          <a:schemeClr val="tx1"/>
                        </a:solidFill>
                        <a:latin typeface="Franklin Gothic Demi" panose="020B06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dirty="0">
                          <a:solidFill>
                            <a:schemeClr val="tx1"/>
                          </a:solidFill>
                          <a:latin typeface="Franklin Gothic Book" panose="020B0503020102020204" pitchFamily="34" charset="0"/>
                        </a:rPr>
                        <a:t>For thousands use comma (,) For decimals use dot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dirty="0">
                          <a:solidFill>
                            <a:schemeClr val="tx1"/>
                          </a:solidFill>
                          <a:latin typeface="Franklin Gothic Book" panose="020B0503020102020204" pitchFamily="34" charset="0"/>
                        </a:rPr>
                        <a:t>For thousands use comma (,) For decimals use dot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dirty="0">
                          <a:solidFill>
                            <a:schemeClr val="tx1"/>
                          </a:solidFill>
                          <a:latin typeface="Franklin Gothic Book" panose="020B0503020102020204" pitchFamily="34" charset="0"/>
                        </a:rPr>
                        <a:t>For thousands use comma (,) For decimals use dot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nb-NO" sz="900" dirty="0">
                          <a:solidFill>
                            <a:schemeClr val="tx1"/>
                          </a:solidFill>
                          <a:latin typeface="Franklin Gothic Book" panose="020B0503020102020204" pitchFamily="34" charset="0"/>
                        </a:rPr>
                        <a:t>For </a:t>
                      </a:r>
                      <a:r>
                        <a:rPr lang="nb-NO" sz="900" dirty="0" err="1">
                          <a:solidFill>
                            <a:schemeClr val="tx1"/>
                          </a:solidFill>
                          <a:latin typeface="Franklin Gothic Book" panose="020B0503020102020204" pitchFamily="34" charset="0"/>
                        </a:rPr>
                        <a:t>thousands</a:t>
                      </a:r>
                      <a:r>
                        <a:rPr lang="nb-NO" sz="9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use</a:t>
                      </a:r>
                      <a:r>
                        <a:rPr lang="nb-NO" sz="9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dot</a:t>
                      </a:r>
                      <a:r>
                        <a:rPr lang="nb-NO" sz="900" dirty="0">
                          <a:solidFill>
                            <a:schemeClr val="tx1"/>
                          </a:solidFill>
                          <a:latin typeface="Franklin Gothic Book" panose="020B0503020102020204" pitchFamily="34" charset="0"/>
                        </a:rPr>
                        <a:t> (.)</a:t>
                      </a:r>
                    </a:p>
                    <a:p>
                      <a:r>
                        <a:rPr lang="nb-NO" sz="900" dirty="0">
                          <a:solidFill>
                            <a:schemeClr val="tx1"/>
                          </a:solidFill>
                          <a:latin typeface="Franklin Gothic Book" panose="020B0503020102020204" pitchFamily="34" charset="0"/>
                        </a:rPr>
                        <a:t>For </a:t>
                      </a:r>
                      <a:r>
                        <a:rPr lang="nb-NO" sz="900" dirty="0" err="1">
                          <a:solidFill>
                            <a:schemeClr val="tx1"/>
                          </a:solidFill>
                          <a:latin typeface="Franklin Gothic Book" panose="020B0503020102020204" pitchFamily="34" charset="0"/>
                        </a:rPr>
                        <a:t>decimals</a:t>
                      </a:r>
                      <a:r>
                        <a:rPr lang="nb-NO" sz="9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use</a:t>
                      </a:r>
                      <a:r>
                        <a:rPr lang="nb-NO" sz="9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comma</a:t>
                      </a:r>
                      <a:r>
                        <a:rPr lang="nb-NO" sz="900" dirty="0">
                          <a:solidFill>
                            <a:schemeClr val="tx1"/>
                          </a:solidFill>
                          <a:latin typeface="Franklin Gothic Book" panose="020B0503020102020204" pitchFamily="34"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47675"/>
                  </a:ext>
                </a:extLst>
              </a:tr>
              <a:tr h="453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solidFill>
                          <a:latin typeface="Franklin Gothic Demi" panose="020B0603020102020204" pitchFamily="34" charset="0"/>
                        </a:rPr>
                        <a:t>Date format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a:solidFill>
                            <a:schemeClr val="tx1"/>
                          </a:solidFill>
                          <a:latin typeface="Franklin Gothic Book" panose="020B0503020102020204" pitchFamily="34" charset="0"/>
                        </a:rPr>
                        <a:t>Long format, frontpage: dd mmmm yyyy, e.g. 1 January 2023</a:t>
                      </a:r>
                    </a:p>
                    <a:p>
                      <a:pPr>
                        <a:lnSpc>
                          <a:spcPct val="100000"/>
                        </a:lnSpc>
                      </a:pPr>
                      <a:r>
                        <a:rPr lang="en-GB" sz="900">
                          <a:solidFill>
                            <a:schemeClr val="tx1"/>
                          </a:solidFill>
                          <a:latin typeface="Franklin Gothic Book" panose="020B0503020102020204" pitchFamily="34" charset="0"/>
                        </a:rPr>
                        <a:t>Short format: dd/mm-yyyy</a:t>
                      </a:r>
                      <a:endParaRPr lang="en-GB" sz="90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a:solidFill>
                            <a:schemeClr val="tx1"/>
                          </a:solidFill>
                          <a:latin typeface="Franklin Gothic Book" panose="020B0503020102020204" pitchFamily="34" charset="0"/>
                        </a:rPr>
                        <a:t>dd mmmm yyyy, e.g.</a:t>
                      </a:r>
                    </a:p>
                    <a:p>
                      <a:pPr>
                        <a:lnSpc>
                          <a:spcPct val="100000"/>
                        </a:lnSpc>
                      </a:pPr>
                      <a:r>
                        <a:rPr lang="en-GB" sz="900">
                          <a:solidFill>
                            <a:schemeClr val="tx1"/>
                          </a:solidFill>
                          <a:latin typeface="Franklin Gothic Book" panose="020B0503020102020204" pitchFamily="34" charset="0"/>
                        </a:rPr>
                        <a:t>1 January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a:solidFill>
                            <a:schemeClr val="tx1"/>
                          </a:solidFill>
                          <a:latin typeface="Franklin Gothic Book" panose="020B0503020102020204" pitchFamily="34" charset="0"/>
                        </a:rPr>
                        <a:t>dd mmmm yyyy, e.g.</a:t>
                      </a:r>
                    </a:p>
                    <a:p>
                      <a:pPr>
                        <a:lnSpc>
                          <a:spcPct val="100000"/>
                        </a:lnSpc>
                      </a:pPr>
                      <a:r>
                        <a:rPr lang="en-GB" sz="900">
                          <a:solidFill>
                            <a:schemeClr val="tx1"/>
                          </a:solidFill>
                          <a:latin typeface="Franklin Gothic Book" panose="020B0503020102020204" pitchFamily="34" charset="0"/>
                        </a:rPr>
                        <a:t>1 January 2023</a:t>
                      </a:r>
                    </a:p>
                    <a:p>
                      <a:pPr>
                        <a:lnSpc>
                          <a:spcPct val="100000"/>
                        </a:lnSpc>
                      </a:pPr>
                      <a:endParaRPr lang="en-GB" sz="90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dirty="0">
                          <a:solidFill>
                            <a:schemeClr val="tx1"/>
                          </a:solidFill>
                          <a:latin typeface="Franklin Gothic Book" panose="020B0503020102020204" pitchFamily="34" charset="0"/>
                        </a:rPr>
                        <a:t>1</a:t>
                      </a:r>
                      <a:r>
                        <a:rPr lang="nb-NO" sz="900" baseline="30000" dirty="0">
                          <a:solidFill>
                            <a:schemeClr val="tx1"/>
                          </a:solidFill>
                          <a:latin typeface="Franklin Gothic Book" panose="020B0503020102020204" pitchFamily="34" charset="0"/>
                        </a:rPr>
                        <a:t>st </a:t>
                      </a:r>
                      <a:r>
                        <a:rPr lang="nb-NO" sz="900" dirty="0" err="1">
                          <a:solidFill>
                            <a:schemeClr val="tx1"/>
                          </a:solidFill>
                          <a:latin typeface="Franklin Gothic Book" panose="020B0503020102020204" pitchFamily="34" charset="0"/>
                        </a:rPr>
                        <a:t>January</a:t>
                      </a:r>
                      <a:r>
                        <a:rPr lang="nb-NO" sz="900" dirty="0">
                          <a:solidFill>
                            <a:schemeClr val="tx1"/>
                          </a:solidFill>
                          <a:latin typeface="Franklin Gothic Book" panose="020B0503020102020204" pitchFamily="34" charset="0"/>
                        </a:rPr>
                        <a:t> 2023, 1</a:t>
                      </a:r>
                      <a:r>
                        <a:rPr lang="nb-NO" sz="900" baseline="30000" dirty="0">
                          <a:solidFill>
                            <a:schemeClr val="tx1"/>
                          </a:solidFill>
                          <a:latin typeface="Franklin Gothic Book" panose="020B0503020102020204" pitchFamily="34" charset="0"/>
                        </a:rPr>
                        <a:t>st </a:t>
                      </a:r>
                      <a:r>
                        <a:rPr lang="nb-NO" sz="900" dirty="0" err="1">
                          <a:solidFill>
                            <a:schemeClr val="tx1"/>
                          </a:solidFill>
                          <a:latin typeface="Franklin Gothic Book" panose="020B0503020102020204" pitchFamily="34" charset="0"/>
                        </a:rPr>
                        <a:t>of</a:t>
                      </a:r>
                      <a:r>
                        <a:rPr lang="nb-NO" sz="900" baseline="300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January</a:t>
                      </a:r>
                      <a:r>
                        <a:rPr lang="nb-NO" sz="900" dirty="0">
                          <a:solidFill>
                            <a:schemeClr val="tx1"/>
                          </a:solidFill>
                          <a:latin typeface="Franklin Gothic Book" panose="020B0503020102020204" pitchFamily="34" charset="0"/>
                        </a:rPr>
                        <a:t> 2023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474046"/>
                  </a:ext>
                </a:extLst>
              </a:tr>
              <a:tr h="35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solidFill>
                          <a:latin typeface="Franklin Gothic Demi" panose="020B0603020102020204" pitchFamily="34" charset="0"/>
                        </a:rPr>
                        <a:t>Period format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a:solidFill>
                            <a:schemeClr val="tx1"/>
                          </a:solidFill>
                          <a:latin typeface="Franklin Gothic Book" panose="020B0503020102020204" pitchFamily="34" charset="0"/>
                        </a:rPr>
                        <a:t>Quarter and year: Qx-yy</a:t>
                      </a:r>
                    </a:p>
                    <a:p>
                      <a:pPr>
                        <a:lnSpc>
                          <a:spcPct val="100000"/>
                        </a:lnSpc>
                      </a:pPr>
                      <a:r>
                        <a:rPr lang="en-GB" sz="900">
                          <a:solidFill>
                            <a:schemeClr val="tx1"/>
                          </a:solidFill>
                          <a:latin typeface="Franklin Gothic Book" panose="020B0503020102020204" pitchFamily="34" charset="0"/>
                        </a:rPr>
                        <a:t>Qarter: Qx</a:t>
                      </a:r>
                    </a:p>
                    <a:p>
                      <a:pPr>
                        <a:lnSpc>
                          <a:spcPct val="100000"/>
                        </a:lnSpc>
                      </a:pPr>
                      <a:r>
                        <a:rPr lang="en-GB" sz="900">
                          <a:solidFill>
                            <a:schemeClr val="tx1"/>
                          </a:solidFill>
                          <a:latin typeface="Franklin Gothic Book" panose="020B0503020102020204" pitchFamily="34" charset="0"/>
                        </a:rPr>
                        <a:t>Half year: Hx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a:solidFill>
                            <a:schemeClr val="tx1"/>
                          </a:solidFill>
                          <a:latin typeface="Franklin Gothic Book" panose="020B0503020102020204" pitchFamily="34" charset="0"/>
                        </a:rPr>
                        <a:t>Quarter and year: Qx-yy</a:t>
                      </a:r>
                    </a:p>
                    <a:p>
                      <a:pPr>
                        <a:lnSpc>
                          <a:spcPct val="100000"/>
                        </a:lnSpc>
                      </a:pPr>
                      <a:r>
                        <a:rPr lang="en-GB" sz="900">
                          <a:solidFill>
                            <a:schemeClr val="tx1"/>
                          </a:solidFill>
                          <a:latin typeface="Franklin Gothic Book" panose="020B0503020102020204" pitchFamily="34" charset="0"/>
                        </a:rPr>
                        <a:t>Qarter: Qx</a:t>
                      </a:r>
                    </a:p>
                    <a:p>
                      <a:pPr>
                        <a:lnSpc>
                          <a:spcPct val="100000"/>
                        </a:lnSpc>
                      </a:pPr>
                      <a:r>
                        <a:rPr lang="en-GB" sz="900">
                          <a:solidFill>
                            <a:schemeClr val="tx1"/>
                          </a:solidFill>
                          <a:latin typeface="Franklin Gothic Book" panose="020B0503020102020204" pitchFamily="34" charset="0"/>
                        </a:rPr>
                        <a:t>Half year: Hx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GB" sz="900">
                          <a:solidFill>
                            <a:schemeClr val="tx1"/>
                          </a:solidFill>
                          <a:latin typeface="Franklin Gothic Book" panose="020B0503020102020204" pitchFamily="34" charset="0"/>
                        </a:rPr>
                        <a:t>Quarter and year: Qx-yy</a:t>
                      </a:r>
                    </a:p>
                    <a:p>
                      <a:pPr>
                        <a:lnSpc>
                          <a:spcPct val="100000"/>
                        </a:lnSpc>
                      </a:pPr>
                      <a:r>
                        <a:rPr lang="en-GB" sz="900">
                          <a:solidFill>
                            <a:schemeClr val="tx1"/>
                          </a:solidFill>
                          <a:latin typeface="Franklin Gothic Book" panose="020B0503020102020204" pitchFamily="34" charset="0"/>
                        </a:rPr>
                        <a:t>Qarter: Qx</a:t>
                      </a:r>
                    </a:p>
                    <a:p>
                      <a:pPr>
                        <a:lnSpc>
                          <a:spcPct val="100000"/>
                        </a:lnSpc>
                      </a:pPr>
                      <a:r>
                        <a:rPr lang="en-GB" sz="900">
                          <a:solidFill>
                            <a:schemeClr val="tx1"/>
                          </a:solidFill>
                          <a:latin typeface="Franklin Gothic Book" panose="020B0503020102020204" pitchFamily="34" charset="0"/>
                        </a:rPr>
                        <a:t>Half year: Hx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solidFill>
                            <a:schemeClr val="tx1"/>
                          </a:solidFill>
                          <a:latin typeface="Franklin Gothic Book" panose="020B0503020102020204" pitchFamily="34" charset="0"/>
                        </a:rPr>
                        <a:t>1</a:t>
                      </a:r>
                      <a:r>
                        <a:rPr lang="nb-NO" sz="900" baseline="30000">
                          <a:solidFill>
                            <a:schemeClr val="tx1"/>
                          </a:solidFill>
                          <a:latin typeface="Franklin Gothic Book" panose="020B0503020102020204" pitchFamily="34" charset="0"/>
                        </a:rPr>
                        <a:t>st </a:t>
                      </a:r>
                      <a:r>
                        <a:rPr lang="nb-NO" sz="900">
                          <a:solidFill>
                            <a:schemeClr val="tx1"/>
                          </a:solidFill>
                          <a:latin typeface="Franklin Gothic Book" panose="020B0503020102020204" pitchFamily="34" charset="0"/>
                        </a:rPr>
                        <a:t>Q, 1 Quarter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47150"/>
                  </a:ext>
                </a:extLst>
              </a:tr>
              <a:tr h="3561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File naming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a:solidFill>
                            <a:schemeClr val="tx1"/>
                          </a:solidFill>
                          <a:latin typeface="Franklin Gothic Book" panose="020B0503020102020204" pitchFamily="34" charset="0"/>
                        </a:rPr>
                        <a:t>YYMMDD_name_vx.ppt</a:t>
                      </a:r>
                    </a:p>
                    <a:p>
                      <a:pPr>
                        <a:lnSpc>
                          <a:spcPct val="100000"/>
                        </a:lnSpc>
                      </a:pPr>
                      <a:r>
                        <a:rPr lang="en-NO" sz="900">
                          <a:solidFill>
                            <a:schemeClr val="tx1"/>
                          </a:solidFill>
                          <a:latin typeface="Franklin Gothic Book" panose="020B0503020102020204" pitchFamily="34" charset="0"/>
                        </a:rPr>
                        <a:t>FINAL instead of vx for final versions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a:solidFill>
                            <a:schemeClr val="tx1"/>
                          </a:solidFill>
                          <a:latin typeface="Franklin Gothic Book" panose="020B0503020102020204" pitchFamily="34" charset="0"/>
                        </a:rPr>
                        <a:t>YYMMDD_name_vx.ppt</a:t>
                      </a:r>
                    </a:p>
                    <a:p>
                      <a:pPr>
                        <a:lnSpc>
                          <a:spcPct val="100000"/>
                        </a:lnSpc>
                      </a:pPr>
                      <a:r>
                        <a:rPr lang="en-NO" sz="900">
                          <a:solidFill>
                            <a:schemeClr val="tx1"/>
                          </a:solidFill>
                          <a:latin typeface="Franklin Gothic Book" panose="020B0503020102020204" pitchFamily="34" charset="0"/>
                        </a:rPr>
                        <a:t>FINAL instead of vx for final versions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NO" sz="900">
                          <a:solidFill>
                            <a:schemeClr val="tx1"/>
                          </a:solidFill>
                          <a:latin typeface="Franklin Gothic Book" panose="020B0503020102020204" pitchFamily="34" charset="0"/>
                        </a:rPr>
                        <a:t>YYMMDD_name_vx.ppt</a:t>
                      </a:r>
                    </a:p>
                    <a:p>
                      <a:pPr>
                        <a:lnSpc>
                          <a:spcPct val="100000"/>
                        </a:lnSpc>
                      </a:pPr>
                      <a:r>
                        <a:rPr lang="en-NO" sz="900">
                          <a:solidFill>
                            <a:schemeClr val="tx1"/>
                          </a:solidFill>
                          <a:latin typeface="Franklin Gothic Book" panose="020B0503020102020204" pitchFamily="34" charset="0"/>
                        </a:rPr>
                        <a:t>FINAL instead of vx for final versions</a:t>
                      </a:r>
                      <a:endParaRPr lang="en-NO" sz="90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dirty="0" err="1">
                          <a:solidFill>
                            <a:schemeClr val="tx1"/>
                          </a:solidFill>
                          <a:latin typeface="Franklin Gothic Book" panose="020B0503020102020204" pitchFamily="34" charset="0"/>
                        </a:rPr>
                        <a:t>Only</a:t>
                      </a:r>
                      <a:r>
                        <a:rPr lang="nb-NO" sz="9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name</a:t>
                      </a:r>
                      <a:r>
                        <a:rPr lang="nb-NO" sz="9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of</a:t>
                      </a:r>
                      <a:r>
                        <a:rPr lang="nb-NO" sz="900" dirty="0">
                          <a:solidFill>
                            <a:schemeClr val="tx1"/>
                          </a:solidFill>
                          <a:latin typeface="Franklin Gothic Book" panose="020B0503020102020204" pitchFamily="34" charset="0"/>
                        </a:rPr>
                        <a:t> </a:t>
                      </a:r>
                      <a:r>
                        <a:rPr lang="nb-NO" sz="900" dirty="0" err="1">
                          <a:solidFill>
                            <a:schemeClr val="tx1"/>
                          </a:solidFill>
                          <a:latin typeface="Franklin Gothic Book" panose="020B0503020102020204" pitchFamily="34" charset="0"/>
                        </a:rPr>
                        <a:t>document</a:t>
                      </a:r>
                      <a:endParaRPr lang="nb-NO" sz="90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420729"/>
                  </a:ext>
                </a:extLst>
              </a:tr>
            </a:tbl>
          </a:graphicData>
        </a:graphic>
      </p:graphicFrame>
      <p:graphicFrame>
        <p:nvGraphicFramePr>
          <p:cNvPr id="11" name="Table 5">
            <a:extLst>
              <a:ext uri="{FF2B5EF4-FFF2-40B4-BE49-F238E27FC236}">
                <a16:creationId xmlns:a16="http://schemas.microsoft.com/office/drawing/2014/main" id="{0560DAD1-E265-FED1-D269-36C56A7587BE}"/>
              </a:ext>
            </a:extLst>
          </p:cNvPr>
          <p:cNvGraphicFramePr>
            <a:graphicFrameLocks noGrp="1"/>
          </p:cNvGraphicFramePr>
          <p:nvPr>
            <p:extLst>
              <p:ext uri="{D42A27DB-BD31-4B8C-83A1-F6EECF244321}">
                <p14:modId xmlns:p14="http://schemas.microsoft.com/office/powerpoint/2010/main" val="2798465276"/>
              </p:ext>
            </p:extLst>
          </p:nvPr>
        </p:nvGraphicFramePr>
        <p:xfrm>
          <a:off x="8555802" y="2206164"/>
          <a:ext cx="3363789" cy="3017520"/>
        </p:xfrm>
        <a:graphic>
          <a:graphicData uri="http://schemas.openxmlformats.org/drawingml/2006/table">
            <a:tbl>
              <a:tblPr firstRow="1" bandRow="1">
                <a:tableStyleId>{5C22544A-7EE6-4342-B048-85BDC9FD1C3A}</a:tableStyleId>
              </a:tblPr>
              <a:tblGrid>
                <a:gridCol w="956921">
                  <a:extLst>
                    <a:ext uri="{9D8B030D-6E8A-4147-A177-3AD203B41FA5}">
                      <a16:colId xmlns:a16="http://schemas.microsoft.com/office/drawing/2014/main" val="317904883"/>
                    </a:ext>
                  </a:extLst>
                </a:gridCol>
                <a:gridCol w="2406868">
                  <a:extLst>
                    <a:ext uri="{9D8B030D-6E8A-4147-A177-3AD203B41FA5}">
                      <a16:colId xmlns:a16="http://schemas.microsoft.com/office/drawing/2014/main" val="3394243651"/>
                    </a:ext>
                  </a:extLst>
                </a:gridCol>
              </a:tblGrid>
              <a:tr h="0">
                <a:tc>
                  <a:txBody>
                    <a:bodyPr/>
                    <a:lstStyle/>
                    <a:p>
                      <a:pPr>
                        <a:lnSpc>
                          <a:spcPct val="100000"/>
                        </a:lnSpc>
                      </a:pPr>
                      <a:r>
                        <a:rPr lang="en-NO" sz="900" b="1" i="0">
                          <a:solidFill>
                            <a:schemeClr val="tx1"/>
                          </a:solidFill>
                          <a:latin typeface="Franklin Gothic Demi" panose="020B0603020102020204" pitchFamily="34" charset="0"/>
                        </a:rPr>
                        <a:t>MoM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To show changes  in % and amount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a:solidFill>
                            <a:schemeClr val="tx1"/>
                          </a:solidFill>
                          <a:latin typeface="Franklin Gothic Book" panose="020B0503020102020204" pitchFamily="34" charset="0"/>
                        </a:rPr>
                        <a:t>from one month to the following</a:t>
                      </a:r>
                      <a:endParaRPr lang="nb-NO" sz="900" b="0" dirty="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110850"/>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i="0">
                          <a:solidFill>
                            <a:schemeClr val="tx1"/>
                          </a:solidFill>
                          <a:latin typeface="Franklin Gothic Demi" panose="020B0603020102020204" pitchFamily="34" charset="0"/>
                        </a:rPr>
                        <a:t>YoY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To show growth  in % and amount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from one year to the following</a:t>
                      </a:r>
                      <a:endParaRPr lang="nb-NO" sz="9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4925484"/>
                  </a:ext>
                </a:extLst>
              </a:tr>
              <a:tr h="162031">
                <a:tc>
                  <a:txBody>
                    <a:bodyPr/>
                    <a:lstStyle/>
                    <a:p>
                      <a:pPr>
                        <a:lnSpc>
                          <a:spcPct val="100000"/>
                        </a:lnSpc>
                      </a:pPr>
                      <a:r>
                        <a:rPr lang="en-NO" sz="900" b="1">
                          <a:solidFill>
                            <a:schemeClr val="tx1"/>
                          </a:solidFill>
                          <a:latin typeface="Franklin Gothic Demi" panose="020B0603020102020204" pitchFamily="34" charset="0"/>
                        </a:rPr>
                        <a:t>Rolling amount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12 months rolling sum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572438"/>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LTM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Last 12 months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282339"/>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PY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Past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347675"/>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solidFill>
                          <a:latin typeface="Franklin Gothic Demi" panose="020B0603020102020204" pitchFamily="34" charset="0"/>
                        </a:rPr>
                        <a:t>FC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Forecast</a:t>
                      </a:r>
                      <a:endParaRPr lang="en-GB" sz="90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2474046"/>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solidFill>
                          <a:latin typeface="Franklin Gothic Demi" panose="020B0603020102020204" pitchFamily="34" charset="0"/>
                        </a:rPr>
                        <a:t>BU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nb-NO" sz="900">
                          <a:latin typeface="Franklin Gothic Book" panose="020B0503020102020204" pitchFamily="34" charset="0"/>
                        </a:rPr>
                        <a:t>Budget</a:t>
                      </a:r>
                      <a:endParaRPr lang="en-GB" sz="900">
                        <a:solidFill>
                          <a:schemeClr val="tx1"/>
                        </a:solidFill>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747150"/>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YTD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Year to date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420729"/>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PM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Past month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9142093"/>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NM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Next month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4692173"/>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Last year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034895"/>
                  </a:ext>
                </a:extLst>
              </a:tr>
              <a:tr h="1620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900" b="1">
                          <a:solidFill>
                            <a:schemeClr val="tx1"/>
                          </a:solidFill>
                          <a:latin typeface="Franklin Gothic Demi" panose="020B0603020102020204" pitchFamily="34" charset="0"/>
                        </a:rPr>
                        <a:t>ROY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Franklin Gothic Book" panose="020B0503020102020204" pitchFamily="34" charset="0"/>
                        </a:rPr>
                        <a:t>Rest of year</a:t>
                      </a:r>
                      <a:endParaRPr lang="nb-NO" sz="900" dirty="0">
                        <a:latin typeface="Franklin Gothic Book" panose="020B05030201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7458419"/>
                  </a:ext>
                </a:extLst>
              </a:tr>
            </a:tbl>
          </a:graphicData>
        </a:graphic>
      </p:graphicFrame>
      <p:sp>
        <p:nvSpPr>
          <p:cNvPr id="12" name="Title 1">
            <a:extLst>
              <a:ext uri="{FF2B5EF4-FFF2-40B4-BE49-F238E27FC236}">
                <a16:creationId xmlns:a16="http://schemas.microsoft.com/office/drawing/2014/main" id="{A87674E1-104B-7F4A-9D72-8BC8030B6230}"/>
              </a:ext>
            </a:extLst>
          </p:cNvPr>
          <p:cNvSpPr txBox="1">
            <a:spLocks/>
          </p:cNvSpPr>
          <p:nvPr/>
        </p:nvSpPr>
        <p:spPr>
          <a:xfrm>
            <a:off x="8627083" y="1501843"/>
            <a:ext cx="1629606" cy="19807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100000"/>
              </a:lnSpc>
              <a:spcBef>
                <a:spcPts val="0"/>
              </a:spcBef>
              <a:spcAft>
                <a:spcPts val="0"/>
              </a:spcAft>
              <a:buSzPts val="1800"/>
              <a:buNone/>
              <a:defRPr sz="3600" b="0" i="0" kern="1200">
                <a:solidFill>
                  <a:schemeClr val="tx1"/>
                </a:solidFill>
                <a:latin typeface="Bookman Old Style" panose="02050604050505020204" pitchFamily="18" charset="0"/>
                <a:ea typeface="+mj-ea"/>
                <a:cs typeface="+mj-cs"/>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pPr>
              <a:buClrTx/>
              <a:buFontTx/>
            </a:pPr>
            <a:r>
              <a:rPr lang="en-NO" sz="1600" b="1">
                <a:latin typeface="Franklin Gothic Demi" panose="020B0603020102020204" pitchFamily="34" charset="0"/>
              </a:rPr>
              <a:t>Abbreviations</a:t>
            </a:r>
            <a:endParaRPr lang="en-NO" sz="1600" b="1" dirty="0">
              <a:latin typeface="Franklin Gothic Demi" panose="020B0603020102020204" pitchFamily="34" charset="0"/>
            </a:endParaRPr>
          </a:p>
        </p:txBody>
      </p:sp>
      <p:sp>
        <p:nvSpPr>
          <p:cNvPr id="14" name="Title 1">
            <a:extLst>
              <a:ext uri="{FF2B5EF4-FFF2-40B4-BE49-F238E27FC236}">
                <a16:creationId xmlns:a16="http://schemas.microsoft.com/office/drawing/2014/main" id="{80EB559B-3A7E-DAED-200F-15915638AA51}"/>
              </a:ext>
            </a:extLst>
          </p:cNvPr>
          <p:cNvSpPr txBox="1">
            <a:spLocks/>
          </p:cNvSpPr>
          <p:nvPr/>
        </p:nvSpPr>
        <p:spPr>
          <a:xfrm>
            <a:off x="621927" y="1501843"/>
            <a:ext cx="1629606" cy="19807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100000"/>
              </a:lnSpc>
              <a:spcBef>
                <a:spcPts val="0"/>
              </a:spcBef>
              <a:spcAft>
                <a:spcPts val="0"/>
              </a:spcAft>
              <a:buSzPts val="1800"/>
              <a:buNone/>
              <a:defRPr sz="3600" b="0" i="0" kern="1200">
                <a:solidFill>
                  <a:schemeClr val="tx1"/>
                </a:solidFill>
                <a:latin typeface="Bookman Old Style" panose="02050604050505020204" pitchFamily="18" charset="0"/>
                <a:ea typeface="+mj-ea"/>
                <a:cs typeface="+mj-cs"/>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pPr>
              <a:buClrTx/>
              <a:buFontTx/>
            </a:pPr>
            <a:r>
              <a:rPr lang="en-NO" sz="1600" b="1">
                <a:latin typeface="Franklin Gothic Demi" panose="020B0603020102020204" pitchFamily="34" charset="0"/>
              </a:rPr>
              <a:t>Formatting</a:t>
            </a:r>
            <a:endParaRPr lang="en-NO" sz="1600" b="1" dirty="0">
              <a:latin typeface="Franklin Gothic Demi" panose="020B0603020102020204" pitchFamily="34" charset="0"/>
            </a:endParaRPr>
          </a:p>
        </p:txBody>
      </p:sp>
    </p:spTree>
    <p:extLst>
      <p:ext uri="{BB962C8B-B14F-4D97-AF65-F5344CB8AC3E}">
        <p14:creationId xmlns:p14="http://schemas.microsoft.com/office/powerpoint/2010/main" val="763304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4E17AC-115E-F964-6CA4-5F35FD6F7420}"/>
              </a:ext>
            </a:extLst>
          </p:cNvPr>
          <p:cNvSpPr>
            <a:spLocks noGrp="1"/>
          </p:cNvSpPr>
          <p:nvPr>
            <p:ph type="title"/>
          </p:nvPr>
        </p:nvSpPr>
        <p:spPr>
          <a:xfrm>
            <a:off x="587375" y="476250"/>
            <a:ext cx="11017250" cy="865188"/>
          </a:xfrm>
        </p:spPr>
        <p:txBody>
          <a:bodyPr/>
          <a:lstStyle/>
          <a:p>
            <a:r>
              <a:rPr lang="en-NO" dirty="0"/>
              <a:t>Text/image contrast</a:t>
            </a:r>
          </a:p>
        </p:txBody>
      </p:sp>
      <p:pic>
        <p:nvPicPr>
          <p:cNvPr id="5" name="Picture 4" descr="A collage of people talking&#10;&#10;Description automatically generated">
            <a:extLst>
              <a:ext uri="{FF2B5EF4-FFF2-40B4-BE49-F238E27FC236}">
                <a16:creationId xmlns:a16="http://schemas.microsoft.com/office/drawing/2014/main" id="{8076F686-FA34-6734-67DD-A50D18718C97}"/>
              </a:ext>
            </a:extLst>
          </p:cNvPr>
          <p:cNvPicPr>
            <a:picLocks noChangeAspect="1"/>
          </p:cNvPicPr>
          <p:nvPr/>
        </p:nvPicPr>
        <p:blipFill rotWithShape="1">
          <a:blip r:embed="rId2"/>
          <a:srcRect t="14689" b="13247"/>
          <a:stretch/>
        </p:blipFill>
        <p:spPr>
          <a:xfrm>
            <a:off x="6096000" y="1157917"/>
            <a:ext cx="5648960" cy="4070827"/>
          </a:xfrm>
          <a:prstGeom prst="rect">
            <a:avLst/>
          </a:prstGeom>
        </p:spPr>
      </p:pic>
      <p:sp>
        <p:nvSpPr>
          <p:cNvPr id="6" name="Text Placeholder 4">
            <a:extLst>
              <a:ext uri="{FF2B5EF4-FFF2-40B4-BE49-F238E27FC236}">
                <a16:creationId xmlns:a16="http://schemas.microsoft.com/office/drawing/2014/main" id="{510E5073-323B-4DAE-373F-9E176A2002FD}"/>
              </a:ext>
            </a:extLst>
          </p:cNvPr>
          <p:cNvSpPr>
            <a:spLocks noGrp="1"/>
          </p:cNvSpPr>
          <p:nvPr>
            <p:ph type="body" sz="quarter" idx="10"/>
          </p:nvPr>
        </p:nvSpPr>
        <p:spPr>
          <a:xfrm>
            <a:off x="587375" y="1989138"/>
            <a:ext cx="5132705" cy="3887786"/>
          </a:xfrm>
        </p:spPr>
        <p:txBody>
          <a:bodyPr/>
          <a:lstStyle/>
          <a:p>
            <a:pPr marL="0" indent="0">
              <a:buNone/>
            </a:pPr>
            <a:r>
              <a:rPr lang="en-GB" dirty="0"/>
              <a:t>Always make sure that there is enough contrast when text is placed on images.</a:t>
            </a:r>
          </a:p>
          <a:p>
            <a:pPr marL="0" indent="0">
              <a:buNone/>
            </a:pPr>
            <a:endParaRPr lang="en-GB" dirty="0"/>
          </a:p>
          <a:p>
            <a:pPr marL="0" indent="0">
              <a:buNone/>
            </a:pPr>
            <a:r>
              <a:rPr lang="en-GB" dirty="0"/>
              <a:t>One way to alleviate contrast problems is to use a card as a background to the text, or to add a black overlay with </a:t>
            </a:r>
          </a:p>
          <a:p>
            <a:pPr marL="0" indent="0">
              <a:buNone/>
            </a:pPr>
            <a:r>
              <a:rPr lang="en-GB" dirty="0"/>
              <a:t>15 – 25 % opacity on the image.</a:t>
            </a:r>
          </a:p>
        </p:txBody>
      </p:sp>
    </p:spTree>
    <p:extLst>
      <p:ext uri="{BB962C8B-B14F-4D97-AF65-F5344CB8AC3E}">
        <p14:creationId xmlns:p14="http://schemas.microsoft.com/office/powerpoint/2010/main" val="319192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Placeholder 4">
            <a:extLst>
              <a:ext uri="{FF2B5EF4-FFF2-40B4-BE49-F238E27FC236}">
                <a16:creationId xmlns:a16="http://schemas.microsoft.com/office/drawing/2014/main" id="{DFAF0DCB-35A5-060F-13E0-385C2647C6C8}"/>
              </a:ext>
            </a:extLst>
          </p:cNvPr>
          <p:cNvSpPr>
            <a:spLocks noGrp="1"/>
          </p:cNvSpPr>
          <p:nvPr>
            <p:ph type="body" sz="quarter" idx="10"/>
          </p:nvPr>
        </p:nvSpPr>
        <p:spPr>
          <a:xfrm>
            <a:off x="587375" y="1489203"/>
            <a:ext cx="5081905" cy="2243280"/>
          </a:xfrm>
        </p:spPr>
        <p:txBody>
          <a:bodyPr/>
          <a:lstStyle/>
          <a:p>
            <a:pPr marL="0" indent="0">
              <a:buNone/>
            </a:pPr>
            <a:r>
              <a:rPr lang="en-NO" sz="1200" dirty="0"/>
              <a:t>We primarily use the twoday brand colors from the top row for cards, shapes, figures etc. We use green and red as accent colors. Be cautious with green and red as they have positive and negative connotations.</a:t>
            </a:r>
          </a:p>
          <a:p>
            <a:pPr marL="0" indent="0">
              <a:buNone/>
            </a:pPr>
            <a:endParaRPr lang="en-NO" sz="1200" dirty="0"/>
          </a:p>
          <a:p>
            <a:pPr marL="0" indent="0">
              <a:buNone/>
            </a:pPr>
            <a:r>
              <a:rPr lang="en-NO" sz="1200" dirty="0"/>
              <a:t>In special cases we can use shades of blue and gray for complex tables, flow charts and graphs e.g.</a:t>
            </a:r>
          </a:p>
          <a:p>
            <a:pPr marL="0" indent="0">
              <a:buNone/>
            </a:pPr>
            <a:endParaRPr lang="en-NO" sz="1200" dirty="0"/>
          </a:p>
          <a:p>
            <a:pPr marL="0" indent="0">
              <a:buNone/>
            </a:pPr>
            <a:r>
              <a:rPr lang="en-NO" sz="1200" dirty="0"/>
              <a:t>We don’t use the other colors that are not highlighted to the right.</a:t>
            </a:r>
          </a:p>
          <a:p>
            <a:pPr marL="0" indent="0">
              <a:buNone/>
            </a:pPr>
            <a:endParaRPr lang="en-NO" sz="1200" dirty="0"/>
          </a:p>
          <a:p>
            <a:pPr marL="0" indent="0">
              <a:buNone/>
            </a:pPr>
            <a:r>
              <a:rPr lang="da-DK" sz="1200" dirty="0"/>
              <a:t>The </a:t>
            </a:r>
            <a:r>
              <a:rPr lang="da-DK" sz="1200" dirty="0" err="1"/>
              <a:t>primary</a:t>
            </a:r>
            <a:r>
              <a:rPr lang="da-DK" sz="1200" dirty="0"/>
              <a:t> </a:t>
            </a:r>
            <a:r>
              <a:rPr lang="da-DK" sz="1200" dirty="0" err="1"/>
              <a:t>background</a:t>
            </a:r>
            <a:r>
              <a:rPr lang="da-DK" sz="1200" dirty="0"/>
              <a:t> </a:t>
            </a:r>
            <a:r>
              <a:rPr lang="da-DK" sz="1200" dirty="0" err="1"/>
              <a:t>color</a:t>
            </a:r>
            <a:r>
              <a:rPr lang="da-DK" sz="1200" dirty="0"/>
              <a:t> of content slides </a:t>
            </a:r>
            <a:r>
              <a:rPr lang="da-DK" sz="1200" dirty="0" err="1"/>
              <a:t>are</a:t>
            </a:r>
            <a:r>
              <a:rPr lang="da-DK" sz="1200" dirty="0"/>
              <a:t> </a:t>
            </a:r>
            <a:r>
              <a:rPr lang="da-DK" sz="1200" dirty="0" err="1"/>
              <a:t>always</a:t>
            </a:r>
            <a:r>
              <a:rPr lang="da-DK" sz="1200" dirty="0"/>
              <a:t> </a:t>
            </a:r>
            <a:r>
              <a:rPr lang="da-DK" sz="1200" dirty="0" err="1"/>
              <a:t>white</a:t>
            </a:r>
            <a:r>
              <a:rPr lang="da-DK" sz="1200" dirty="0"/>
              <a:t> in </a:t>
            </a:r>
            <a:r>
              <a:rPr lang="da-DK" sz="1200" dirty="0" err="1"/>
              <a:t>this</a:t>
            </a:r>
            <a:r>
              <a:rPr lang="da-DK" sz="1200" dirty="0"/>
              <a:t> </a:t>
            </a:r>
            <a:r>
              <a:rPr lang="da-DK" sz="1200" dirty="0" err="1"/>
              <a:t>presentation</a:t>
            </a:r>
            <a:r>
              <a:rPr lang="da-DK" sz="1200" dirty="0"/>
              <a:t> template. </a:t>
            </a:r>
            <a:r>
              <a:rPr lang="da-DK" sz="1200" dirty="0" err="1"/>
              <a:t>Text</a:t>
            </a:r>
            <a:r>
              <a:rPr lang="da-DK" sz="1200" dirty="0"/>
              <a:t> is </a:t>
            </a:r>
            <a:r>
              <a:rPr lang="da-DK" sz="1200" dirty="0" err="1"/>
              <a:t>always</a:t>
            </a:r>
            <a:r>
              <a:rPr lang="da-DK" sz="1200" dirty="0"/>
              <a:t> </a:t>
            </a:r>
            <a:r>
              <a:rPr lang="da-DK" sz="1200" dirty="0" err="1"/>
              <a:t>black</a:t>
            </a:r>
            <a:r>
              <a:rPr lang="da-DK" sz="1200" dirty="0"/>
              <a:t> or </a:t>
            </a:r>
            <a:r>
              <a:rPr lang="da-DK" sz="1200" dirty="0" err="1"/>
              <a:t>white</a:t>
            </a:r>
            <a:r>
              <a:rPr lang="da-DK" sz="1200" dirty="0"/>
              <a:t>.</a:t>
            </a:r>
          </a:p>
        </p:txBody>
      </p:sp>
      <p:pic>
        <p:nvPicPr>
          <p:cNvPr id="43" name="Picture 42">
            <a:extLst>
              <a:ext uri="{FF2B5EF4-FFF2-40B4-BE49-F238E27FC236}">
                <a16:creationId xmlns:a16="http://schemas.microsoft.com/office/drawing/2014/main" id="{CC67E3C1-BEEA-A30E-635A-AC7EEC5BA933}"/>
              </a:ext>
            </a:extLst>
          </p:cNvPr>
          <p:cNvPicPr>
            <a:picLocks noChangeAspect="1"/>
          </p:cNvPicPr>
          <p:nvPr/>
        </p:nvPicPr>
        <p:blipFill>
          <a:blip r:embed="rId2"/>
          <a:srcRect l="16" r="16"/>
          <a:stretch/>
        </p:blipFill>
        <p:spPr>
          <a:xfrm>
            <a:off x="7221857" y="990920"/>
            <a:ext cx="4381352" cy="4382768"/>
          </a:xfrm>
          <a:prstGeom prst="roundRect">
            <a:avLst>
              <a:gd name="adj" fmla="val 11103"/>
            </a:avLst>
          </a:prstGeom>
        </p:spPr>
      </p:pic>
      <p:sp>
        <p:nvSpPr>
          <p:cNvPr id="44" name="Text Placeholder 4">
            <a:extLst>
              <a:ext uri="{FF2B5EF4-FFF2-40B4-BE49-F238E27FC236}">
                <a16:creationId xmlns:a16="http://schemas.microsoft.com/office/drawing/2014/main" id="{2231E11A-B959-5C3F-86DD-C2BBE4890436}"/>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The </a:t>
            </a:r>
            <a:r>
              <a:rPr lang="nb-NO" sz="900" dirty="0" err="1"/>
              <a:t>twoday</a:t>
            </a:r>
            <a:r>
              <a:rPr lang="nb-NO" sz="900" dirty="0"/>
              <a:t> brand </a:t>
            </a:r>
            <a:r>
              <a:rPr lang="nb-NO" sz="900" dirty="0" err="1"/>
              <a:t>colors</a:t>
            </a:r>
            <a:r>
              <a:rPr lang="nb-NO" sz="900" dirty="0"/>
              <a:t> + </a:t>
            </a:r>
            <a:r>
              <a:rPr lang="nb-NO" sz="900" dirty="0" err="1"/>
              <a:t>shades</a:t>
            </a:r>
            <a:r>
              <a:rPr lang="nb-NO" sz="900" dirty="0"/>
              <a:t> </a:t>
            </a:r>
            <a:r>
              <a:rPr lang="nb-NO" sz="900" dirty="0" err="1"/>
              <a:t>of</a:t>
            </a:r>
            <a:r>
              <a:rPr lang="nb-NO" sz="900" dirty="0"/>
              <a:t> </a:t>
            </a:r>
            <a:r>
              <a:rPr lang="nb-NO" sz="900" dirty="0" err="1"/>
              <a:t>blue</a:t>
            </a:r>
            <a:r>
              <a:rPr lang="nb-NO" sz="900" dirty="0"/>
              <a:t> and gray</a:t>
            </a:r>
            <a:endParaRPr lang="da-DK" sz="900" dirty="0"/>
          </a:p>
        </p:txBody>
      </p:sp>
      <p:sp>
        <p:nvSpPr>
          <p:cNvPr id="45" name="Title 1">
            <a:extLst>
              <a:ext uri="{FF2B5EF4-FFF2-40B4-BE49-F238E27FC236}">
                <a16:creationId xmlns:a16="http://schemas.microsoft.com/office/drawing/2014/main" id="{4672D91E-F64E-F1A0-75F2-7D81954D0D7E}"/>
              </a:ext>
            </a:extLst>
          </p:cNvPr>
          <p:cNvSpPr>
            <a:spLocks noGrp="1"/>
          </p:cNvSpPr>
          <p:nvPr>
            <p:ph type="title"/>
          </p:nvPr>
        </p:nvSpPr>
        <p:spPr>
          <a:xfrm>
            <a:off x="587375" y="476250"/>
            <a:ext cx="11017250" cy="865188"/>
          </a:xfrm>
        </p:spPr>
        <p:txBody>
          <a:bodyPr/>
          <a:lstStyle/>
          <a:p>
            <a:r>
              <a:rPr lang="en-NO" dirty="0"/>
              <a:t>Colors</a:t>
            </a:r>
          </a:p>
        </p:txBody>
      </p:sp>
      <p:pic>
        <p:nvPicPr>
          <p:cNvPr id="46" name="Grafik 8">
            <a:extLst>
              <a:ext uri="{FF2B5EF4-FFF2-40B4-BE49-F238E27FC236}">
                <a16:creationId xmlns:a16="http://schemas.microsoft.com/office/drawing/2014/main" id="{93218E9F-86FC-69D5-30E3-97BFE85BEE2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12840" y="1896748"/>
            <a:ext cx="252020" cy="348949"/>
          </a:xfrm>
          <a:prstGeom prst="rect">
            <a:avLst/>
          </a:prstGeom>
        </p:spPr>
      </p:pic>
      <p:sp>
        <p:nvSpPr>
          <p:cNvPr id="47" name="Rounded Rectangle 46">
            <a:extLst>
              <a:ext uri="{FF2B5EF4-FFF2-40B4-BE49-F238E27FC236}">
                <a16:creationId xmlns:a16="http://schemas.microsoft.com/office/drawing/2014/main" id="{B38702BC-7630-5E5E-2BEC-2FEB86274571}"/>
              </a:ext>
            </a:extLst>
          </p:cNvPr>
          <p:cNvSpPr/>
          <p:nvPr/>
        </p:nvSpPr>
        <p:spPr>
          <a:xfrm>
            <a:off x="2222507" y="4043345"/>
            <a:ext cx="271089" cy="27109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solidFill>
                <a:schemeClr val="bg2"/>
              </a:solidFill>
            </a:endParaRPr>
          </a:p>
        </p:txBody>
      </p:sp>
      <p:sp>
        <p:nvSpPr>
          <p:cNvPr id="48" name="Rounded Rectangle 47">
            <a:extLst>
              <a:ext uri="{FF2B5EF4-FFF2-40B4-BE49-F238E27FC236}">
                <a16:creationId xmlns:a16="http://schemas.microsoft.com/office/drawing/2014/main" id="{E75D5EC4-5A02-7C6B-7D96-DAF9AF42911C}"/>
              </a:ext>
            </a:extLst>
          </p:cNvPr>
          <p:cNvSpPr/>
          <p:nvPr/>
        </p:nvSpPr>
        <p:spPr>
          <a:xfrm>
            <a:off x="2858978" y="5027249"/>
            <a:ext cx="271089" cy="27109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49" name="Rounded Rectangle 48">
            <a:extLst>
              <a:ext uri="{FF2B5EF4-FFF2-40B4-BE49-F238E27FC236}">
                <a16:creationId xmlns:a16="http://schemas.microsoft.com/office/drawing/2014/main" id="{CE09AB66-6926-7D5B-8041-B95A38F27319}"/>
              </a:ext>
            </a:extLst>
          </p:cNvPr>
          <p:cNvSpPr/>
          <p:nvPr/>
        </p:nvSpPr>
        <p:spPr>
          <a:xfrm>
            <a:off x="1902467" y="4043345"/>
            <a:ext cx="271089" cy="271090"/>
          </a:xfrm>
          <a:prstGeom prst="round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0" name="Rounded Rectangle 49">
            <a:extLst>
              <a:ext uri="{FF2B5EF4-FFF2-40B4-BE49-F238E27FC236}">
                <a16:creationId xmlns:a16="http://schemas.microsoft.com/office/drawing/2014/main" id="{767BC757-24BD-58ED-0A56-467770555302}"/>
              </a:ext>
            </a:extLst>
          </p:cNvPr>
          <p:cNvSpPr/>
          <p:nvPr/>
        </p:nvSpPr>
        <p:spPr>
          <a:xfrm>
            <a:off x="1896904" y="4696948"/>
            <a:ext cx="271089" cy="271090"/>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51" name="Rounded Rectangle 50">
            <a:extLst>
              <a:ext uri="{FF2B5EF4-FFF2-40B4-BE49-F238E27FC236}">
                <a16:creationId xmlns:a16="http://schemas.microsoft.com/office/drawing/2014/main" id="{E0A76E07-A748-D4F4-70AC-3F25CF7E4993}"/>
              </a:ext>
            </a:extLst>
          </p:cNvPr>
          <p:cNvSpPr/>
          <p:nvPr/>
        </p:nvSpPr>
        <p:spPr>
          <a:xfrm>
            <a:off x="2218111" y="4696948"/>
            <a:ext cx="271089" cy="27109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2" name="Rounded Rectangle 51">
            <a:extLst>
              <a:ext uri="{FF2B5EF4-FFF2-40B4-BE49-F238E27FC236}">
                <a16:creationId xmlns:a16="http://schemas.microsoft.com/office/drawing/2014/main" id="{2288841C-F4B7-2E74-FE78-89AEAA7704A4}"/>
              </a:ext>
            </a:extLst>
          </p:cNvPr>
          <p:cNvSpPr/>
          <p:nvPr/>
        </p:nvSpPr>
        <p:spPr>
          <a:xfrm>
            <a:off x="2539318" y="4696948"/>
            <a:ext cx="271089" cy="27109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3" name="Rounded Rectangle 52">
            <a:extLst>
              <a:ext uri="{FF2B5EF4-FFF2-40B4-BE49-F238E27FC236}">
                <a16:creationId xmlns:a16="http://schemas.microsoft.com/office/drawing/2014/main" id="{882CA415-8706-F65D-D173-F3405599CD6C}"/>
              </a:ext>
            </a:extLst>
          </p:cNvPr>
          <p:cNvSpPr/>
          <p:nvPr/>
        </p:nvSpPr>
        <p:spPr>
          <a:xfrm>
            <a:off x="2860525" y="4696948"/>
            <a:ext cx="271089" cy="27109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4" name="Rounded Rectangle 53">
            <a:extLst>
              <a:ext uri="{FF2B5EF4-FFF2-40B4-BE49-F238E27FC236}">
                <a16:creationId xmlns:a16="http://schemas.microsoft.com/office/drawing/2014/main" id="{7BE4E83B-EFC3-567E-61FF-5AFFC4EFBD58}"/>
              </a:ext>
            </a:extLst>
          </p:cNvPr>
          <p:cNvSpPr/>
          <p:nvPr/>
        </p:nvSpPr>
        <p:spPr>
          <a:xfrm>
            <a:off x="3180426" y="4696948"/>
            <a:ext cx="271089" cy="27109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5" name="Rounded Rectangle 54">
            <a:extLst>
              <a:ext uri="{FF2B5EF4-FFF2-40B4-BE49-F238E27FC236}">
                <a16:creationId xmlns:a16="http://schemas.microsoft.com/office/drawing/2014/main" id="{679447FD-81D5-3506-450A-77359DE09ED3}"/>
              </a:ext>
            </a:extLst>
          </p:cNvPr>
          <p:cNvSpPr/>
          <p:nvPr/>
        </p:nvSpPr>
        <p:spPr>
          <a:xfrm>
            <a:off x="3500327" y="4696948"/>
            <a:ext cx="271089" cy="27109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6" name="Rounded Rectangle 55">
            <a:extLst>
              <a:ext uri="{FF2B5EF4-FFF2-40B4-BE49-F238E27FC236}">
                <a16:creationId xmlns:a16="http://schemas.microsoft.com/office/drawing/2014/main" id="{BA742591-D2D1-5BA8-D978-24FEDF51A4A9}"/>
              </a:ext>
            </a:extLst>
          </p:cNvPr>
          <p:cNvSpPr/>
          <p:nvPr/>
        </p:nvSpPr>
        <p:spPr>
          <a:xfrm>
            <a:off x="1903135" y="5357550"/>
            <a:ext cx="271089" cy="27109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7" name="Rounded Rectangle 56">
            <a:extLst>
              <a:ext uri="{FF2B5EF4-FFF2-40B4-BE49-F238E27FC236}">
                <a16:creationId xmlns:a16="http://schemas.microsoft.com/office/drawing/2014/main" id="{7704E315-C8ED-3A05-42AD-B5DCF0218D7C}"/>
              </a:ext>
            </a:extLst>
          </p:cNvPr>
          <p:cNvSpPr/>
          <p:nvPr/>
        </p:nvSpPr>
        <p:spPr>
          <a:xfrm>
            <a:off x="2222507" y="5357550"/>
            <a:ext cx="271089" cy="27109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8" name="Rounded Rectangle 57">
            <a:extLst>
              <a:ext uri="{FF2B5EF4-FFF2-40B4-BE49-F238E27FC236}">
                <a16:creationId xmlns:a16="http://schemas.microsoft.com/office/drawing/2014/main" id="{0E17BA8C-56F9-1C7D-59B4-0BD0B76EB033}"/>
              </a:ext>
            </a:extLst>
          </p:cNvPr>
          <p:cNvSpPr/>
          <p:nvPr/>
        </p:nvSpPr>
        <p:spPr>
          <a:xfrm>
            <a:off x="2215777" y="4371313"/>
            <a:ext cx="271089" cy="27109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9" name="Rounded Rectangle 58">
            <a:extLst>
              <a:ext uri="{FF2B5EF4-FFF2-40B4-BE49-F238E27FC236}">
                <a16:creationId xmlns:a16="http://schemas.microsoft.com/office/drawing/2014/main" id="{FB65DF79-E266-D0D8-AFB6-1465D59E0B82}"/>
              </a:ext>
            </a:extLst>
          </p:cNvPr>
          <p:cNvSpPr/>
          <p:nvPr/>
        </p:nvSpPr>
        <p:spPr>
          <a:xfrm>
            <a:off x="2536984" y="4371313"/>
            <a:ext cx="271089" cy="27109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0" name="Rounded Rectangle 59">
            <a:extLst>
              <a:ext uri="{FF2B5EF4-FFF2-40B4-BE49-F238E27FC236}">
                <a16:creationId xmlns:a16="http://schemas.microsoft.com/office/drawing/2014/main" id="{EAE3A6B7-E518-ED0D-2E77-A22C8BD379B5}"/>
              </a:ext>
            </a:extLst>
          </p:cNvPr>
          <p:cNvSpPr/>
          <p:nvPr/>
        </p:nvSpPr>
        <p:spPr>
          <a:xfrm>
            <a:off x="2858191" y="4371313"/>
            <a:ext cx="271089" cy="27109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1" name="Rounded Rectangle 60">
            <a:extLst>
              <a:ext uri="{FF2B5EF4-FFF2-40B4-BE49-F238E27FC236}">
                <a16:creationId xmlns:a16="http://schemas.microsoft.com/office/drawing/2014/main" id="{EC397DFB-E511-5D9D-E20D-78C28CA893C1}"/>
              </a:ext>
            </a:extLst>
          </p:cNvPr>
          <p:cNvSpPr/>
          <p:nvPr/>
        </p:nvSpPr>
        <p:spPr>
          <a:xfrm>
            <a:off x="1901300" y="5027249"/>
            <a:ext cx="271089" cy="27109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2" name="Rounded Rectangle 61">
            <a:extLst>
              <a:ext uri="{FF2B5EF4-FFF2-40B4-BE49-F238E27FC236}">
                <a16:creationId xmlns:a16="http://schemas.microsoft.com/office/drawing/2014/main" id="{AFEC3EAE-4D9E-6925-9CE1-AA58E5E839F6}"/>
              </a:ext>
            </a:extLst>
          </p:cNvPr>
          <p:cNvSpPr/>
          <p:nvPr/>
        </p:nvSpPr>
        <p:spPr>
          <a:xfrm>
            <a:off x="2220526" y="5027249"/>
            <a:ext cx="271089" cy="271090"/>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3" name="Rounded Rectangle 62">
            <a:extLst>
              <a:ext uri="{FF2B5EF4-FFF2-40B4-BE49-F238E27FC236}">
                <a16:creationId xmlns:a16="http://schemas.microsoft.com/office/drawing/2014/main" id="{2C13ECD3-FCF5-15B4-0C13-549CC1F04E52}"/>
              </a:ext>
            </a:extLst>
          </p:cNvPr>
          <p:cNvSpPr/>
          <p:nvPr/>
        </p:nvSpPr>
        <p:spPr>
          <a:xfrm>
            <a:off x="2539752" y="5027249"/>
            <a:ext cx="271089" cy="271090"/>
          </a:xfrm>
          <a:prstGeom prst="round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4" name="Rounded Rectangle 63">
            <a:extLst>
              <a:ext uri="{FF2B5EF4-FFF2-40B4-BE49-F238E27FC236}">
                <a16:creationId xmlns:a16="http://schemas.microsoft.com/office/drawing/2014/main" id="{C819AA63-5773-DC34-8193-767D73475278}"/>
              </a:ext>
            </a:extLst>
          </p:cNvPr>
          <p:cNvSpPr/>
          <p:nvPr/>
        </p:nvSpPr>
        <p:spPr>
          <a:xfrm>
            <a:off x="3189218" y="5027249"/>
            <a:ext cx="271089" cy="271090"/>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5" name="Rounded Rectangle 64">
            <a:extLst>
              <a:ext uri="{FF2B5EF4-FFF2-40B4-BE49-F238E27FC236}">
                <a16:creationId xmlns:a16="http://schemas.microsoft.com/office/drawing/2014/main" id="{7A05FC7B-3C75-9786-1DD4-A46E7D5185EC}"/>
              </a:ext>
            </a:extLst>
          </p:cNvPr>
          <p:cNvSpPr/>
          <p:nvPr/>
        </p:nvSpPr>
        <p:spPr>
          <a:xfrm>
            <a:off x="3514718" y="5027249"/>
            <a:ext cx="271089" cy="271090"/>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6" name="Rounded Rectangle 65">
            <a:extLst>
              <a:ext uri="{FF2B5EF4-FFF2-40B4-BE49-F238E27FC236}">
                <a16:creationId xmlns:a16="http://schemas.microsoft.com/office/drawing/2014/main" id="{5A015FE6-C20E-DE83-729A-4412710DB0E7}"/>
              </a:ext>
            </a:extLst>
          </p:cNvPr>
          <p:cNvSpPr/>
          <p:nvPr/>
        </p:nvSpPr>
        <p:spPr>
          <a:xfrm>
            <a:off x="3837872" y="5027249"/>
            <a:ext cx="271089" cy="271090"/>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7" name="Rounded Rectangle 66">
            <a:extLst>
              <a:ext uri="{FF2B5EF4-FFF2-40B4-BE49-F238E27FC236}">
                <a16:creationId xmlns:a16="http://schemas.microsoft.com/office/drawing/2014/main" id="{0CA3485D-F6A4-212C-9B64-18D3644E93BD}"/>
              </a:ext>
            </a:extLst>
          </p:cNvPr>
          <p:cNvSpPr/>
          <p:nvPr/>
        </p:nvSpPr>
        <p:spPr>
          <a:xfrm>
            <a:off x="2536984" y="4043345"/>
            <a:ext cx="271089" cy="27109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solidFill>
                <a:schemeClr val="bg2"/>
              </a:solidFill>
            </a:endParaRPr>
          </a:p>
        </p:txBody>
      </p:sp>
      <p:sp>
        <p:nvSpPr>
          <p:cNvPr id="68" name="Rounded Rectangle 67">
            <a:extLst>
              <a:ext uri="{FF2B5EF4-FFF2-40B4-BE49-F238E27FC236}">
                <a16:creationId xmlns:a16="http://schemas.microsoft.com/office/drawing/2014/main" id="{1FB11162-F0CF-F357-0DB5-0FC8352C91FC}"/>
              </a:ext>
            </a:extLst>
          </p:cNvPr>
          <p:cNvSpPr/>
          <p:nvPr/>
        </p:nvSpPr>
        <p:spPr>
          <a:xfrm>
            <a:off x="1895737" y="4371313"/>
            <a:ext cx="271089" cy="27109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9" name="Rounded Rectangle 68">
            <a:extLst>
              <a:ext uri="{FF2B5EF4-FFF2-40B4-BE49-F238E27FC236}">
                <a16:creationId xmlns:a16="http://schemas.microsoft.com/office/drawing/2014/main" id="{B0C6B504-5481-D3F7-8959-C58FF09A61D6}"/>
              </a:ext>
            </a:extLst>
          </p:cNvPr>
          <p:cNvSpPr/>
          <p:nvPr/>
        </p:nvSpPr>
        <p:spPr>
          <a:xfrm>
            <a:off x="2857024" y="4043345"/>
            <a:ext cx="271089" cy="27109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solidFill>
                <a:schemeClr val="bg2"/>
              </a:solidFill>
            </a:endParaRPr>
          </a:p>
        </p:txBody>
      </p:sp>
      <p:sp>
        <p:nvSpPr>
          <p:cNvPr id="70" name="Text Placeholder 4">
            <a:extLst>
              <a:ext uri="{FF2B5EF4-FFF2-40B4-BE49-F238E27FC236}">
                <a16:creationId xmlns:a16="http://schemas.microsoft.com/office/drawing/2014/main" id="{281EF9D8-9C67-5381-D2E9-B76ED6E7F79E}"/>
              </a:ext>
            </a:extLst>
          </p:cNvPr>
          <p:cNvSpPr txBox="1">
            <a:spLocks/>
          </p:cNvSpPr>
          <p:nvPr/>
        </p:nvSpPr>
        <p:spPr>
          <a:xfrm>
            <a:off x="587375" y="4062231"/>
            <a:ext cx="811657"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a:t>Base </a:t>
            </a:r>
            <a:r>
              <a:rPr lang="nb-NO" sz="1200" dirty="0" err="1"/>
              <a:t>colors</a:t>
            </a:r>
            <a:r>
              <a:rPr lang="nb-NO" sz="1200" dirty="0"/>
              <a:t>:</a:t>
            </a:r>
            <a:endParaRPr lang="da-DK" sz="1200" dirty="0"/>
          </a:p>
        </p:txBody>
      </p:sp>
      <p:sp>
        <p:nvSpPr>
          <p:cNvPr id="71" name="Text Placeholder 4">
            <a:extLst>
              <a:ext uri="{FF2B5EF4-FFF2-40B4-BE49-F238E27FC236}">
                <a16:creationId xmlns:a16="http://schemas.microsoft.com/office/drawing/2014/main" id="{FFDB8AC8-8131-420A-5A85-FBFADCAB35BA}"/>
              </a:ext>
            </a:extLst>
          </p:cNvPr>
          <p:cNvSpPr txBox="1">
            <a:spLocks/>
          </p:cNvSpPr>
          <p:nvPr/>
        </p:nvSpPr>
        <p:spPr>
          <a:xfrm>
            <a:off x="587375" y="4400559"/>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err="1"/>
              <a:t>Secondary</a:t>
            </a:r>
            <a:r>
              <a:rPr lang="nb-NO" sz="1200" dirty="0"/>
              <a:t> </a:t>
            </a:r>
            <a:r>
              <a:rPr lang="nb-NO" sz="1200" dirty="0" err="1"/>
              <a:t>colors</a:t>
            </a:r>
            <a:r>
              <a:rPr lang="nb-NO" sz="1200" dirty="0"/>
              <a:t>:</a:t>
            </a:r>
            <a:endParaRPr lang="da-DK" sz="1200" dirty="0"/>
          </a:p>
        </p:txBody>
      </p:sp>
      <p:sp>
        <p:nvSpPr>
          <p:cNvPr id="72" name="Text Placeholder 4">
            <a:extLst>
              <a:ext uri="{FF2B5EF4-FFF2-40B4-BE49-F238E27FC236}">
                <a16:creationId xmlns:a16="http://schemas.microsoft.com/office/drawing/2014/main" id="{5E54CACA-1A09-10C2-EE32-8F2C0E908B1B}"/>
              </a:ext>
            </a:extLst>
          </p:cNvPr>
          <p:cNvSpPr txBox="1">
            <a:spLocks/>
          </p:cNvSpPr>
          <p:nvPr/>
        </p:nvSpPr>
        <p:spPr>
          <a:xfrm>
            <a:off x="587375" y="4738887"/>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err="1"/>
              <a:t>Shades</a:t>
            </a:r>
            <a:r>
              <a:rPr lang="nb-NO" sz="1200" dirty="0"/>
              <a:t> </a:t>
            </a:r>
            <a:r>
              <a:rPr lang="nb-NO" sz="1200" dirty="0" err="1"/>
              <a:t>of</a:t>
            </a:r>
            <a:r>
              <a:rPr lang="nb-NO" sz="1200" dirty="0"/>
              <a:t> </a:t>
            </a:r>
            <a:r>
              <a:rPr lang="nb-NO" sz="1200" dirty="0" err="1"/>
              <a:t>blue</a:t>
            </a:r>
            <a:r>
              <a:rPr lang="nb-NO" sz="1200" dirty="0"/>
              <a:t>:</a:t>
            </a:r>
            <a:endParaRPr lang="da-DK" sz="1200" dirty="0"/>
          </a:p>
        </p:txBody>
      </p:sp>
      <p:sp>
        <p:nvSpPr>
          <p:cNvPr id="73" name="Text Placeholder 4">
            <a:extLst>
              <a:ext uri="{FF2B5EF4-FFF2-40B4-BE49-F238E27FC236}">
                <a16:creationId xmlns:a16="http://schemas.microsoft.com/office/drawing/2014/main" id="{68DDE021-A38A-186A-1FD3-446AD4E670B6}"/>
              </a:ext>
            </a:extLst>
          </p:cNvPr>
          <p:cNvSpPr txBox="1">
            <a:spLocks/>
          </p:cNvSpPr>
          <p:nvPr/>
        </p:nvSpPr>
        <p:spPr>
          <a:xfrm>
            <a:off x="587375" y="5077215"/>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err="1"/>
              <a:t>Shades</a:t>
            </a:r>
            <a:r>
              <a:rPr lang="nb-NO" sz="1200" dirty="0"/>
              <a:t> </a:t>
            </a:r>
            <a:r>
              <a:rPr lang="nb-NO" sz="1200" dirty="0" err="1"/>
              <a:t>of</a:t>
            </a:r>
            <a:r>
              <a:rPr lang="nb-NO" sz="1200" dirty="0"/>
              <a:t> gray:</a:t>
            </a:r>
            <a:endParaRPr lang="da-DK" sz="1200" dirty="0"/>
          </a:p>
        </p:txBody>
      </p:sp>
      <p:sp>
        <p:nvSpPr>
          <p:cNvPr id="74" name="Text Placeholder 4">
            <a:extLst>
              <a:ext uri="{FF2B5EF4-FFF2-40B4-BE49-F238E27FC236}">
                <a16:creationId xmlns:a16="http://schemas.microsoft.com/office/drawing/2014/main" id="{F537B285-BF46-4459-FA3C-F8CF6D1DB799}"/>
              </a:ext>
            </a:extLst>
          </p:cNvPr>
          <p:cNvSpPr txBox="1">
            <a:spLocks/>
          </p:cNvSpPr>
          <p:nvPr/>
        </p:nvSpPr>
        <p:spPr>
          <a:xfrm>
            <a:off x="587375" y="5415543"/>
            <a:ext cx="1305433" cy="17539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nb-NO" sz="1200" dirty="0"/>
              <a:t>Accent </a:t>
            </a:r>
            <a:r>
              <a:rPr lang="nb-NO" sz="1200" dirty="0" err="1"/>
              <a:t>colors</a:t>
            </a:r>
            <a:r>
              <a:rPr lang="nb-NO" sz="1200" dirty="0"/>
              <a:t>:</a:t>
            </a:r>
            <a:endParaRPr lang="da-DK" sz="1200" dirty="0"/>
          </a:p>
        </p:txBody>
      </p:sp>
    </p:spTree>
    <p:extLst>
      <p:ext uri="{BB962C8B-B14F-4D97-AF65-F5344CB8AC3E}">
        <p14:creationId xmlns:p14="http://schemas.microsoft.com/office/powerpoint/2010/main" val="2512885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F7DC2B-CB73-8A78-9809-1D31C17D8501}"/>
              </a:ext>
            </a:extLst>
          </p:cNvPr>
          <p:cNvSpPr>
            <a:spLocks noGrp="1"/>
          </p:cNvSpPr>
          <p:nvPr>
            <p:ph type="title"/>
          </p:nvPr>
        </p:nvSpPr>
        <p:spPr>
          <a:xfrm>
            <a:off x="587375" y="476251"/>
            <a:ext cx="11017250" cy="865188"/>
          </a:xfrm>
        </p:spPr>
        <p:txBody>
          <a:bodyPr/>
          <a:lstStyle/>
          <a:p>
            <a:r>
              <a:rPr lang="en-NO" dirty="0"/>
              <a:t>Backgrounds and images</a:t>
            </a:r>
          </a:p>
        </p:txBody>
      </p:sp>
      <p:sp>
        <p:nvSpPr>
          <p:cNvPr id="7" name="Text Placeholder 2">
            <a:extLst>
              <a:ext uri="{FF2B5EF4-FFF2-40B4-BE49-F238E27FC236}">
                <a16:creationId xmlns:a16="http://schemas.microsoft.com/office/drawing/2014/main" id="{1DA7A27B-FF16-426F-B874-1797629CBBA5}"/>
              </a:ext>
            </a:extLst>
          </p:cNvPr>
          <p:cNvSpPr>
            <a:spLocks noGrp="1"/>
          </p:cNvSpPr>
          <p:nvPr>
            <p:ph type="body" sz="quarter" idx="10"/>
          </p:nvPr>
        </p:nvSpPr>
        <p:spPr>
          <a:xfrm>
            <a:off x="595312" y="1493838"/>
            <a:ext cx="3521076" cy="340093"/>
          </a:xfrm>
        </p:spPr>
        <p:txBody>
          <a:bodyPr/>
          <a:lstStyle/>
          <a:p>
            <a:pPr marL="0" indent="0">
              <a:buNone/>
            </a:pPr>
            <a:r>
              <a:rPr lang="da-DK" b="1" dirty="0">
                <a:latin typeface="Franklin Gothic Demi" panose="020B0603020102020204" pitchFamily="34" charset="0"/>
              </a:rPr>
              <a:t>Brand element </a:t>
            </a:r>
            <a:r>
              <a:rPr lang="da-DK" b="1" dirty="0" err="1">
                <a:latin typeface="Franklin Gothic Demi" panose="020B0603020102020204" pitchFamily="34" charset="0"/>
              </a:rPr>
              <a:t>background</a:t>
            </a:r>
            <a:r>
              <a:rPr lang="da-DK" b="1" dirty="0">
                <a:latin typeface="Franklin Gothic Demi" panose="020B0603020102020204" pitchFamily="34" charset="0"/>
              </a:rPr>
              <a:t> images</a:t>
            </a:r>
          </a:p>
          <a:p>
            <a:pPr marL="0" indent="0">
              <a:buNone/>
            </a:pPr>
            <a:endParaRPr lang="en-NO" b="1" dirty="0">
              <a:latin typeface="Franklin Gothic Demi" panose="020B0603020102020204" pitchFamily="34" charset="0"/>
            </a:endParaRPr>
          </a:p>
        </p:txBody>
      </p:sp>
      <p:sp>
        <p:nvSpPr>
          <p:cNvPr id="8" name="Text Placeholder 3">
            <a:extLst>
              <a:ext uri="{FF2B5EF4-FFF2-40B4-BE49-F238E27FC236}">
                <a16:creationId xmlns:a16="http://schemas.microsoft.com/office/drawing/2014/main" id="{EBD6E663-A58D-E056-46FC-16D83745D8BD}"/>
              </a:ext>
            </a:extLst>
          </p:cNvPr>
          <p:cNvSpPr txBox="1">
            <a:spLocks/>
          </p:cNvSpPr>
          <p:nvPr/>
        </p:nvSpPr>
        <p:spPr>
          <a:xfrm>
            <a:off x="587375" y="1828690"/>
            <a:ext cx="3521077" cy="1600310"/>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sz="1600" dirty="0"/>
              <a:t>If </a:t>
            </a:r>
            <a:r>
              <a:rPr lang="da-DK" sz="1600" dirty="0" err="1"/>
              <a:t>you</a:t>
            </a:r>
            <a:r>
              <a:rPr lang="da-DK" sz="1600" dirty="0"/>
              <a:t> </a:t>
            </a:r>
            <a:r>
              <a:rPr lang="da-DK" sz="1600" dirty="0" err="1"/>
              <a:t>want</a:t>
            </a:r>
            <a:r>
              <a:rPr lang="da-DK" sz="1600" dirty="0"/>
              <a:t> to </a:t>
            </a:r>
            <a:r>
              <a:rPr lang="da-DK" sz="1600" dirty="0" err="1"/>
              <a:t>add</a:t>
            </a:r>
            <a:r>
              <a:rPr lang="da-DK" sz="1600" dirty="0"/>
              <a:t> </a:t>
            </a:r>
            <a:r>
              <a:rPr lang="da-DK" sz="1600" dirty="0" err="1"/>
              <a:t>some</a:t>
            </a:r>
            <a:r>
              <a:rPr lang="da-DK" sz="1600" dirty="0"/>
              <a:t> drops of </a:t>
            </a:r>
            <a:r>
              <a:rPr lang="da-DK" sz="1600" dirty="0" err="1"/>
              <a:t>color</a:t>
            </a:r>
            <a:r>
              <a:rPr lang="da-DK" sz="1600" dirty="0"/>
              <a:t> to </a:t>
            </a:r>
            <a:r>
              <a:rPr lang="da-DK" sz="1600" dirty="0" err="1"/>
              <a:t>your</a:t>
            </a:r>
            <a:r>
              <a:rPr lang="da-DK" sz="1600" dirty="0"/>
              <a:t> slides, </a:t>
            </a:r>
            <a:r>
              <a:rPr lang="da-DK" sz="1600" dirty="0" err="1"/>
              <a:t>you</a:t>
            </a:r>
            <a:r>
              <a:rPr lang="da-DK" sz="1600" dirty="0"/>
              <a:t> </a:t>
            </a:r>
            <a:r>
              <a:rPr lang="da-DK" sz="1600" dirty="0" err="1"/>
              <a:t>can</a:t>
            </a:r>
            <a:r>
              <a:rPr lang="da-DK" sz="1600" dirty="0"/>
              <a:t> </a:t>
            </a:r>
            <a:r>
              <a:rPr lang="da-DK" sz="1600" dirty="0" err="1"/>
              <a:t>add</a:t>
            </a:r>
            <a:r>
              <a:rPr lang="da-DK" sz="1600" dirty="0"/>
              <a:t> a </a:t>
            </a:r>
            <a:r>
              <a:rPr lang="da-DK" sz="1600" dirty="0" err="1"/>
              <a:t>background</a:t>
            </a:r>
            <a:r>
              <a:rPr lang="da-DK" sz="1600" dirty="0"/>
              <a:t> image with </a:t>
            </a:r>
            <a:r>
              <a:rPr lang="da-DK" sz="1600" dirty="0" err="1"/>
              <a:t>our</a:t>
            </a:r>
            <a:r>
              <a:rPr lang="da-DK" sz="1600" dirty="0"/>
              <a:t> brand elements. </a:t>
            </a:r>
          </a:p>
          <a:p>
            <a:endParaRPr lang="da-DK" sz="1600" dirty="0"/>
          </a:p>
          <a:p>
            <a:r>
              <a:rPr lang="da-DK" sz="1600" dirty="0" err="1"/>
              <a:t>You</a:t>
            </a:r>
            <a:r>
              <a:rPr lang="da-DK" sz="1600" dirty="0"/>
              <a:t> </a:t>
            </a:r>
            <a:r>
              <a:rPr lang="da-DK" sz="1600" dirty="0" err="1"/>
              <a:t>can</a:t>
            </a:r>
            <a:r>
              <a:rPr lang="da-DK" sz="1600" dirty="0"/>
              <a:t> download </a:t>
            </a:r>
            <a:r>
              <a:rPr lang="da-DK" sz="1600" dirty="0" err="1"/>
              <a:t>these</a:t>
            </a:r>
            <a:r>
              <a:rPr lang="da-DK" sz="1600" dirty="0"/>
              <a:t> </a:t>
            </a:r>
            <a:r>
              <a:rPr lang="da-DK" sz="1600" dirty="0" err="1"/>
              <a:t>graphic</a:t>
            </a:r>
            <a:r>
              <a:rPr lang="da-DK" sz="1600" dirty="0"/>
              <a:t> </a:t>
            </a:r>
            <a:r>
              <a:rPr lang="da-DK" sz="1600" dirty="0" err="1"/>
              <a:t>background</a:t>
            </a:r>
            <a:r>
              <a:rPr lang="da-DK" sz="1600" dirty="0"/>
              <a:t> images </a:t>
            </a:r>
            <a:r>
              <a:rPr lang="da-DK" sz="1600" dirty="0">
                <a:hlinkClick r:id="rId2"/>
              </a:rPr>
              <a:t>here</a:t>
            </a:r>
            <a:r>
              <a:rPr lang="da-DK" sz="1600" dirty="0"/>
              <a:t>.</a:t>
            </a:r>
          </a:p>
          <a:p>
            <a:endParaRPr lang="en-NO" sz="1600" dirty="0"/>
          </a:p>
        </p:txBody>
      </p:sp>
      <p:sp>
        <p:nvSpPr>
          <p:cNvPr id="9" name="Text Placeholder 5">
            <a:extLst>
              <a:ext uri="{FF2B5EF4-FFF2-40B4-BE49-F238E27FC236}">
                <a16:creationId xmlns:a16="http://schemas.microsoft.com/office/drawing/2014/main" id="{619FBBA6-BB7F-1E94-60D2-F74BDB057328}"/>
              </a:ext>
            </a:extLst>
          </p:cNvPr>
          <p:cNvSpPr txBox="1">
            <a:spLocks/>
          </p:cNvSpPr>
          <p:nvPr/>
        </p:nvSpPr>
        <p:spPr>
          <a:xfrm>
            <a:off x="4341689"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a:t>twoday images</a:t>
            </a:r>
          </a:p>
          <a:p>
            <a:endParaRPr lang="en-NO" dirty="0"/>
          </a:p>
        </p:txBody>
      </p:sp>
      <p:sp>
        <p:nvSpPr>
          <p:cNvPr id="10" name="Text Placeholder 6">
            <a:extLst>
              <a:ext uri="{FF2B5EF4-FFF2-40B4-BE49-F238E27FC236}">
                <a16:creationId xmlns:a16="http://schemas.microsoft.com/office/drawing/2014/main" id="{571012CC-368D-F98E-C296-05A5B3D662BA}"/>
              </a:ext>
            </a:extLst>
          </p:cNvPr>
          <p:cNvSpPr txBox="1">
            <a:spLocks/>
          </p:cNvSpPr>
          <p:nvPr/>
        </p:nvSpPr>
        <p:spPr>
          <a:xfrm>
            <a:off x="4333752"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You can add images from twodays image bank to your presentations. You can find the image bank </a:t>
            </a:r>
            <a:r>
              <a:rPr lang="da-DK">
                <a:hlinkClick r:id="rId3"/>
              </a:rPr>
              <a:t>here</a:t>
            </a:r>
            <a:r>
              <a:rPr lang="da-DK"/>
              <a:t>. </a:t>
            </a:r>
            <a:endParaRPr lang="en-NO" dirty="0"/>
          </a:p>
        </p:txBody>
      </p:sp>
      <p:sp>
        <p:nvSpPr>
          <p:cNvPr id="11" name="Text Placeholder 7">
            <a:extLst>
              <a:ext uri="{FF2B5EF4-FFF2-40B4-BE49-F238E27FC236}">
                <a16:creationId xmlns:a16="http://schemas.microsoft.com/office/drawing/2014/main" id="{E476244B-6C6F-14EE-2DE6-269915A8178B}"/>
              </a:ext>
            </a:extLst>
          </p:cNvPr>
          <p:cNvSpPr txBox="1">
            <a:spLocks/>
          </p:cNvSpPr>
          <p:nvPr/>
        </p:nvSpPr>
        <p:spPr>
          <a:xfrm>
            <a:off x="8088066"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a:t>How to change background image</a:t>
            </a:r>
          </a:p>
          <a:p>
            <a:endParaRPr lang="en-NO" dirty="0"/>
          </a:p>
        </p:txBody>
      </p:sp>
      <p:sp>
        <p:nvSpPr>
          <p:cNvPr id="12" name="Text Placeholder 8">
            <a:extLst>
              <a:ext uri="{FF2B5EF4-FFF2-40B4-BE49-F238E27FC236}">
                <a16:creationId xmlns:a16="http://schemas.microsoft.com/office/drawing/2014/main" id="{295A8B32-64DE-78BD-34CE-9FE0B44A707E}"/>
              </a:ext>
            </a:extLst>
          </p:cNvPr>
          <p:cNvSpPr txBox="1">
            <a:spLocks/>
          </p:cNvSpPr>
          <p:nvPr/>
        </p:nvSpPr>
        <p:spPr>
          <a:xfrm>
            <a:off x="8080129"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Right click on the slide and choose format background with a picture fill.</a:t>
            </a:r>
          </a:p>
          <a:p>
            <a:pPr marL="0" indent="0">
              <a:buFont typeface="Arial" panose="020B0604020202020204" pitchFamily="34" charset="0"/>
              <a:buNone/>
            </a:pPr>
            <a:r>
              <a:rPr lang="da-DK"/>
              <a:t>Click the ”insert” button under picture source and choose your image.</a:t>
            </a:r>
          </a:p>
          <a:p>
            <a:pPr marL="0" indent="0">
              <a:buFont typeface="Arial" panose="020B0604020202020204" pitchFamily="34" charset="0"/>
              <a:buNone/>
            </a:pPr>
            <a:endParaRPr lang="en-NO" dirty="0"/>
          </a:p>
        </p:txBody>
      </p:sp>
      <p:pic>
        <p:nvPicPr>
          <p:cNvPr id="13" name="Picture 12">
            <a:extLst>
              <a:ext uri="{FF2B5EF4-FFF2-40B4-BE49-F238E27FC236}">
                <a16:creationId xmlns:a16="http://schemas.microsoft.com/office/drawing/2014/main" id="{DE3FB9E9-DD5B-160C-FBA6-C3BD64B94FEE}"/>
              </a:ext>
            </a:extLst>
          </p:cNvPr>
          <p:cNvPicPr>
            <a:picLocks noChangeAspect="1"/>
          </p:cNvPicPr>
          <p:nvPr/>
        </p:nvPicPr>
        <p:blipFill>
          <a:blip r:embed="rId4"/>
          <a:srcRect l="8" r="8"/>
          <a:stretch/>
        </p:blipFill>
        <p:spPr>
          <a:xfrm>
            <a:off x="622148" y="3566444"/>
            <a:ext cx="1648070" cy="927184"/>
          </a:xfrm>
          <a:prstGeom prst="rect">
            <a:avLst/>
          </a:prstGeom>
          <a:ln w="6350">
            <a:solidFill>
              <a:schemeClr val="bg2"/>
            </a:solidFill>
          </a:ln>
        </p:spPr>
      </p:pic>
      <p:pic>
        <p:nvPicPr>
          <p:cNvPr id="14" name="Picture 13" descr="A group of people standing around a table&#10;&#10;Description automatically generated">
            <a:extLst>
              <a:ext uri="{FF2B5EF4-FFF2-40B4-BE49-F238E27FC236}">
                <a16:creationId xmlns:a16="http://schemas.microsoft.com/office/drawing/2014/main" id="{F9B012E4-BC35-2EDF-B198-9DDC4B8BCE1D}"/>
              </a:ext>
            </a:extLst>
          </p:cNvPr>
          <p:cNvPicPr>
            <a:picLocks noChangeAspect="1"/>
          </p:cNvPicPr>
          <p:nvPr/>
        </p:nvPicPr>
        <p:blipFill>
          <a:blip r:embed="rId5"/>
          <a:stretch>
            <a:fillRect/>
          </a:stretch>
        </p:blipFill>
        <p:spPr>
          <a:xfrm>
            <a:off x="4339723" y="2913431"/>
            <a:ext cx="1648327" cy="927184"/>
          </a:xfrm>
          <a:prstGeom prst="rect">
            <a:avLst/>
          </a:prstGeom>
        </p:spPr>
      </p:pic>
      <p:pic>
        <p:nvPicPr>
          <p:cNvPr id="15" name="Picture 14">
            <a:extLst>
              <a:ext uri="{FF2B5EF4-FFF2-40B4-BE49-F238E27FC236}">
                <a16:creationId xmlns:a16="http://schemas.microsoft.com/office/drawing/2014/main" id="{E1113E5B-C801-3E51-9981-8E9F2BA4D2E3}"/>
              </a:ext>
            </a:extLst>
          </p:cNvPr>
          <p:cNvPicPr>
            <a:picLocks noChangeAspect="1"/>
          </p:cNvPicPr>
          <p:nvPr/>
        </p:nvPicPr>
        <p:blipFill>
          <a:blip r:embed="rId6"/>
          <a:srcRect l="8" r="8"/>
          <a:stretch/>
        </p:blipFill>
        <p:spPr>
          <a:xfrm>
            <a:off x="6203950" y="2913431"/>
            <a:ext cx="1648070" cy="927184"/>
          </a:xfrm>
          <a:prstGeom prst="rect">
            <a:avLst/>
          </a:prstGeom>
        </p:spPr>
      </p:pic>
      <p:pic>
        <p:nvPicPr>
          <p:cNvPr id="16" name="Billede 23">
            <a:extLst>
              <a:ext uri="{FF2B5EF4-FFF2-40B4-BE49-F238E27FC236}">
                <a16:creationId xmlns:a16="http://schemas.microsoft.com/office/drawing/2014/main" id="{883DEFEB-C69B-9A45-0593-A2C89045D0B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75612" y="3192796"/>
            <a:ext cx="3240000" cy="2020853"/>
          </a:xfrm>
          <a:prstGeom prst="rect">
            <a:avLst/>
          </a:prstGeom>
        </p:spPr>
      </p:pic>
      <p:pic>
        <p:nvPicPr>
          <p:cNvPr id="17" name="Grafik 24">
            <a:extLst>
              <a:ext uri="{FF2B5EF4-FFF2-40B4-BE49-F238E27FC236}">
                <a16:creationId xmlns:a16="http://schemas.microsoft.com/office/drawing/2014/main" id="{68239133-A59B-A4C6-3E62-22DB2BB378A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69508" y="3645653"/>
            <a:ext cx="171475" cy="237426"/>
          </a:xfrm>
          <a:prstGeom prst="rect">
            <a:avLst/>
          </a:prstGeom>
        </p:spPr>
      </p:pic>
      <p:pic>
        <p:nvPicPr>
          <p:cNvPr id="18" name="Grafik 25">
            <a:extLst>
              <a:ext uri="{FF2B5EF4-FFF2-40B4-BE49-F238E27FC236}">
                <a16:creationId xmlns:a16="http://schemas.microsoft.com/office/drawing/2014/main" id="{2A75ED08-55E4-E543-A3F2-490D131C378B}"/>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625008" y="3966189"/>
            <a:ext cx="171475" cy="237426"/>
          </a:xfrm>
          <a:prstGeom prst="rect">
            <a:avLst/>
          </a:prstGeom>
        </p:spPr>
      </p:pic>
      <p:pic>
        <p:nvPicPr>
          <p:cNvPr id="19" name="Picture 18">
            <a:extLst>
              <a:ext uri="{FF2B5EF4-FFF2-40B4-BE49-F238E27FC236}">
                <a16:creationId xmlns:a16="http://schemas.microsoft.com/office/drawing/2014/main" id="{C8A0A702-5E9F-B7DB-9874-A4BDBD47B24D}"/>
              </a:ext>
            </a:extLst>
          </p:cNvPr>
          <p:cNvPicPr>
            <a:picLocks noChangeAspect="1"/>
          </p:cNvPicPr>
          <p:nvPr/>
        </p:nvPicPr>
        <p:blipFill>
          <a:blip r:embed="rId10"/>
          <a:srcRect l="10" r="10"/>
          <a:stretch/>
        </p:blipFill>
        <p:spPr>
          <a:xfrm>
            <a:off x="622148" y="4775885"/>
            <a:ext cx="1648002" cy="927184"/>
          </a:xfrm>
          <a:prstGeom prst="rect">
            <a:avLst/>
          </a:prstGeom>
          <a:ln w="6350">
            <a:noFill/>
          </a:ln>
        </p:spPr>
      </p:pic>
      <p:pic>
        <p:nvPicPr>
          <p:cNvPr id="20" name="Picture 19">
            <a:extLst>
              <a:ext uri="{FF2B5EF4-FFF2-40B4-BE49-F238E27FC236}">
                <a16:creationId xmlns:a16="http://schemas.microsoft.com/office/drawing/2014/main" id="{94B8D642-ABC6-8CC3-7839-C56D76B4244F}"/>
              </a:ext>
            </a:extLst>
          </p:cNvPr>
          <p:cNvPicPr>
            <a:picLocks noChangeAspect="1"/>
          </p:cNvPicPr>
          <p:nvPr/>
        </p:nvPicPr>
        <p:blipFill>
          <a:blip r:embed="rId11"/>
          <a:srcRect l="11" r="11"/>
          <a:stretch/>
        </p:blipFill>
        <p:spPr>
          <a:xfrm>
            <a:off x="2486375" y="4775885"/>
            <a:ext cx="1647980" cy="927184"/>
          </a:xfrm>
          <a:prstGeom prst="rect">
            <a:avLst/>
          </a:prstGeom>
        </p:spPr>
      </p:pic>
      <p:sp>
        <p:nvSpPr>
          <p:cNvPr id="21" name="Text Placeholder 9">
            <a:extLst>
              <a:ext uri="{FF2B5EF4-FFF2-40B4-BE49-F238E27FC236}">
                <a16:creationId xmlns:a16="http://schemas.microsoft.com/office/drawing/2014/main" id="{50B505C3-8A2B-4C71-FDC2-76DDCCB49BE7}"/>
              </a:ext>
            </a:extLst>
          </p:cNvPr>
          <p:cNvSpPr txBox="1">
            <a:spLocks/>
          </p:cNvSpPr>
          <p:nvPr/>
        </p:nvSpPr>
        <p:spPr>
          <a:xfrm>
            <a:off x="619124" y="4543771"/>
            <a:ext cx="25241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White backgrounds for content slides</a:t>
            </a:r>
          </a:p>
        </p:txBody>
      </p:sp>
      <p:sp>
        <p:nvSpPr>
          <p:cNvPr id="22" name="Text Placeholder 9">
            <a:extLst>
              <a:ext uri="{FF2B5EF4-FFF2-40B4-BE49-F238E27FC236}">
                <a16:creationId xmlns:a16="http://schemas.microsoft.com/office/drawing/2014/main" id="{A2E25759-4C74-9182-6E49-46E90339052D}"/>
              </a:ext>
            </a:extLst>
          </p:cNvPr>
          <p:cNvSpPr txBox="1">
            <a:spLocks/>
          </p:cNvSpPr>
          <p:nvPr/>
        </p:nvSpPr>
        <p:spPr>
          <a:xfrm>
            <a:off x="619124" y="5754335"/>
            <a:ext cx="23717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Colored backgrounds front pages, breakers etc. </a:t>
            </a:r>
          </a:p>
        </p:txBody>
      </p:sp>
      <p:pic>
        <p:nvPicPr>
          <p:cNvPr id="23" name="Picture 22">
            <a:extLst>
              <a:ext uri="{FF2B5EF4-FFF2-40B4-BE49-F238E27FC236}">
                <a16:creationId xmlns:a16="http://schemas.microsoft.com/office/drawing/2014/main" id="{0F31C050-EBCB-165D-A846-334464B0D133}"/>
              </a:ext>
            </a:extLst>
          </p:cNvPr>
          <p:cNvPicPr>
            <a:picLocks noChangeAspect="1"/>
          </p:cNvPicPr>
          <p:nvPr/>
        </p:nvPicPr>
        <p:blipFill>
          <a:blip r:embed="rId12"/>
          <a:srcRect l="8" r="8"/>
          <a:stretch/>
        </p:blipFill>
        <p:spPr>
          <a:xfrm>
            <a:off x="4339723" y="4067452"/>
            <a:ext cx="1648070" cy="927184"/>
          </a:xfrm>
          <a:prstGeom prst="rect">
            <a:avLst/>
          </a:prstGeom>
        </p:spPr>
      </p:pic>
      <p:pic>
        <p:nvPicPr>
          <p:cNvPr id="24" name="Picture 23">
            <a:extLst>
              <a:ext uri="{FF2B5EF4-FFF2-40B4-BE49-F238E27FC236}">
                <a16:creationId xmlns:a16="http://schemas.microsoft.com/office/drawing/2014/main" id="{62792BB4-48FF-2319-936B-543266D5AB29}"/>
              </a:ext>
            </a:extLst>
          </p:cNvPr>
          <p:cNvPicPr>
            <a:picLocks noChangeAspect="1"/>
          </p:cNvPicPr>
          <p:nvPr/>
        </p:nvPicPr>
        <p:blipFill>
          <a:blip r:embed="rId13"/>
          <a:srcRect l="12" r="12"/>
          <a:stretch/>
        </p:blipFill>
        <p:spPr>
          <a:xfrm>
            <a:off x="6203950" y="4067452"/>
            <a:ext cx="1647945" cy="927184"/>
          </a:xfrm>
          <a:prstGeom prst="rect">
            <a:avLst/>
          </a:prstGeom>
        </p:spPr>
      </p:pic>
      <p:pic>
        <p:nvPicPr>
          <p:cNvPr id="25" name="Picture 24">
            <a:extLst>
              <a:ext uri="{FF2B5EF4-FFF2-40B4-BE49-F238E27FC236}">
                <a16:creationId xmlns:a16="http://schemas.microsoft.com/office/drawing/2014/main" id="{5067015A-086E-C67D-739F-6758FE417C38}"/>
              </a:ext>
            </a:extLst>
          </p:cNvPr>
          <p:cNvPicPr>
            <a:picLocks noChangeAspect="1"/>
          </p:cNvPicPr>
          <p:nvPr/>
        </p:nvPicPr>
        <p:blipFill>
          <a:blip r:embed="rId14"/>
          <a:srcRect l="9" r="9"/>
          <a:stretch/>
        </p:blipFill>
        <p:spPr>
          <a:xfrm>
            <a:off x="2496215" y="3566444"/>
            <a:ext cx="1648031" cy="927184"/>
          </a:xfrm>
          <a:prstGeom prst="rect">
            <a:avLst/>
          </a:prstGeom>
          <a:ln w="6350">
            <a:solidFill>
              <a:schemeClr val="bg2"/>
            </a:solidFill>
          </a:ln>
        </p:spPr>
      </p:pic>
    </p:spTree>
    <p:extLst>
      <p:ext uri="{BB962C8B-B14F-4D97-AF65-F5344CB8AC3E}">
        <p14:creationId xmlns:p14="http://schemas.microsoft.com/office/powerpoint/2010/main" val="2379504093"/>
      </p:ext>
    </p:extLst>
  </p:cSld>
  <p:clrMapOvr>
    <a:masterClrMapping/>
  </p:clrMapOvr>
</p:sld>
</file>

<file path=ppt/theme/theme1.xml><?xml version="1.0" encoding="utf-8"?>
<a:theme xmlns:a="http://schemas.openxmlformats.org/drawingml/2006/main" name="twoday master">
  <a:themeElements>
    <a:clrScheme name="twoday">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fontScheme name="twoday">
      <a:majorFont>
        <a:latin typeface="Bookman Old Style"/>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bg1"/>
          </a:solidFill>
        </a:ln>
      </a:spPr>
      <a:bodyPr rtlCol="0" anchor="ctr"/>
      <a:lstStyle>
        <a:defPPr algn="ctr">
          <a:defRPr sz="90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solidFill>
          <a:headEnd type="none" w="med" len="med"/>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sz="100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14702</TotalTime>
  <Words>6215</Words>
  <Application>Microsoft Macintosh PowerPoint</Application>
  <PresentationFormat>Widescreen</PresentationFormat>
  <Paragraphs>986</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Bookman Old Style</vt:lpstr>
      <vt:lpstr>Franklin Gothic Book</vt:lpstr>
      <vt:lpstr>Franklin Gothic Demi</vt:lpstr>
      <vt:lpstr>Libre Franklin</vt:lpstr>
      <vt:lpstr>Normal systemskrift</vt:lpstr>
      <vt:lpstr>System Font Regular</vt:lpstr>
      <vt:lpstr>twoday master</vt:lpstr>
      <vt:lpstr>DESF Presentation  Master Guidelines</vt:lpstr>
      <vt:lpstr>Assembly instructions</vt:lpstr>
      <vt:lpstr>Typefaces &amp; fonts</vt:lpstr>
      <vt:lpstr>Highlighted words</vt:lpstr>
      <vt:lpstr>Font sizes</vt:lpstr>
      <vt:lpstr>Formatting for financial deliverables</vt:lpstr>
      <vt:lpstr>Text/image contrast</vt:lpstr>
      <vt:lpstr>Colors</vt:lpstr>
      <vt:lpstr>Backgrounds and images</vt:lpstr>
      <vt:lpstr>Icons</vt:lpstr>
      <vt:lpstr>Page elements</vt:lpstr>
      <vt:lpstr>Page dividers</vt:lpstr>
      <vt:lpstr>Slide assets</vt:lpstr>
      <vt:lpstr>Cards</vt:lpstr>
      <vt:lpstr>Cards (2 columns)</vt:lpstr>
      <vt:lpstr>Cards (3 columns)</vt:lpstr>
      <vt:lpstr>Cards (4 columns)</vt:lpstr>
      <vt:lpstr>Cards (6 columns)</vt:lpstr>
      <vt:lpstr>Flags &amp; Map</vt:lpstr>
      <vt:lpstr>Slide examples</vt:lpstr>
      <vt:lpstr>Three columns</vt:lpstr>
      <vt:lpstr>Flow chart</vt:lpstr>
      <vt:lpstr>Flow chart</vt:lpstr>
      <vt:lpstr>Flow chart</vt:lpstr>
      <vt:lpstr>Funnel</vt:lpstr>
      <vt:lpstr>Funnel</vt:lpstr>
      <vt:lpstr>Timeline</vt:lpstr>
      <vt:lpstr>Timeline</vt:lpstr>
      <vt:lpstr>Timeline</vt:lpstr>
      <vt:lpstr>Big number bullets</vt:lpstr>
      <vt:lpstr>Number bullets</vt:lpstr>
      <vt:lpstr>Cards in different colors</vt:lpstr>
      <vt:lpstr>Cards</vt:lpstr>
      <vt:lpstr>Cards</vt:lpstr>
      <vt:lpstr>Page split</vt:lpstr>
      <vt:lpstr>Page split</vt:lpstr>
      <vt:lpstr>Page split</vt:lpstr>
      <vt:lpstr>Page split</vt:lpstr>
      <vt:lpstr>Table</vt:lpstr>
      <vt:lpstr>Table</vt:lpstr>
      <vt:lpstr>Graphs</vt:lpstr>
      <vt:lpstr>Graphs</vt:lpstr>
      <vt:lpstr>Graphs</vt:lpstr>
      <vt:lpstr>Graphs</vt:lpstr>
      <vt:lpstr>Graphs</vt:lpstr>
      <vt:lpstr>Graphs</vt:lpstr>
      <vt:lpstr>Graphs</vt:lpstr>
      <vt:lpstr>Complex table</vt:lpstr>
      <vt:lpstr>Complex table</vt:lpstr>
      <vt:lpstr>Complex table</vt:lpstr>
      <vt:lpstr>Complex table</vt:lpstr>
      <vt:lpstr>Overview</vt:lpstr>
      <vt:lpstr>Complex table</vt:lpstr>
      <vt:lpstr>Key numbers</vt:lpstr>
      <vt:lpstr>Oversigt</vt:lpstr>
      <vt:lpstr>Key numbers</vt:lpstr>
      <vt:lpstr>Strategic roadmap</vt:lpstr>
      <vt:lpstr>Organization</vt:lpstr>
      <vt:lpstr>Organization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twoday</dc:creator>
  <cp:keywords/>
  <dc:description/>
  <cp:lastModifiedBy>Sondre Hårstad</cp:lastModifiedBy>
  <cp:revision>855</cp:revision>
  <dcterms:created xsi:type="dcterms:W3CDTF">2019-12-11T13:16:36Z</dcterms:created>
  <dcterms:modified xsi:type="dcterms:W3CDTF">2024-04-03T07:09:15Z</dcterms:modified>
  <cp:category/>
</cp:coreProperties>
</file>