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handoutMasterIdLst>
    <p:handoutMasterId r:id="rId20"/>
  </p:handout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1" r:id="rId15"/>
    <p:sldId id="270" r:id="rId16"/>
    <p:sldId id="272" r:id="rId17"/>
    <p:sldId id="273"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2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emming Klausen" initials="FK" lastIdx="3" clrIdx="0">
    <p:extLst>
      <p:ext uri="{19B8F6BF-5375-455C-9EA6-DF929625EA0E}">
        <p15:presenceInfo xmlns:p15="http://schemas.microsoft.com/office/powerpoint/2012/main" userId="S::fk@co3.dk::fb1a588f-98fa-472c-88b4-656565d1e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3A"/>
    <a:srgbClr val="173AFF"/>
    <a:srgbClr val="171717"/>
    <a:srgbClr val="003E25"/>
    <a:srgbClr val="00E277"/>
    <a:srgbClr val="FF8439"/>
    <a:srgbClr val="FAED98"/>
    <a:srgbClr val="FFFFFF"/>
    <a:srgbClr val="FF3442"/>
    <a:srgbClr val="FFBC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DE04F-F5E0-0F4F-AA6E-A459BF9D35C9}" v="101" dt="2024-04-11T13:23:01.474"/>
    <p1510:client id="{24117DA0-D102-5C47-8C80-9A09E8FB7F24}" v="1" dt="2024-04-12T07:54:00.935"/>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7" autoAdjust="0"/>
    <p:restoredTop sz="95805" autoAdjust="0"/>
  </p:normalViewPr>
  <p:slideViewPr>
    <p:cSldViewPr snapToGrid="0" snapToObjects="1" showGuides="1">
      <p:cViewPr varScale="1">
        <p:scale>
          <a:sx n="139" d="100"/>
          <a:sy n="139" d="100"/>
        </p:scale>
        <p:origin x="168" y="328"/>
      </p:cViewPr>
      <p:guideLst>
        <p:guide pos="3840"/>
        <p:guide orient="horz" pos="22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40" d="100"/>
          <a:sy n="140" d="100"/>
        </p:scale>
        <p:origin x="503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0225ED3D-903C-4A12-59B6-7947A6EDA1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latin typeface="Bookman Old Style" panose="02050604050505020204" pitchFamily="18" charset="0"/>
            </a:endParaRPr>
          </a:p>
        </p:txBody>
      </p:sp>
      <p:sp>
        <p:nvSpPr>
          <p:cNvPr id="3" name="Pladsholder til dato 2">
            <a:extLst>
              <a:ext uri="{FF2B5EF4-FFF2-40B4-BE49-F238E27FC236}">
                <a16:creationId xmlns:a16="http://schemas.microsoft.com/office/drawing/2014/main" id="{9C1B9D63-5FFF-51B0-3CD7-B0AED13DFA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04663B-FEE7-664C-B9D4-2F0BF88A66B0}" type="datetimeFigureOut">
              <a:rPr lang="da-DK" smtClean="0">
                <a:latin typeface="Bookman Old Style" panose="02050604050505020204" pitchFamily="18" charset="0"/>
              </a:rPr>
              <a:t>12.04.2024</a:t>
            </a:fld>
            <a:endParaRPr lang="da-DK" dirty="0">
              <a:latin typeface="Bookman Old Style" panose="02050604050505020204" pitchFamily="18" charset="0"/>
            </a:endParaRPr>
          </a:p>
        </p:txBody>
      </p:sp>
      <p:sp>
        <p:nvSpPr>
          <p:cNvPr id="4" name="Pladsholder til sidefod 3">
            <a:extLst>
              <a:ext uri="{FF2B5EF4-FFF2-40B4-BE49-F238E27FC236}">
                <a16:creationId xmlns:a16="http://schemas.microsoft.com/office/drawing/2014/main" id="{D63E2F80-39D3-D27A-23C6-46C84D7014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latin typeface="Bookman Old Style" panose="02050604050505020204" pitchFamily="18" charset="0"/>
            </a:endParaRPr>
          </a:p>
        </p:txBody>
      </p:sp>
      <p:sp>
        <p:nvSpPr>
          <p:cNvPr id="5" name="Pladsholder til slidenummer 4">
            <a:extLst>
              <a:ext uri="{FF2B5EF4-FFF2-40B4-BE49-F238E27FC236}">
                <a16:creationId xmlns:a16="http://schemas.microsoft.com/office/drawing/2014/main" id="{B23F09B5-64C1-63C5-2C11-76D2891963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9878C9-EF7D-714F-81C0-4E521CE6B032}" type="slidenum">
              <a:rPr lang="da-DK" smtClean="0">
                <a:latin typeface="Bookman Old Style" panose="02050604050505020204" pitchFamily="18" charset="0"/>
              </a:rPr>
              <a:t>‹#›</a:t>
            </a:fld>
            <a:endParaRPr lang="da-DK" dirty="0">
              <a:latin typeface="Bookman Old Style" panose="02050604050505020204" pitchFamily="18" charset="0"/>
            </a:endParaRPr>
          </a:p>
        </p:txBody>
      </p:sp>
    </p:spTree>
    <p:extLst>
      <p:ext uri="{BB962C8B-B14F-4D97-AF65-F5344CB8AC3E}">
        <p14:creationId xmlns:p14="http://schemas.microsoft.com/office/powerpoint/2010/main" val="147638423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Bookman Old Style" panose="02050604050505020204" pitchFamily="18" charset="0"/>
              </a:defRPr>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Bookman Old Style" panose="02050604050505020204" pitchFamily="18" charset="0"/>
              </a:defRPr>
            </a:lvl1pPr>
          </a:lstStyle>
          <a:p>
            <a:fld id="{31CCB0FD-1419-0D48-A304-C403B1B0B509}" type="datetimeFigureOut">
              <a:rPr lang="da-DK" smtClean="0"/>
              <a:pPr/>
              <a:t>12.04.2024</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Bookman Old Style" panose="02050604050505020204" pitchFamily="18" charset="0"/>
              </a:defRPr>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Bookman Old Style" panose="02050604050505020204" pitchFamily="18" charset="0"/>
              </a:defRPr>
            </a:lvl1pPr>
          </a:lstStyle>
          <a:p>
            <a:fld id="{D80310F4-F6B0-5941-BC5D-62D89A3CC146}" type="slidenum">
              <a:rPr lang="da-DK" smtClean="0"/>
              <a:pPr/>
              <a:t>‹#›</a:t>
            </a:fld>
            <a:endParaRPr lang="da-DK" dirty="0"/>
          </a:p>
        </p:txBody>
      </p:sp>
    </p:spTree>
    <p:extLst>
      <p:ext uri="{BB962C8B-B14F-4D97-AF65-F5344CB8AC3E}">
        <p14:creationId xmlns:p14="http://schemas.microsoft.com/office/powerpoint/2010/main" val="7914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Bookman Old Style" panose="02050604050505020204" pitchFamily="18" charset="0"/>
        <a:ea typeface="+mn-ea"/>
        <a:cs typeface="+mn-cs"/>
      </a:defRPr>
    </a:lvl1pPr>
    <a:lvl2pPr marL="457200" algn="l" defTabSz="914400" rtl="0" eaLnBrk="1" latinLnBrk="0" hangingPunct="1">
      <a:defRPr sz="1200" b="0" i="0" kern="1200">
        <a:solidFill>
          <a:schemeClr val="tx1"/>
        </a:solidFill>
        <a:latin typeface="Bookman Old Style" panose="02050604050505020204" pitchFamily="18" charset="0"/>
        <a:ea typeface="+mn-ea"/>
        <a:cs typeface="+mn-cs"/>
      </a:defRPr>
    </a:lvl2pPr>
    <a:lvl3pPr marL="914400" algn="l" defTabSz="914400" rtl="0" eaLnBrk="1" latinLnBrk="0" hangingPunct="1">
      <a:defRPr sz="1200" b="0" i="0" kern="1200">
        <a:solidFill>
          <a:schemeClr val="tx1"/>
        </a:solidFill>
        <a:latin typeface="Bookman Old Style" panose="02050604050505020204" pitchFamily="18" charset="0"/>
        <a:ea typeface="+mn-ea"/>
        <a:cs typeface="+mn-cs"/>
      </a:defRPr>
    </a:lvl3pPr>
    <a:lvl4pPr marL="1371600" algn="l" defTabSz="914400" rtl="0" eaLnBrk="1" latinLnBrk="0" hangingPunct="1">
      <a:defRPr sz="1200" b="0" i="0" kern="1200">
        <a:solidFill>
          <a:schemeClr val="tx1"/>
        </a:solidFill>
        <a:latin typeface="Bookman Old Style" panose="02050604050505020204" pitchFamily="18" charset="0"/>
        <a:ea typeface="+mn-ea"/>
        <a:cs typeface="+mn-cs"/>
      </a:defRPr>
    </a:lvl4pPr>
    <a:lvl5pPr marL="1828800" algn="l" defTabSz="914400" rtl="0" eaLnBrk="1" latinLnBrk="0" hangingPunct="1">
      <a:defRPr sz="1200" b="0" i="0" kern="1200">
        <a:solidFill>
          <a:schemeClr val="tx1"/>
        </a:solidFill>
        <a:latin typeface="Bookman Old Style" panose="0205060405050502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6.sv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 Front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818DC92-8027-C232-FE82-175FEC5244A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375" y="481330"/>
            <a:ext cx="1440000" cy="411012"/>
          </a:xfrm>
          <a:prstGeom prst="rect">
            <a:avLst/>
          </a:prstGeom>
        </p:spPr>
      </p:pic>
      <p:sp>
        <p:nvSpPr>
          <p:cNvPr id="13" name="Pladsholder til billede 12">
            <a:extLst>
              <a:ext uri="{FF2B5EF4-FFF2-40B4-BE49-F238E27FC236}">
                <a16:creationId xmlns:a16="http://schemas.microsoft.com/office/drawing/2014/main" id="{2E246E34-8F91-960F-9340-0E53B143F4D9}"/>
              </a:ext>
            </a:extLst>
          </p:cNvPr>
          <p:cNvSpPr>
            <a:spLocks noGrp="1"/>
          </p:cNvSpPr>
          <p:nvPr>
            <p:ph type="pic" sz="quarter" idx="10" hasCustomPrompt="1"/>
          </p:nvPr>
        </p:nvSpPr>
        <p:spPr>
          <a:xfrm>
            <a:off x="0" y="3500437"/>
            <a:ext cx="5988050" cy="3357563"/>
          </a:xfrm>
          <a:custGeom>
            <a:avLst/>
            <a:gdLst>
              <a:gd name="connsiteX0" fmla="*/ 0 w 5988050"/>
              <a:gd name="connsiteY0" fmla="*/ 0 h 3357563"/>
              <a:gd name="connsiteX1" fmla="*/ 5636782 w 5988050"/>
              <a:gd name="connsiteY1" fmla="*/ 0 h 3357563"/>
              <a:gd name="connsiteX2" fmla="*/ 5988050 w 5988050"/>
              <a:gd name="connsiteY2" fmla="*/ 351268 h 3357563"/>
              <a:gd name="connsiteX3" fmla="*/ 5988050 w 5988050"/>
              <a:gd name="connsiteY3" fmla="*/ 3006295 h 3357563"/>
              <a:gd name="connsiteX4" fmla="*/ 5636782 w 5988050"/>
              <a:gd name="connsiteY4" fmla="*/ 3357563 h 3357563"/>
              <a:gd name="connsiteX5" fmla="*/ 0 w 5988050"/>
              <a:gd name="connsiteY5" fmla="*/ 3357563 h 335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8050" h="3357563">
                <a:moveTo>
                  <a:pt x="0" y="0"/>
                </a:moveTo>
                <a:lnTo>
                  <a:pt x="5636782" y="0"/>
                </a:lnTo>
                <a:cubicBezTo>
                  <a:pt x="5830782" y="0"/>
                  <a:pt x="5988050" y="157268"/>
                  <a:pt x="5988050" y="351268"/>
                </a:cubicBezTo>
                <a:lnTo>
                  <a:pt x="5988050" y="3006295"/>
                </a:lnTo>
                <a:cubicBezTo>
                  <a:pt x="5988050" y="3200295"/>
                  <a:pt x="5830782" y="3357563"/>
                  <a:pt x="5636782" y="3357563"/>
                </a:cubicBezTo>
                <a:lnTo>
                  <a:pt x="0" y="3357563"/>
                </a:lnTo>
                <a:close/>
              </a:path>
            </a:pathLst>
          </a:custGeom>
          <a:solidFill>
            <a:schemeClr val="accent4"/>
          </a:solidFill>
        </p:spPr>
        <p:txBody>
          <a:bodyPr wrap="square">
            <a:noAutofit/>
          </a:bodyPr>
          <a:lstStyle>
            <a:lvl1pPr marL="0" indent="0">
              <a:buNone/>
              <a:defRPr/>
            </a:lvl1pPr>
          </a:lstStyle>
          <a:p>
            <a:r>
              <a:rPr lang="en-GB" dirty="0"/>
              <a:t>Right click to ‘format shape’ and change background </a:t>
            </a:r>
            <a:r>
              <a:rPr lang="en-GB" dirty="0" err="1"/>
              <a:t>color</a:t>
            </a:r>
            <a:endParaRPr lang="en-GB" dirty="0"/>
          </a:p>
        </p:txBody>
      </p:sp>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587374" y="3500438"/>
            <a:ext cx="4645026" cy="3384549"/>
          </a:xfrm>
          <a:prstGeom prst="rect">
            <a:avLst/>
          </a:prstGeom>
        </p:spPr>
        <p:txBody>
          <a:bodyPr anchor="ctr" anchorCtr="0">
            <a:noAutofit/>
          </a:bodyPr>
          <a:lstStyle>
            <a:lvl1pPr algn="l">
              <a:lnSpc>
                <a:spcPct val="100000"/>
              </a:lnSpc>
              <a:defRPr sz="4000">
                <a:solidFill>
                  <a:schemeClr val="tx1"/>
                </a:solidFill>
              </a:defRPr>
            </a:lvl1pPr>
          </a:lstStyle>
          <a:p>
            <a:r>
              <a:rPr lang="en-GB" dirty="0"/>
              <a:t>Click to edit title</a:t>
            </a:r>
            <a:endParaRPr lang="da-DK" dirty="0"/>
          </a:p>
        </p:txBody>
      </p:sp>
    </p:spTree>
    <p:extLst>
      <p:ext uri="{BB962C8B-B14F-4D97-AF65-F5344CB8AC3E}">
        <p14:creationId xmlns:p14="http://schemas.microsoft.com/office/powerpoint/2010/main" val="29298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1 Titl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p>
            <a:r>
              <a:rPr lang="en-GB" dirty="0"/>
              <a:t>Click to edit title</a:t>
            </a:r>
            <a:endParaRPr lang="da-DK" dirty="0"/>
          </a:p>
        </p:txBody>
      </p:sp>
      <p:sp>
        <p:nvSpPr>
          <p:cNvPr id="3" name="Text Placeholder 3">
            <a:extLst>
              <a:ext uri="{FF2B5EF4-FFF2-40B4-BE49-F238E27FC236}">
                <a16:creationId xmlns:a16="http://schemas.microsoft.com/office/drawing/2014/main" id="{DBE81619-BD21-7C28-8574-EE0EFAFAE1A3}"/>
              </a:ext>
            </a:extLst>
          </p:cNvPr>
          <p:cNvSpPr>
            <a:spLocks noGrp="1"/>
          </p:cNvSpPr>
          <p:nvPr>
            <p:ph type="body" sz="quarter" idx="11"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383512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2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p>
            <a:r>
              <a:rPr lang="en-GB" dirty="0"/>
              <a:t>Click to edit title</a:t>
            </a:r>
            <a:endParaRPr lang="da-DK" dirty="0"/>
          </a:p>
        </p:txBody>
      </p:sp>
      <p:sp>
        <p:nvSpPr>
          <p:cNvPr id="3" name="Text Placeholder 3">
            <a:extLst>
              <a:ext uri="{FF2B5EF4-FFF2-40B4-BE49-F238E27FC236}">
                <a16:creationId xmlns:a16="http://schemas.microsoft.com/office/drawing/2014/main" id="{DBE81619-BD21-7C28-8574-EE0EFAFAE1A3}"/>
              </a:ext>
            </a:extLst>
          </p:cNvPr>
          <p:cNvSpPr>
            <a:spLocks noGrp="1"/>
          </p:cNvSpPr>
          <p:nvPr>
            <p:ph type="body" sz="quarter" idx="11"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033881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1 Title only, black">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lvl1pPr>
              <a:defRPr>
                <a:solidFill>
                  <a:schemeClr val="bg1"/>
                </a:solidFill>
              </a:defRPr>
            </a:lvl1pPr>
          </a:lstStyle>
          <a:p>
            <a:r>
              <a:rPr lang="en-GB" dirty="0"/>
              <a:t>Click to edit title</a:t>
            </a:r>
            <a:endParaRPr lang="da-DK" dirty="0"/>
          </a:p>
        </p:txBody>
      </p:sp>
      <p:sp>
        <p:nvSpPr>
          <p:cNvPr id="3" name="Text Placeholder 3">
            <a:extLst>
              <a:ext uri="{FF2B5EF4-FFF2-40B4-BE49-F238E27FC236}">
                <a16:creationId xmlns:a16="http://schemas.microsoft.com/office/drawing/2014/main" id="{DBE81619-BD21-7C28-8574-EE0EFAFAE1A3}"/>
              </a:ext>
            </a:extLst>
          </p:cNvPr>
          <p:cNvSpPr>
            <a:spLocks noGrp="1"/>
          </p:cNvSpPr>
          <p:nvPr>
            <p:ph type="body" sz="quarter" idx="11"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
        <p:nvSpPr>
          <p:cNvPr id="2" name="Grafik 2">
            <a:extLst>
              <a:ext uri="{FF2B5EF4-FFF2-40B4-BE49-F238E27FC236}">
                <a16:creationId xmlns:a16="http://schemas.microsoft.com/office/drawing/2014/main" id="{0579E45F-4EA5-E8AB-BDAF-32C9DD9EE46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326988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1-2 Title only,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lvl1pPr>
              <a:defRPr>
                <a:solidFill>
                  <a:schemeClr val="bg1"/>
                </a:solidFill>
              </a:defRPr>
            </a:lvl1pPr>
          </a:lstStyle>
          <a:p>
            <a:r>
              <a:rPr lang="en-GB" dirty="0"/>
              <a:t>Click to edit title</a:t>
            </a:r>
            <a:endParaRPr lang="da-DK" dirty="0"/>
          </a:p>
        </p:txBody>
      </p:sp>
      <p:sp>
        <p:nvSpPr>
          <p:cNvPr id="3" name="Text Placeholder 3">
            <a:extLst>
              <a:ext uri="{FF2B5EF4-FFF2-40B4-BE49-F238E27FC236}">
                <a16:creationId xmlns:a16="http://schemas.microsoft.com/office/drawing/2014/main" id="{DBE81619-BD21-7C28-8574-EE0EFAFAE1A3}"/>
              </a:ext>
            </a:extLst>
          </p:cNvPr>
          <p:cNvSpPr>
            <a:spLocks noGrp="1"/>
          </p:cNvSpPr>
          <p:nvPr>
            <p:ph type="body" sz="quarter" idx="11"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
        <p:nvSpPr>
          <p:cNvPr id="2" name="Grafik 2">
            <a:extLst>
              <a:ext uri="{FF2B5EF4-FFF2-40B4-BE49-F238E27FC236}">
                <a16:creationId xmlns:a16="http://schemas.microsoft.com/office/drawing/2014/main" id="{0579E45F-4EA5-E8AB-BDAF-32C9DD9EE46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05361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1 Title + 1 column">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p>
            <a:r>
              <a:rPr lang="en-GB" dirty="0"/>
              <a:t>Click to edit title</a:t>
            </a:r>
            <a:endParaRPr lang="da-DK" dirty="0"/>
          </a:p>
        </p:txBody>
      </p:sp>
      <p:sp>
        <p:nvSpPr>
          <p:cNvPr id="3" name="Pladsholder til tekst 2">
            <a:extLst>
              <a:ext uri="{FF2B5EF4-FFF2-40B4-BE49-F238E27FC236}">
                <a16:creationId xmlns:a16="http://schemas.microsoft.com/office/drawing/2014/main" id="{DFB9A6E6-9E8F-FD9A-418B-84A5BF1D7BA8}"/>
              </a:ext>
            </a:extLst>
          </p:cNvPr>
          <p:cNvSpPr>
            <a:spLocks noGrp="1"/>
          </p:cNvSpPr>
          <p:nvPr>
            <p:ph type="body" sz="quarter" idx="10"/>
          </p:nvPr>
        </p:nvSpPr>
        <p:spPr>
          <a:xfrm>
            <a:off x="587375" y="1989138"/>
            <a:ext cx="11017250" cy="3887786"/>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B50C9C58-7531-D39E-47E5-E205F19BD2F4}"/>
              </a:ext>
            </a:extLst>
          </p:cNvPr>
          <p:cNvSpPr>
            <a:spLocks noGrp="1"/>
          </p:cNvSpPr>
          <p:nvPr>
            <p:ph type="body" sz="quarter" idx="11"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57638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2 Title +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p>
            <a:r>
              <a:rPr lang="en-GB" dirty="0"/>
              <a:t>Click to edit title</a:t>
            </a:r>
            <a:endParaRPr lang="da-DK" dirty="0"/>
          </a:p>
        </p:txBody>
      </p:sp>
      <p:sp>
        <p:nvSpPr>
          <p:cNvPr id="3" name="Pladsholder til tekst 2">
            <a:extLst>
              <a:ext uri="{FF2B5EF4-FFF2-40B4-BE49-F238E27FC236}">
                <a16:creationId xmlns:a16="http://schemas.microsoft.com/office/drawing/2014/main" id="{DFB9A6E6-9E8F-FD9A-418B-84A5BF1D7BA8}"/>
              </a:ext>
            </a:extLst>
          </p:cNvPr>
          <p:cNvSpPr>
            <a:spLocks noGrp="1"/>
          </p:cNvSpPr>
          <p:nvPr>
            <p:ph type="body" sz="quarter" idx="10"/>
          </p:nvPr>
        </p:nvSpPr>
        <p:spPr>
          <a:xfrm>
            <a:off x="587375" y="1989138"/>
            <a:ext cx="11017250" cy="3887786"/>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B50C9C58-7531-D39E-47E5-E205F19BD2F4}"/>
              </a:ext>
            </a:extLst>
          </p:cNvPr>
          <p:cNvSpPr>
            <a:spLocks noGrp="1"/>
          </p:cNvSpPr>
          <p:nvPr>
            <p:ph type="body" sz="quarter" idx="11"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1068427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3-1 Title + 1 column, black">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lvl1pPr>
              <a:defRPr>
                <a:solidFill>
                  <a:schemeClr val="bg1"/>
                </a:solidFill>
              </a:defRPr>
            </a:lvl1pPr>
          </a:lstStyle>
          <a:p>
            <a:r>
              <a:rPr lang="en-GB" dirty="0"/>
              <a:t>Click to edit title</a:t>
            </a:r>
            <a:endParaRPr lang="da-DK" dirty="0"/>
          </a:p>
        </p:txBody>
      </p:sp>
      <p:sp>
        <p:nvSpPr>
          <p:cNvPr id="2" name="Grafik 2">
            <a:extLst>
              <a:ext uri="{FF2B5EF4-FFF2-40B4-BE49-F238E27FC236}">
                <a16:creationId xmlns:a16="http://schemas.microsoft.com/office/drawing/2014/main" id="{49675F37-5217-5AC9-2E49-F1C6AE1D015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4" name="Pladsholder til tekst 3">
            <a:extLst>
              <a:ext uri="{FF2B5EF4-FFF2-40B4-BE49-F238E27FC236}">
                <a16:creationId xmlns:a16="http://schemas.microsoft.com/office/drawing/2014/main" id="{6F3BF414-0B10-F7FB-0BC2-A2A61E67BED9}"/>
              </a:ext>
            </a:extLst>
          </p:cNvPr>
          <p:cNvSpPr>
            <a:spLocks noGrp="1"/>
          </p:cNvSpPr>
          <p:nvPr>
            <p:ph type="body" sz="quarter" idx="10"/>
          </p:nvPr>
        </p:nvSpPr>
        <p:spPr>
          <a:xfrm>
            <a:off x="587375" y="1989138"/>
            <a:ext cx="11015663"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5" name="Text Placeholder 3">
            <a:extLst>
              <a:ext uri="{FF2B5EF4-FFF2-40B4-BE49-F238E27FC236}">
                <a16:creationId xmlns:a16="http://schemas.microsoft.com/office/drawing/2014/main" id="{9A3CB754-6AB9-45CC-A104-62F078CA0823}"/>
              </a:ext>
            </a:extLst>
          </p:cNvPr>
          <p:cNvSpPr>
            <a:spLocks noGrp="1"/>
          </p:cNvSpPr>
          <p:nvPr>
            <p:ph type="body" sz="quarter" idx="11"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125016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3-2 Title + 1 column,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lvl1pPr>
              <a:defRPr>
                <a:solidFill>
                  <a:schemeClr val="bg1"/>
                </a:solidFill>
              </a:defRPr>
            </a:lvl1pPr>
          </a:lstStyle>
          <a:p>
            <a:r>
              <a:rPr lang="en-GB" dirty="0"/>
              <a:t>Click to edit title</a:t>
            </a:r>
            <a:endParaRPr lang="da-DK" dirty="0"/>
          </a:p>
        </p:txBody>
      </p:sp>
      <p:sp>
        <p:nvSpPr>
          <p:cNvPr id="2" name="Grafik 2">
            <a:extLst>
              <a:ext uri="{FF2B5EF4-FFF2-40B4-BE49-F238E27FC236}">
                <a16:creationId xmlns:a16="http://schemas.microsoft.com/office/drawing/2014/main" id="{49675F37-5217-5AC9-2E49-F1C6AE1D015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4" name="Pladsholder til tekst 3">
            <a:extLst>
              <a:ext uri="{FF2B5EF4-FFF2-40B4-BE49-F238E27FC236}">
                <a16:creationId xmlns:a16="http://schemas.microsoft.com/office/drawing/2014/main" id="{6F3BF414-0B10-F7FB-0BC2-A2A61E67BED9}"/>
              </a:ext>
            </a:extLst>
          </p:cNvPr>
          <p:cNvSpPr>
            <a:spLocks noGrp="1"/>
          </p:cNvSpPr>
          <p:nvPr>
            <p:ph type="body" sz="quarter" idx="10"/>
          </p:nvPr>
        </p:nvSpPr>
        <p:spPr>
          <a:xfrm>
            <a:off x="587375" y="1989138"/>
            <a:ext cx="11015663"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5" name="Text Placeholder 3">
            <a:extLst>
              <a:ext uri="{FF2B5EF4-FFF2-40B4-BE49-F238E27FC236}">
                <a16:creationId xmlns:a16="http://schemas.microsoft.com/office/drawing/2014/main" id="{9A3CB754-6AB9-45CC-A104-62F078CA0823}"/>
              </a:ext>
            </a:extLst>
          </p:cNvPr>
          <p:cNvSpPr>
            <a:spLocks noGrp="1"/>
          </p:cNvSpPr>
          <p:nvPr>
            <p:ph type="body" sz="quarter" idx="11"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1325626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1 Title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6" name="Pladsholder til tekst 5">
            <a:extLst>
              <a:ext uri="{FF2B5EF4-FFF2-40B4-BE49-F238E27FC236}">
                <a16:creationId xmlns:a16="http://schemas.microsoft.com/office/drawing/2014/main" id="{93C614E2-5D90-AA42-FE02-D1FA11D3FD7A}"/>
              </a:ext>
            </a:extLst>
          </p:cNvPr>
          <p:cNvSpPr>
            <a:spLocks noGrp="1"/>
          </p:cNvSpPr>
          <p:nvPr>
            <p:ph type="body" sz="quarter" idx="10"/>
          </p:nvPr>
        </p:nvSpPr>
        <p:spPr>
          <a:xfrm>
            <a:off x="587375" y="1989138"/>
            <a:ext cx="5400675" cy="3887787"/>
          </a:xfrm>
        </p:spPr>
        <p:txBody>
          <a:bodyPr/>
          <a:lstStyle/>
          <a:p>
            <a:pPr lvl="0"/>
            <a:r>
              <a:rPr lang="en-GB"/>
              <a:t>Click to edit Master text styles</a:t>
            </a:r>
          </a:p>
        </p:txBody>
      </p:sp>
      <p:sp>
        <p:nvSpPr>
          <p:cNvPr id="7" name="Pladsholder til tekst 5">
            <a:extLst>
              <a:ext uri="{FF2B5EF4-FFF2-40B4-BE49-F238E27FC236}">
                <a16:creationId xmlns:a16="http://schemas.microsoft.com/office/drawing/2014/main" id="{2C88D07F-BB0B-BD18-2781-257CE1DDC196}"/>
              </a:ext>
            </a:extLst>
          </p:cNvPr>
          <p:cNvSpPr>
            <a:spLocks noGrp="1"/>
          </p:cNvSpPr>
          <p:nvPr>
            <p:ph type="body" sz="quarter" idx="11"/>
          </p:nvPr>
        </p:nvSpPr>
        <p:spPr>
          <a:xfrm>
            <a:off x="6203952" y="1989137"/>
            <a:ext cx="5400675" cy="388778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9CB914E6-0650-6073-2411-223B51CAA645}"/>
              </a:ext>
            </a:extLst>
          </p:cNvPr>
          <p:cNvSpPr>
            <a:spLocks noGrp="1"/>
          </p:cNvSpPr>
          <p:nvPr>
            <p:ph type="body" sz="quarter" idx="12"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1246176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2 Title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6" name="Pladsholder til tekst 5">
            <a:extLst>
              <a:ext uri="{FF2B5EF4-FFF2-40B4-BE49-F238E27FC236}">
                <a16:creationId xmlns:a16="http://schemas.microsoft.com/office/drawing/2014/main" id="{93C614E2-5D90-AA42-FE02-D1FA11D3FD7A}"/>
              </a:ext>
            </a:extLst>
          </p:cNvPr>
          <p:cNvSpPr>
            <a:spLocks noGrp="1"/>
          </p:cNvSpPr>
          <p:nvPr>
            <p:ph type="body" sz="quarter" idx="10"/>
          </p:nvPr>
        </p:nvSpPr>
        <p:spPr>
          <a:xfrm>
            <a:off x="587375" y="1989138"/>
            <a:ext cx="5400675" cy="3887787"/>
          </a:xfrm>
        </p:spPr>
        <p:txBody>
          <a:bodyPr/>
          <a:lstStyle/>
          <a:p>
            <a:pPr lvl="0"/>
            <a:r>
              <a:rPr lang="en-GB"/>
              <a:t>Click to edit Master text styles</a:t>
            </a:r>
          </a:p>
        </p:txBody>
      </p:sp>
      <p:sp>
        <p:nvSpPr>
          <p:cNvPr id="7" name="Pladsholder til tekst 5">
            <a:extLst>
              <a:ext uri="{FF2B5EF4-FFF2-40B4-BE49-F238E27FC236}">
                <a16:creationId xmlns:a16="http://schemas.microsoft.com/office/drawing/2014/main" id="{2C88D07F-BB0B-BD18-2781-257CE1DDC196}"/>
              </a:ext>
            </a:extLst>
          </p:cNvPr>
          <p:cNvSpPr>
            <a:spLocks noGrp="1"/>
          </p:cNvSpPr>
          <p:nvPr>
            <p:ph type="body" sz="quarter" idx="11"/>
          </p:nvPr>
        </p:nvSpPr>
        <p:spPr>
          <a:xfrm>
            <a:off x="6203952" y="1989137"/>
            <a:ext cx="5400675" cy="388778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9CB914E6-0650-6073-2411-223B51CAA645}"/>
              </a:ext>
            </a:extLst>
          </p:cNvPr>
          <p:cNvSpPr>
            <a:spLocks noGrp="1"/>
          </p:cNvSpPr>
          <p:nvPr>
            <p:ph type="body" sz="quarter" idx="12"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57269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2 Front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3999" y="1484314"/>
            <a:ext cx="5400675" cy="3384550"/>
          </a:xfrm>
          <a:prstGeom prst="rect">
            <a:avLst/>
          </a:prstGeom>
        </p:spPr>
        <p:txBody>
          <a:bodyPr anchor="b" anchorCtr="0">
            <a:noAutofit/>
          </a:bodyPr>
          <a:lstStyle>
            <a:lvl1pPr algn="l">
              <a:lnSpc>
                <a:spcPts val="6000"/>
              </a:lnSpc>
              <a:defRPr sz="5000">
                <a:solidFill>
                  <a:srgbClr val="FFFFFF"/>
                </a:solidFill>
              </a:defRPr>
            </a:lvl1pPr>
          </a:lstStyle>
          <a:p>
            <a:r>
              <a:rPr lang="en-GB" dirty="0"/>
              <a:t>Click to edit title</a:t>
            </a:r>
            <a:endParaRPr lang="da-DK" dirty="0"/>
          </a:p>
        </p:txBody>
      </p:sp>
      <p:pic>
        <p:nvPicPr>
          <p:cNvPr id="3" name="Grafik 2">
            <a:extLst>
              <a:ext uri="{FF2B5EF4-FFF2-40B4-BE49-F238E27FC236}">
                <a16:creationId xmlns:a16="http://schemas.microsoft.com/office/drawing/2014/main" id="{9806E0E7-A289-9E79-C342-F5F0EE75EF4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375" y="481330"/>
            <a:ext cx="1443600" cy="412040"/>
          </a:xfrm>
          <a:prstGeom prst="rect">
            <a:avLst/>
          </a:prstGeom>
        </p:spPr>
      </p:pic>
      <p:sp>
        <p:nvSpPr>
          <p:cNvPr id="5" name="Text Placeholder 3">
            <a:extLst>
              <a:ext uri="{FF2B5EF4-FFF2-40B4-BE49-F238E27FC236}">
                <a16:creationId xmlns:a16="http://schemas.microsoft.com/office/drawing/2014/main" id="{68A6F668-43F5-9018-53BB-B0A5BD136F08}"/>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bg1"/>
                </a:solidFill>
              </a:defRPr>
            </a:lvl1pPr>
          </a:lstStyle>
          <a:p>
            <a:pPr lvl="0"/>
            <a:r>
              <a:rPr lang="en-NO" dirty="0"/>
              <a:t>Click to add subtitle</a:t>
            </a:r>
          </a:p>
        </p:txBody>
      </p:sp>
    </p:spTree>
    <p:extLst>
      <p:ext uri="{BB962C8B-B14F-4D97-AF65-F5344CB8AC3E}">
        <p14:creationId xmlns:p14="http://schemas.microsoft.com/office/powerpoint/2010/main" val="737234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5-1 Title + 2 column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6" name="Grafik 2">
            <a:extLst>
              <a:ext uri="{FF2B5EF4-FFF2-40B4-BE49-F238E27FC236}">
                <a16:creationId xmlns:a16="http://schemas.microsoft.com/office/drawing/2014/main" id="{1DE65831-4813-8F5A-6A5E-828CCA5B53F2}"/>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5" name="Pladsholder til tekst 5">
            <a:extLst>
              <a:ext uri="{FF2B5EF4-FFF2-40B4-BE49-F238E27FC236}">
                <a16:creationId xmlns:a16="http://schemas.microsoft.com/office/drawing/2014/main" id="{B1473DD4-48CE-0E43-39DD-3F0B6B0E83F3}"/>
              </a:ext>
            </a:extLst>
          </p:cNvPr>
          <p:cNvSpPr>
            <a:spLocks noGrp="1"/>
          </p:cNvSpPr>
          <p:nvPr>
            <p:ph type="body" sz="quarter" idx="10"/>
          </p:nvPr>
        </p:nvSpPr>
        <p:spPr>
          <a:xfrm>
            <a:off x="587375" y="1989138"/>
            <a:ext cx="5400675"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7" name="Pladsholder til tekst 5">
            <a:extLst>
              <a:ext uri="{FF2B5EF4-FFF2-40B4-BE49-F238E27FC236}">
                <a16:creationId xmlns:a16="http://schemas.microsoft.com/office/drawing/2014/main" id="{8B197476-3B57-1BC7-07B8-D1E9B375644A}"/>
              </a:ext>
            </a:extLst>
          </p:cNvPr>
          <p:cNvSpPr>
            <a:spLocks noGrp="1"/>
          </p:cNvSpPr>
          <p:nvPr>
            <p:ph type="body" sz="quarter" idx="11"/>
          </p:nvPr>
        </p:nvSpPr>
        <p:spPr>
          <a:xfrm>
            <a:off x="6203952" y="1989137"/>
            <a:ext cx="5400675"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Text Placeholder 3">
            <a:extLst>
              <a:ext uri="{FF2B5EF4-FFF2-40B4-BE49-F238E27FC236}">
                <a16:creationId xmlns:a16="http://schemas.microsoft.com/office/drawing/2014/main" id="{0403D52F-B5B0-697A-C933-4A21C181AA75}"/>
              </a:ext>
            </a:extLst>
          </p:cNvPr>
          <p:cNvSpPr>
            <a:spLocks noGrp="1"/>
          </p:cNvSpPr>
          <p:nvPr>
            <p:ph type="body" sz="quarter" idx="12"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38235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5-2 Title + 2 columns,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6" name="Grafik 2">
            <a:extLst>
              <a:ext uri="{FF2B5EF4-FFF2-40B4-BE49-F238E27FC236}">
                <a16:creationId xmlns:a16="http://schemas.microsoft.com/office/drawing/2014/main" id="{1DE65831-4813-8F5A-6A5E-828CCA5B53F2}"/>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5" name="Pladsholder til tekst 5">
            <a:extLst>
              <a:ext uri="{FF2B5EF4-FFF2-40B4-BE49-F238E27FC236}">
                <a16:creationId xmlns:a16="http://schemas.microsoft.com/office/drawing/2014/main" id="{B1473DD4-48CE-0E43-39DD-3F0B6B0E83F3}"/>
              </a:ext>
            </a:extLst>
          </p:cNvPr>
          <p:cNvSpPr>
            <a:spLocks noGrp="1"/>
          </p:cNvSpPr>
          <p:nvPr>
            <p:ph type="body" sz="quarter" idx="10"/>
          </p:nvPr>
        </p:nvSpPr>
        <p:spPr>
          <a:xfrm>
            <a:off x="587375" y="1989138"/>
            <a:ext cx="5400675"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7" name="Pladsholder til tekst 5">
            <a:extLst>
              <a:ext uri="{FF2B5EF4-FFF2-40B4-BE49-F238E27FC236}">
                <a16:creationId xmlns:a16="http://schemas.microsoft.com/office/drawing/2014/main" id="{8B197476-3B57-1BC7-07B8-D1E9B375644A}"/>
              </a:ext>
            </a:extLst>
          </p:cNvPr>
          <p:cNvSpPr>
            <a:spLocks noGrp="1"/>
          </p:cNvSpPr>
          <p:nvPr>
            <p:ph type="body" sz="quarter" idx="11"/>
          </p:nvPr>
        </p:nvSpPr>
        <p:spPr>
          <a:xfrm>
            <a:off x="6203952" y="1989137"/>
            <a:ext cx="5400675"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Text Placeholder 3">
            <a:extLst>
              <a:ext uri="{FF2B5EF4-FFF2-40B4-BE49-F238E27FC236}">
                <a16:creationId xmlns:a16="http://schemas.microsoft.com/office/drawing/2014/main" id="{0403D52F-B5B0-697A-C933-4A21C181AA75}"/>
              </a:ext>
            </a:extLst>
          </p:cNvPr>
          <p:cNvSpPr>
            <a:spLocks noGrp="1"/>
          </p:cNvSpPr>
          <p:nvPr>
            <p:ph type="body" sz="quarter" idx="12"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3582698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1 Title + 2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5392738"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6" name="Pladsholder til tekst 10">
            <a:extLst>
              <a:ext uri="{FF2B5EF4-FFF2-40B4-BE49-F238E27FC236}">
                <a16:creationId xmlns:a16="http://schemas.microsoft.com/office/drawing/2014/main" id="{AE93DA69-E7DF-F9C9-6FAB-2B84C65C3A8A}"/>
              </a:ext>
            </a:extLst>
          </p:cNvPr>
          <p:cNvSpPr>
            <a:spLocks noGrp="1"/>
          </p:cNvSpPr>
          <p:nvPr>
            <p:ph type="body" sz="quarter" idx="11" hasCustomPrompt="1"/>
          </p:nvPr>
        </p:nvSpPr>
        <p:spPr>
          <a:xfrm>
            <a:off x="6219825" y="2004164"/>
            <a:ext cx="5384800"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5400675" cy="3532667"/>
          </a:xfrm>
        </p:spPr>
        <p:txBody>
          <a:bodyPr/>
          <a:lstStyle/>
          <a:p>
            <a:pPr lvl="0"/>
            <a:r>
              <a:rPr lang="en-GB"/>
              <a:t>Click to edit Master text styles</a:t>
            </a:r>
          </a:p>
        </p:txBody>
      </p:sp>
      <p:sp>
        <p:nvSpPr>
          <p:cNvPr id="8" name="Pladsholder til tekst 5">
            <a:extLst>
              <a:ext uri="{FF2B5EF4-FFF2-40B4-BE49-F238E27FC236}">
                <a16:creationId xmlns:a16="http://schemas.microsoft.com/office/drawing/2014/main" id="{DD2FCFA7-D126-C60D-73E3-0AB79A24AE13}"/>
              </a:ext>
            </a:extLst>
          </p:cNvPr>
          <p:cNvSpPr>
            <a:spLocks noGrp="1"/>
          </p:cNvSpPr>
          <p:nvPr>
            <p:ph type="body" sz="quarter" idx="13"/>
          </p:nvPr>
        </p:nvSpPr>
        <p:spPr>
          <a:xfrm>
            <a:off x="6203952" y="2344257"/>
            <a:ext cx="5400675"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3904409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2 Title + 2 columns with sub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5392738"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6" name="Pladsholder til tekst 10">
            <a:extLst>
              <a:ext uri="{FF2B5EF4-FFF2-40B4-BE49-F238E27FC236}">
                <a16:creationId xmlns:a16="http://schemas.microsoft.com/office/drawing/2014/main" id="{AE93DA69-E7DF-F9C9-6FAB-2B84C65C3A8A}"/>
              </a:ext>
            </a:extLst>
          </p:cNvPr>
          <p:cNvSpPr>
            <a:spLocks noGrp="1"/>
          </p:cNvSpPr>
          <p:nvPr>
            <p:ph type="body" sz="quarter" idx="11" hasCustomPrompt="1"/>
          </p:nvPr>
        </p:nvSpPr>
        <p:spPr>
          <a:xfrm>
            <a:off x="6219825" y="2004164"/>
            <a:ext cx="5384800"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5400675" cy="3532667"/>
          </a:xfrm>
        </p:spPr>
        <p:txBody>
          <a:bodyPr/>
          <a:lstStyle/>
          <a:p>
            <a:pPr lvl="0"/>
            <a:r>
              <a:rPr lang="en-GB"/>
              <a:t>Click to edit Master text styles</a:t>
            </a:r>
          </a:p>
        </p:txBody>
      </p:sp>
      <p:sp>
        <p:nvSpPr>
          <p:cNvPr id="8" name="Pladsholder til tekst 5">
            <a:extLst>
              <a:ext uri="{FF2B5EF4-FFF2-40B4-BE49-F238E27FC236}">
                <a16:creationId xmlns:a16="http://schemas.microsoft.com/office/drawing/2014/main" id="{DD2FCFA7-D126-C60D-73E3-0AB79A24AE13}"/>
              </a:ext>
            </a:extLst>
          </p:cNvPr>
          <p:cNvSpPr>
            <a:spLocks noGrp="1"/>
          </p:cNvSpPr>
          <p:nvPr>
            <p:ph type="body" sz="quarter" idx="13"/>
          </p:nvPr>
        </p:nvSpPr>
        <p:spPr>
          <a:xfrm>
            <a:off x="6203952" y="2344257"/>
            <a:ext cx="5400675"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1380138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7-1 Title + 2 columns with subtitle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6" name="Grafik 2">
            <a:extLst>
              <a:ext uri="{FF2B5EF4-FFF2-40B4-BE49-F238E27FC236}">
                <a16:creationId xmlns:a16="http://schemas.microsoft.com/office/drawing/2014/main" id="{1DE65831-4813-8F5A-6A5E-828CCA5B53F2}"/>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11" name="Pladsholder til tekst 10">
            <a:extLst>
              <a:ext uri="{FF2B5EF4-FFF2-40B4-BE49-F238E27FC236}">
                <a16:creationId xmlns:a16="http://schemas.microsoft.com/office/drawing/2014/main" id="{E50EFFB4-54D7-0DC8-744D-40D6C51826D3}"/>
              </a:ext>
            </a:extLst>
          </p:cNvPr>
          <p:cNvSpPr>
            <a:spLocks noGrp="1"/>
          </p:cNvSpPr>
          <p:nvPr>
            <p:ph type="body" sz="quarter" idx="10" hasCustomPrompt="1"/>
          </p:nvPr>
        </p:nvSpPr>
        <p:spPr>
          <a:xfrm>
            <a:off x="595312" y="2009407"/>
            <a:ext cx="5392738"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2" name="Pladsholder til tekst 10">
            <a:extLst>
              <a:ext uri="{FF2B5EF4-FFF2-40B4-BE49-F238E27FC236}">
                <a16:creationId xmlns:a16="http://schemas.microsoft.com/office/drawing/2014/main" id="{0CA9C339-4B91-0459-F36C-D949C092F21E}"/>
              </a:ext>
            </a:extLst>
          </p:cNvPr>
          <p:cNvSpPr>
            <a:spLocks noGrp="1"/>
          </p:cNvSpPr>
          <p:nvPr>
            <p:ph type="body" sz="quarter" idx="11" hasCustomPrompt="1"/>
          </p:nvPr>
        </p:nvSpPr>
        <p:spPr>
          <a:xfrm>
            <a:off x="6219825" y="2004164"/>
            <a:ext cx="5384800"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5" name="Pladsholder til tekst 5">
            <a:extLst>
              <a:ext uri="{FF2B5EF4-FFF2-40B4-BE49-F238E27FC236}">
                <a16:creationId xmlns:a16="http://schemas.microsoft.com/office/drawing/2014/main" id="{E78BD407-C38D-8E40-79D8-63D4C08590F6}"/>
              </a:ext>
            </a:extLst>
          </p:cNvPr>
          <p:cNvSpPr>
            <a:spLocks noGrp="1"/>
          </p:cNvSpPr>
          <p:nvPr>
            <p:ph type="body" sz="quarter" idx="12"/>
          </p:nvPr>
        </p:nvSpPr>
        <p:spPr>
          <a:xfrm>
            <a:off x="587375" y="2344258"/>
            <a:ext cx="5400675" cy="35326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7" name="Pladsholder til tekst 5">
            <a:extLst>
              <a:ext uri="{FF2B5EF4-FFF2-40B4-BE49-F238E27FC236}">
                <a16:creationId xmlns:a16="http://schemas.microsoft.com/office/drawing/2014/main" id="{E8AEEF6F-9960-D2F3-5097-AD15AFACB091}"/>
              </a:ext>
            </a:extLst>
          </p:cNvPr>
          <p:cNvSpPr>
            <a:spLocks noGrp="1"/>
          </p:cNvSpPr>
          <p:nvPr>
            <p:ph type="body" sz="quarter" idx="13"/>
          </p:nvPr>
        </p:nvSpPr>
        <p:spPr>
          <a:xfrm>
            <a:off x="6203952" y="2344257"/>
            <a:ext cx="5400675" cy="35326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Text Placeholder 3">
            <a:extLst>
              <a:ext uri="{FF2B5EF4-FFF2-40B4-BE49-F238E27FC236}">
                <a16:creationId xmlns:a16="http://schemas.microsoft.com/office/drawing/2014/main" id="{2AEF9DE4-04DF-CF1D-AC73-4DB24E11B724}"/>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720513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7-2 Title + 2 columns with subtitles,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6" name="Grafik 2">
            <a:extLst>
              <a:ext uri="{FF2B5EF4-FFF2-40B4-BE49-F238E27FC236}">
                <a16:creationId xmlns:a16="http://schemas.microsoft.com/office/drawing/2014/main" id="{1DE65831-4813-8F5A-6A5E-828CCA5B53F2}"/>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11" name="Pladsholder til tekst 10">
            <a:extLst>
              <a:ext uri="{FF2B5EF4-FFF2-40B4-BE49-F238E27FC236}">
                <a16:creationId xmlns:a16="http://schemas.microsoft.com/office/drawing/2014/main" id="{E50EFFB4-54D7-0DC8-744D-40D6C51826D3}"/>
              </a:ext>
            </a:extLst>
          </p:cNvPr>
          <p:cNvSpPr>
            <a:spLocks noGrp="1"/>
          </p:cNvSpPr>
          <p:nvPr>
            <p:ph type="body" sz="quarter" idx="10" hasCustomPrompt="1"/>
          </p:nvPr>
        </p:nvSpPr>
        <p:spPr>
          <a:xfrm>
            <a:off x="595312" y="2009407"/>
            <a:ext cx="5392738"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2" name="Pladsholder til tekst 10">
            <a:extLst>
              <a:ext uri="{FF2B5EF4-FFF2-40B4-BE49-F238E27FC236}">
                <a16:creationId xmlns:a16="http://schemas.microsoft.com/office/drawing/2014/main" id="{0CA9C339-4B91-0459-F36C-D949C092F21E}"/>
              </a:ext>
            </a:extLst>
          </p:cNvPr>
          <p:cNvSpPr>
            <a:spLocks noGrp="1"/>
          </p:cNvSpPr>
          <p:nvPr>
            <p:ph type="body" sz="quarter" idx="11" hasCustomPrompt="1"/>
          </p:nvPr>
        </p:nvSpPr>
        <p:spPr>
          <a:xfrm>
            <a:off x="6219825" y="2004164"/>
            <a:ext cx="5384800"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5" name="Pladsholder til tekst 5">
            <a:extLst>
              <a:ext uri="{FF2B5EF4-FFF2-40B4-BE49-F238E27FC236}">
                <a16:creationId xmlns:a16="http://schemas.microsoft.com/office/drawing/2014/main" id="{E78BD407-C38D-8E40-79D8-63D4C08590F6}"/>
              </a:ext>
            </a:extLst>
          </p:cNvPr>
          <p:cNvSpPr>
            <a:spLocks noGrp="1"/>
          </p:cNvSpPr>
          <p:nvPr>
            <p:ph type="body" sz="quarter" idx="12"/>
          </p:nvPr>
        </p:nvSpPr>
        <p:spPr>
          <a:xfrm>
            <a:off x="587375" y="2344258"/>
            <a:ext cx="5400675" cy="35326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7" name="Pladsholder til tekst 5">
            <a:extLst>
              <a:ext uri="{FF2B5EF4-FFF2-40B4-BE49-F238E27FC236}">
                <a16:creationId xmlns:a16="http://schemas.microsoft.com/office/drawing/2014/main" id="{E8AEEF6F-9960-D2F3-5097-AD15AFACB091}"/>
              </a:ext>
            </a:extLst>
          </p:cNvPr>
          <p:cNvSpPr>
            <a:spLocks noGrp="1"/>
          </p:cNvSpPr>
          <p:nvPr>
            <p:ph type="body" sz="quarter" idx="13"/>
          </p:nvPr>
        </p:nvSpPr>
        <p:spPr>
          <a:xfrm>
            <a:off x="6203952" y="2344257"/>
            <a:ext cx="5400675" cy="35326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Text Placeholder 3">
            <a:extLst>
              <a:ext uri="{FF2B5EF4-FFF2-40B4-BE49-F238E27FC236}">
                <a16:creationId xmlns:a16="http://schemas.microsoft.com/office/drawing/2014/main" id="{2AEF9DE4-04DF-CF1D-AC73-4DB24E11B724}"/>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818437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1 Title + 3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3521076"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3521077"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
        <p:nvSpPr>
          <p:cNvPr id="3" name="Pladsholder til tekst 10">
            <a:extLst>
              <a:ext uri="{FF2B5EF4-FFF2-40B4-BE49-F238E27FC236}">
                <a16:creationId xmlns:a16="http://schemas.microsoft.com/office/drawing/2014/main" id="{7D689BF6-C9BE-4F99-A8A6-87431C12CBEE}"/>
              </a:ext>
            </a:extLst>
          </p:cNvPr>
          <p:cNvSpPr>
            <a:spLocks noGrp="1"/>
          </p:cNvSpPr>
          <p:nvPr>
            <p:ph type="body" sz="quarter" idx="15" hasCustomPrompt="1"/>
          </p:nvPr>
        </p:nvSpPr>
        <p:spPr>
          <a:xfrm>
            <a:off x="4341689" y="2009407"/>
            <a:ext cx="3521076"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9" name="Pladsholder til tekst 5">
            <a:extLst>
              <a:ext uri="{FF2B5EF4-FFF2-40B4-BE49-F238E27FC236}">
                <a16:creationId xmlns:a16="http://schemas.microsoft.com/office/drawing/2014/main" id="{225DC67A-05A8-525C-9195-D54E5EAD83A0}"/>
              </a:ext>
            </a:extLst>
          </p:cNvPr>
          <p:cNvSpPr>
            <a:spLocks noGrp="1"/>
          </p:cNvSpPr>
          <p:nvPr>
            <p:ph type="body" sz="quarter" idx="16"/>
          </p:nvPr>
        </p:nvSpPr>
        <p:spPr>
          <a:xfrm>
            <a:off x="4333752" y="2344258"/>
            <a:ext cx="3521077" cy="3532667"/>
          </a:xfrm>
        </p:spPr>
        <p:txBody>
          <a:bodyPr/>
          <a:lstStyle/>
          <a:p>
            <a:pPr lvl="0"/>
            <a:r>
              <a:rPr lang="en-GB"/>
              <a:t>Click to edit Master text styles</a:t>
            </a:r>
          </a:p>
        </p:txBody>
      </p:sp>
      <p:sp>
        <p:nvSpPr>
          <p:cNvPr id="10" name="Pladsholder til tekst 10">
            <a:extLst>
              <a:ext uri="{FF2B5EF4-FFF2-40B4-BE49-F238E27FC236}">
                <a16:creationId xmlns:a16="http://schemas.microsoft.com/office/drawing/2014/main" id="{2EA4E9E5-1AB9-B061-0891-A619109EA533}"/>
              </a:ext>
            </a:extLst>
          </p:cNvPr>
          <p:cNvSpPr>
            <a:spLocks noGrp="1"/>
          </p:cNvSpPr>
          <p:nvPr>
            <p:ph type="body" sz="quarter" idx="17" hasCustomPrompt="1"/>
          </p:nvPr>
        </p:nvSpPr>
        <p:spPr>
          <a:xfrm>
            <a:off x="8088066" y="2009407"/>
            <a:ext cx="3521076"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1" name="Pladsholder til tekst 5">
            <a:extLst>
              <a:ext uri="{FF2B5EF4-FFF2-40B4-BE49-F238E27FC236}">
                <a16:creationId xmlns:a16="http://schemas.microsoft.com/office/drawing/2014/main" id="{DF0F8C74-1BB7-AD01-94E9-AB8DD30DB945}"/>
              </a:ext>
            </a:extLst>
          </p:cNvPr>
          <p:cNvSpPr>
            <a:spLocks noGrp="1"/>
          </p:cNvSpPr>
          <p:nvPr>
            <p:ph type="body" sz="quarter" idx="18"/>
          </p:nvPr>
        </p:nvSpPr>
        <p:spPr>
          <a:xfrm>
            <a:off x="8080129" y="2344258"/>
            <a:ext cx="3521077" cy="3532667"/>
          </a:xfrm>
        </p:spPr>
        <p:txBody>
          <a:bodyPr/>
          <a:lstStyle/>
          <a:p>
            <a:pPr lvl="0"/>
            <a:r>
              <a:rPr lang="en-GB"/>
              <a:t>Click to edit Master text styles</a:t>
            </a:r>
          </a:p>
        </p:txBody>
      </p:sp>
    </p:spTree>
    <p:extLst>
      <p:ext uri="{BB962C8B-B14F-4D97-AF65-F5344CB8AC3E}">
        <p14:creationId xmlns:p14="http://schemas.microsoft.com/office/powerpoint/2010/main" val="3608126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2 Title + 3 columns with sub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3521076"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3521077"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
        <p:nvSpPr>
          <p:cNvPr id="3" name="Pladsholder til tekst 10">
            <a:extLst>
              <a:ext uri="{FF2B5EF4-FFF2-40B4-BE49-F238E27FC236}">
                <a16:creationId xmlns:a16="http://schemas.microsoft.com/office/drawing/2014/main" id="{7D689BF6-C9BE-4F99-A8A6-87431C12CBEE}"/>
              </a:ext>
            </a:extLst>
          </p:cNvPr>
          <p:cNvSpPr>
            <a:spLocks noGrp="1"/>
          </p:cNvSpPr>
          <p:nvPr>
            <p:ph type="body" sz="quarter" idx="15" hasCustomPrompt="1"/>
          </p:nvPr>
        </p:nvSpPr>
        <p:spPr>
          <a:xfrm>
            <a:off x="4341689" y="2009407"/>
            <a:ext cx="3521076"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9" name="Pladsholder til tekst 5">
            <a:extLst>
              <a:ext uri="{FF2B5EF4-FFF2-40B4-BE49-F238E27FC236}">
                <a16:creationId xmlns:a16="http://schemas.microsoft.com/office/drawing/2014/main" id="{225DC67A-05A8-525C-9195-D54E5EAD83A0}"/>
              </a:ext>
            </a:extLst>
          </p:cNvPr>
          <p:cNvSpPr>
            <a:spLocks noGrp="1"/>
          </p:cNvSpPr>
          <p:nvPr>
            <p:ph type="body" sz="quarter" idx="16"/>
          </p:nvPr>
        </p:nvSpPr>
        <p:spPr>
          <a:xfrm>
            <a:off x="4333752" y="2344258"/>
            <a:ext cx="3521077" cy="3532667"/>
          </a:xfrm>
        </p:spPr>
        <p:txBody>
          <a:bodyPr/>
          <a:lstStyle/>
          <a:p>
            <a:pPr lvl="0"/>
            <a:r>
              <a:rPr lang="en-GB"/>
              <a:t>Click to edit Master text styles</a:t>
            </a:r>
          </a:p>
        </p:txBody>
      </p:sp>
      <p:sp>
        <p:nvSpPr>
          <p:cNvPr id="10" name="Pladsholder til tekst 10">
            <a:extLst>
              <a:ext uri="{FF2B5EF4-FFF2-40B4-BE49-F238E27FC236}">
                <a16:creationId xmlns:a16="http://schemas.microsoft.com/office/drawing/2014/main" id="{2EA4E9E5-1AB9-B061-0891-A619109EA533}"/>
              </a:ext>
            </a:extLst>
          </p:cNvPr>
          <p:cNvSpPr>
            <a:spLocks noGrp="1"/>
          </p:cNvSpPr>
          <p:nvPr>
            <p:ph type="body" sz="quarter" idx="17" hasCustomPrompt="1"/>
          </p:nvPr>
        </p:nvSpPr>
        <p:spPr>
          <a:xfrm>
            <a:off x="8088066" y="2009407"/>
            <a:ext cx="3521076"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1" name="Pladsholder til tekst 5">
            <a:extLst>
              <a:ext uri="{FF2B5EF4-FFF2-40B4-BE49-F238E27FC236}">
                <a16:creationId xmlns:a16="http://schemas.microsoft.com/office/drawing/2014/main" id="{DF0F8C74-1BB7-AD01-94E9-AB8DD30DB945}"/>
              </a:ext>
            </a:extLst>
          </p:cNvPr>
          <p:cNvSpPr>
            <a:spLocks noGrp="1"/>
          </p:cNvSpPr>
          <p:nvPr>
            <p:ph type="body" sz="quarter" idx="18"/>
          </p:nvPr>
        </p:nvSpPr>
        <p:spPr>
          <a:xfrm>
            <a:off x="8080129" y="2344258"/>
            <a:ext cx="3521077" cy="3532667"/>
          </a:xfrm>
        </p:spPr>
        <p:txBody>
          <a:bodyPr/>
          <a:lstStyle/>
          <a:p>
            <a:pPr lvl="0"/>
            <a:r>
              <a:rPr lang="en-GB"/>
              <a:t>Click to edit Master text styles</a:t>
            </a:r>
          </a:p>
        </p:txBody>
      </p:sp>
    </p:spTree>
    <p:extLst>
      <p:ext uri="{BB962C8B-B14F-4D97-AF65-F5344CB8AC3E}">
        <p14:creationId xmlns:p14="http://schemas.microsoft.com/office/powerpoint/2010/main" val="3906554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9-1 Title + 3 columns with subtitle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3521076"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
        <p:nvSpPr>
          <p:cNvPr id="3" name="Pladsholder til tekst 10">
            <a:extLst>
              <a:ext uri="{FF2B5EF4-FFF2-40B4-BE49-F238E27FC236}">
                <a16:creationId xmlns:a16="http://schemas.microsoft.com/office/drawing/2014/main" id="{7D689BF6-C9BE-4F99-A8A6-87431C12CBEE}"/>
              </a:ext>
            </a:extLst>
          </p:cNvPr>
          <p:cNvSpPr>
            <a:spLocks noGrp="1"/>
          </p:cNvSpPr>
          <p:nvPr>
            <p:ph type="body" sz="quarter" idx="15" hasCustomPrompt="1"/>
          </p:nvPr>
        </p:nvSpPr>
        <p:spPr>
          <a:xfrm>
            <a:off x="4341689" y="2009407"/>
            <a:ext cx="3521076"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9" name="Pladsholder til tekst 5">
            <a:extLst>
              <a:ext uri="{FF2B5EF4-FFF2-40B4-BE49-F238E27FC236}">
                <a16:creationId xmlns:a16="http://schemas.microsoft.com/office/drawing/2014/main" id="{225DC67A-05A8-525C-9195-D54E5EAD83A0}"/>
              </a:ext>
            </a:extLst>
          </p:cNvPr>
          <p:cNvSpPr>
            <a:spLocks noGrp="1"/>
          </p:cNvSpPr>
          <p:nvPr>
            <p:ph type="body" sz="quarter" idx="16"/>
          </p:nvPr>
        </p:nvSpPr>
        <p:spPr>
          <a:xfrm>
            <a:off x="4333752"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10" name="Pladsholder til tekst 10">
            <a:extLst>
              <a:ext uri="{FF2B5EF4-FFF2-40B4-BE49-F238E27FC236}">
                <a16:creationId xmlns:a16="http://schemas.microsoft.com/office/drawing/2014/main" id="{2EA4E9E5-1AB9-B061-0891-A619109EA533}"/>
              </a:ext>
            </a:extLst>
          </p:cNvPr>
          <p:cNvSpPr>
            <a:spLocks noGrp="1"/>
          </p:cNvSpPr>
          <p:nvPr>
            <p:ph type="body" sz="quarter" idx="17" hasCustomPrompt="1"/>
          </p:nvPr>
        </p:nvSpPr>
        <p:spPr>
          <a:xfrm>
            <a:off x="8088066" y="2009407"/>
            <a:ext cx="3521076"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1" name="Pladsholder til tekst 5">
            <a:extLst>
              <a:ext uri="{FF2B5EF4-FFF2-40B4-BE49-F238E27FC236}">
                <a16:creationId xmlns:a16="http://schemas.microsoft.com/office/drawing/2014/main" id="{DF0F8C74-1BB7-AD01-94E9-AB8DD30DB945}"/>
              </a:ext>
            </a:extLst>
          </p:cNvPr>
          <p:cNvSpPr>
            <a:spLocks noGrp="1"/>
          </p:cNvSpPr>
          <p:nvPr>
            <p:ph type="body" sz="quarter" idx="18"/>
          </p:nvPr>
        </p:nvSpPr>
        <p:spPr>
          <a:xfrm>
            <a:off x="8080129"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6" name="Grafik 2">
            <a:extLst>
              <a:ext uri="{FF2B5EF4-FFF2-40B4-BE49-F238E27FC236}">
                <a16:creationId xmlns:a16="http://schemas.microsoft.com/office/drawing/2014/main" id="{88853277-6884-9389-F2D7-14767D43815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4154233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9-2 Title + 3 columns with subtitles,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3521076"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
        <p:nvSpPr>
          <p:cNvPr id="3" name="Pladsholder til tekst 10">
            <a:extLst>
              <a:ext uri="{FF2B5EF4-FFF2-40B4-BE49-F238E27FC236}">
                <a16:creationId xmlns:a16="http://schemas.microsoft.com/office/drawing/2014/main" id="{7D689BF6-C9BE-4F99-A8A6-87431C12CBEE}"/>
              </a:ext>
            </a:extLst>
          </p:cNvPr>
          <p:cNvSpPr>
            <a:spLocks noGrp="1"/>
          </p:cNvSpPr>
          <p:nvPr>
            <p:ph type="body" sz="quarter" idx="15" hasCustomPrompt="1"/>
          </p:nvPr>
        </p:nvSpPr>
        <p:spPr>
          <a:xfrm>
            <a:off x="4341689" y="2009407"/>
            <a:ext cx="3521076"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9" name="Pladsholder til tekst 5">
            <a:extLst>
              <a:ext uri="{FF2B5EF4-FFF2-40B4-BE49-F238E27FC236}">
                <a16:creationId xmlns:a16="http://schemas.microsoft.com/office/drawing/2014/main" id="{225DC67A-05A8-525C-9195-D54E5EAD83A0}"/>
              </a:ext>
            </a:extLst>
          </p:cNvPr>
          <p:cNvSpPr>
            <a:spLocks noGrp="1"/>
          </p:cNvSpPr>
          <p:nvPr>
            <p:ph type="body" sz="quarter" idx="16"/>
          </p:nvPr>
        </p:nvSpPr>
        <p:spPr>
          <a:xfrm>
            <a:off x="4333752"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10" name="Pladsholder til tekst 10">
            <a:extLst>
              <a:ext uri="{FF2B5EF4-FFF2-40B4-BE49-F238E27FC236}">
                <a16:creationId xmlns:a16="http://schemas.microsoft.com/office/drawing/2014/main" id="{2EA4E9E5-1AB9-B061-0891-A619109EA533}"/>
              </a:ext>
            </a:extLst>
          </p:cNvPr>
          <p:cNvSpPr>
            <a:spLocks noGrp="1"/>
          </p:cNvSpPr>
          <p:nvPr>
            <p:ph type="body" sz="quarter" idx="17" hasCustomPrompt="1"/>
          </p:nvPr>
        </p:nvSpPr>
        <p:spPr>
          <a:xfrm>
            <a:off x="8088066" y="2009407"/>
            <a:ext cx="3521076"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1" name="Pladsholder til tekst 5">
            <a:extLst>
              <a:ext uri="{FF2B5EF4-FFF2-40B4-BE49-F238E27FC236}">
                <a16:creationId xmlns:a16="http://schemas.microsoft.com/office/drawing/2014/main" id="{DF0F8C74-1BB7-AD01-94E9-AB8DD30DB945}"/>
              </a:ext>
            </a:extLst>
          </p:cNvPr>
          <p:cNvSpPr>
            <a:spLocks noGrp="1"/>
          </p:cNvSpPr>
          <p:nvPr>
            <p:ph type="body" sz="quarter" idx="18"/>
          </p:nvPr>
        </p:nvSpPr>
        <p:spPr>
          <a:xfrm>
            <a:off x="8080129"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6" name="Grafik 2">
            <a:extLst>
              <a:ext uri="{FF2B5EF4-FFF2-40B4-BE49-F238E27FC236}">
                <a16:creationId xmlns:a16="http://schemas.microsoft.com/office/drawing/2014/main" id="{88853277-6884-9389-F2D7-14767D43815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57301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03 Frontpag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4B50BC1-5A59-D65B-3CD8-A907C7F3998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375" y="481330"/>
            <a:ext cx="1440000" cy="411012"/>
          </a:xfrm>
          <a:prstGeom prst="rect">
            <a:avLst/>
          </a:prstGeom>
        </p:spPr>
      </p:pic>
      <p:sp>
        <p:nvSpPr>
          <p:cNvPr id="5" name="Title 1">
            <a:extLst>
              <a:ext uri="{FF2B5EF4-FFF2-40B4-BE49-F238E27FC236}">
                <a16:creationId xmlns:a16="http://schemas.microsoft.com/office/drawing/2014/main" id="{D694B01C-1841-D8C4-C836-E99FA430C457}"/>
              </a:ext>
            </a:extLst>
          </p:cNvPr>
          <p:cNvSpPr>
            <a:spLocks noGrp="1"/>
          </p:cNvSpPr>
          <p:nvPr>
            <p:ph type="ctrTitle" hasCustomPrompt="1"/>
          </p:nvPr>
        </p:nvSpPr>
        <p:spPr>
          <a:xfrm>
            <a:off x="1524000" y="1484313"/>
            <a:ext cx="7272338" cy="3384549"/>
          </a:xfrm>
          <a:prstGeom prst="rect">
            <a:avLst/>
          </a:prstGeom>
        </p:spPr>
        <p:txBody>
          <a:bodyPr anchor="b" anchorCtr="0">
            <a:noAutofit/>
          </a:bodyPr>
          <a:lstStyle>
            <a:lvl1pPr algn="l">
              <a:lnSpc>
                <a:spcPts val="6000"/>
              </a:lnSpc>
              <a:defRPr sz="5000">
                <a:solidFill>
                  <a:schemeClr val="bg1"/>
                </a:solidFill>
              </a:defRPr>
            </a:lvl1pPr>
          </a:lstStyle>
          <a:p>
            <a:r>
              <a:rPr lang="en-GB" dirty="0"/>
              <a:t>Click to edit title</a:t>
            </a:r>
            <a:endParaRPr lang="da-DK" dirty="0"/>
          </a:p>
        </p:txBody>
      </p:sp>
      <p:sp>
        <p:nvSpPr>
          <p:cNvPr id="7" name="Text Placeholder 3">
            <a:extLst>
              <a:ext uri="{FF2B5EF4-FFF2-40B4-BE49-F238E27FC236}">
                <a16:creationId xmlns:a16="http://schemas.microsoft.com/office/drawing/2014/main" id="{8A81CCAE-5060-29CE-8A39-F219A4B5A223}"/>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bg1"/>
                </a:solidFill>
              </a:defRPr>
            </a:lvl1pPr>
          </a:lstStyle>
          <a:p>
            <a:pPr lvl="0"/>
            <a:r>
              <a:rPr lang="en-NO" dirty="0"/>
              <a:t>Click to add subtitle</a:t>
            </a:r>
          </a:p>
        </p:txBody>
      </p:sp>
    </p:spTree>
    <p:extLst>
      <p:ext uri="{BB962C8B-B14F-4D97-AF65-F5344CB8AC3E}">
        <p14:creationId xmlns:p14="http://schemas.microsoft.com/office/powerpoint/2010/main" val="1215695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1 Title + 4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2600324"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6" y="2344258"/>
            <a:ext cx="2600324"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
        <p:nvSpPr>
          <p:cNvPr id="18" name="Pladsholder til tekst 10">
            <a:extLst>
              <a:ext uri="{FF2B5EF4-FFF2-40B4-BE49-F238E27FC236}">
                <a16:creationId xmlns:a16="http://schemas.microsoft.com/office/drawing/2014/main" id="{FBE1A47F-0166-2863-BD28-6F29DEE5169C}"/>
              </a:ext>
            </a:extLst>
          </p:cNvPr>
          <p:cNvSpPr>
            <a:spLocks noGrp="1"/>
          </p:cNvSpPr>
          <p:nvPr>
            <p:ph type="body" sz="quarter" idx="15" hasCustomPrompt="1"/>
          </p:nvPr>
        </p:nvSpPr>
        <p:spPr>
          <a:xfrm>
            <a:off x="3366864" y="2009407"/>
            <a:ext cx="2629121"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9" name="Pladsholder til tekst 5">
            <a:extLst>
              <a:ext uri="{FF2B5EF4-FFF2-40B4-BE49-F238E27FC236}">
                <a16:creationId xmlns:a16="http://schemas.microsoft.com/office/drawing/2014/main" id="{2F84839E-E656-F363-B4C3-9FEC470A3889}"/>
              </a:ext>
            </a:extLst>
          </p:cNvPr>
          <p:cNvSpPr>
            <a:spLocks noGrp="1"/>
          </p:cNvSpPr>
          <p:nvPr>
            <p:ph type="body" sz="quarter" idx="16"/>
          </p:nvPr>
        </p:nvSpPr>
        <p:spPr>
          <a:xfrm>
            <a:off x="3358928" y="2344258"/>
            <a:ext cx="2629121" cy="3532667"/>
          </a:xfrm>
        </p:spPr>
        <p:txBody>
          <a:bodyPr/>
          <a:lstStyle/>
          <a:p>
            <a:pPr lvl="0"/>
            <a:r>
              <a:rPr lang="en-GB"/>
              <a:t>Click to edit Master text styles</a:t>
            </a:r>
          </a:p>
        </p:txBody>
      </p:sp>
      <p:sp>
        <p:nvSpPr>
          <p:cNvPr id="22" name="Pladsholder til tekst 10">
            <a:extLst>
              <a:ext uri="{FF2B5EF4-FFF2-40B4-BE49-F238E27FC236}">
                <a16:creationId xmlns:a16="http://schemas.microsoft.com/office/drawing/2014/main" id="{830B27EA-DCC2-5B40-8518-C0A31B774549}"/>
              </a:ext>
            </a:extLst>
          </p:cNvPr>
          <p:cNvSpPr>
            <a:spLocks noGrp="1"/>
          </p:cNvSpPr>
          <p:nvPr>
            <p:ph type="body" sz="quarter" idx="17" hasCustomPrompt="1"/>
          </p:nvPr>
        </p:nvSpPr>
        <p:spPr>
          <a:xfrm>
            <a:off x="6217687" y="2009407"/>
            <a:ext cx="2578652"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3" name="Pladsholder til tekst 5">
            <a:extLst>
              <a:ext uri="{FF2B5EF4-FFF2-40B4-BE49-F238E27FC236}">
                <a16:creationId xmlns:a16="http://schemas.microsoft.com/office/drawing/2014/main" id="{D1019BE2-F2DF-5755-6897-DAA8F9795CE2}"/>
              </a:ext>
            </a:extLst>
          </p:cNvPr>
          <p:cNvSpPr>
            <a:spLocks noGrp="1"/>
          </p:cNvSpPr>
          <p:nvPr>
            <p:ph type="body" sz="quarter" idx="18"/>
          </p:nvPr>
        </p:nvSpPr>
        <p:spPr>
          <a:xfrm>
            <a:off x="6209750" y="2344258"/>
            <a:ext cx="2586589" cy="3532667"/>
          </a:xfrm>
        </p:spPr>
        <p:txBody>
          <a:bodyPr/>
          <a:lstStyle/>
          <a:p>
            <a:pPr lvl="0"/>
            <a:r>
              <a:rPr lang="en-GB"/>
              <a:t>Click to edit Master text styles</a:t>
            </a:r>
          </a:p>
        </p:txBody>
      </p:sp>
      <p:sp>
        <p:nvSpPr>
          <p:cNvPr id="24" name="Pladsholder til tekst 10">
            <a:extLst>
              <a:ext uri="{FF2B5EF4-FFF2-40B4-BE49-F238E27FC236}">
                <a16:creationId xmlns:a16="http://schemas.microsoft.com/office/drawing/2014/main" id="{6288922D-C3A2-1EC6-B105-6C9A31D106A4}"/>
              </a:ext>
            </a:extLst>
          </p:cNvPr>
          <p:cNvSpPr>
            <a:spLocks noGrp="1"/>
          </p:cNvSpPr>
          <p:nvPr>
            <p:ph type="body" sz="quarter" idx="19" hasCustomPrompt="1"/>
          </p:nvPr>
        </p:nvSpPr>
        <p:spPr>
          <a:xfrm>
            <a:off x="9024682" y="2009407"/>
            <a:ext cx="2578652"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5" name="Pladsholder til tekst 5">
            <a:extLst>
              <a:ext uri="{FF2B5EF4-FFF2-40B4-BE49-F238E27FC236}">
                <a16:creationId xmlns:a16="http://schemas.microsoft.com/office/drawing/2014/main" id="{C804DCE4-1032-068F-00CF-08F23C1A62A5}"/>
              </a:ext>
            </a:extLst>
          </p:cNvPr>
          <p:cNvSpPr>
            <a:spLocks noGrp="1"/>
          </p:cNvSpPr>
          <p:nvPr>
            <p:ph type="body" sz="quarter" idx="20"/>
          </p:nvPr>
        </p:nvSpPr>
        <p:spPr>
          <a:xfrm>
            <a:off x="9016745" y="2344258"/>
            <a:ext cx="2586589" cy="3532667"/>
          </a:xfrm>
        </p:spPr>
        <p:txBody>
          <a:bodyPr/>
          <a:lstStyle/>
          <a:p>
            <a:pPr lvl="0"/>
            <a:r>
              <a:rPr lang="en-GB"/>
              <a:t>Click to edit Master text styles</a:t>
            </a:r>
          </a:p>
        </p:txBody>
      </p:sp>
    </p:spTree>
    <p:extLst>
      <p:ext uri="{BB962C8B-B14F-4D97-AF65-F5344CB8AC3E}">
        <p14:creationId xmlns:p14="http://schemas.microsoft.com/office/powerpoint/2010/main" val="16129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2 Title + 4 columns with sub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2600324"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6" y="2344258"/>
            <a:ext cx="2600324"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
        <p:nvSpPr>
          <p:cNvPr id="18" name="Pladsholder til tekst 10">
            <a:extLst>
              <a:ext uri="{FF2B5EF4-FFF2-40B4-BE49-F238E27FC236}">
                <a16:creationId xmlns:a16="http://schemas.microsoft.com/office/drawing/2014/main" id="{FBE1A47F-0166-2863-BD28-6F29DEE5169C}"/>
              </a:ext>
            </a:extLst>
          </p:cNvPr>
          <p:cNvSpPr>
            <a:spLocks noGrp="1"/>
          </p:cNvSpPr>
          <p:nvPr>
            <p:ph type="body" sz="quarter" idx="15" hasCustomPrompt="1"/>
          </p:nvPr>
        </p:nvSpPr>
        <p:spPr>
          <a:xfrm>
            <a:off x="3366864" y="2009407"/>
            <a:ext cx="2629121"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9" name="Pladsholder til tekst 5">
            <a:extLst>
              <a:ext uri="{FF2B5EF4-FFF2-40B4-BE49-F238E27FC236}">
                <a16:creationId xmlns:a16="http://schemas.microsoft.com/office/drawing/2014/main" id="{2F84839E-E656-F363-B4C3-9FEC470A3889}"/>
              </a:ext>
            </a:extLst>
          </p:cNvPr>
          <p:cNvSpPr>
            <a:spLocks noGrp="1"/>
          </p:cNvSpPr>
          <p:nvPr>
            <p:ph type="body" sz="quarter" idx="16"/>
          </p:nvPr>
        </p:nvSpPr>
        <p:spPr>
          <a:xfrm>
            <a:off x="3358928" y="2344258"/>
            <a:ext cx="2629121" cy="3532667"/>
          </a:xfrm>
        </p:spPr>
        <p:txBody>
          <a:bodyPr/>
          <a:lstStyle/>
          <a:p>
            <a:pPr lvl="0"/>
            <a:r>
              <a:rPr lang="en-GB"/>
              <a:t>Click to edit Master text styles</a:t>
            </a:r>
          </a:p>
        </p:txBody>
      </p:sp>
      <p:sp>
        <p:nvSpPr>
          <p:cNvPr id="22" name="Pladsholder til tekst 10">
            <a:extLst>
              <a:ext uri="{FF2B5EF4-FFF2-40B4-BE49-F238E27FC236}">
                <a16:creationId xmlns:a16="http://schemas.microsoft.com/office/drawing/2014/main" id="{830B27EA-DCC2-5B40-8518-C0A31B774549}"/>
              </a:ext>
            </a:extLst>
          </p:cNvPr>
          <p:cNvSpPr>
            <a:spLocks noGrp="1"/>
          </p:cNvSpPr>
          <p:nvPr>
            <p:ph type="body" sz="quarter" idx="17" hasCustomPrompt="1"/>
          </p:nvPr>
        </p:nvSpPr>
        <p:spPr>
          <a:xfrm>
            <a:off x="6217687" y="2009407"/>
            <a:ext cx="2578652"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3" name="Pladsholder til tekst 5">
            <a:extLst>
              <a:ext uri="{FF2B5EF4-FFF2-40B4-BE49-F238E27FC236}">
                <a16:creationId xmlns:a16="http://schemas.microsoft.com/office/drawing/2014/main" id="{D1019BE2-F2DF-5755-6897-DAA8F9795CE2}"/>
              </a:ext>
            </a:extLst>
          </p:cNvPr>
          <p:cNvSpPr>
            <a:spLocks noGrp="1"/>
          </p:cNvSpPr>
          <p:nvPr>
            <p:ph type="body" sz="quarter" idx="18"/>
          </p:nvPr>
        </p:nvSpPr>
        <p:spPr>
          <a:xfrm>
            <a:off x="6209750" y="2344258"/>
            <a:ext cx="2586589" cy="3532667"/>
          </a:xfrm>
        </p:spPr>
        <p:txBody>
          <a:bodyPr/>
          <a:lstStyle/>
          <a:p>
            <a:pPr lvl="0"/>
            <a:r>
              <a:rPr lang="en-GB"/>
              <a:t>Click to edit Master text styles</a:t>
            </a:r>
          </a:p>
        </p:txBody>
      </p:sp>
      <p:sp>
        <p:nvSpPr>
          <p:cNvPr id="24" name="Pladsholder til tekst 10">
            <a:extLst>
              <a:ext uri="{FF2B5EF4-FFF2-40B4-BE49-F238E27FC236}">
                <a16:creationId xmlns:a16="http://schemas.microsoft.com/office/drawing/2014/main" id="{6288922D-C3A2-1EC6-B105-6C9A31D106A4}"/>
              </a:ext>
            </a:extLst>
          </p:cNvPr>
          <p:cNvSpPr>
            <a:spLocks noGrp="1"/>
          </p:cNvSpPr>
          <p:nvPr>
            <p:ph type="body" sz="quarter" idx="19" hasCustomPrompt="1"/>
          </p:nvPr>
        </p:nvSpPr>
        <p:spPr>
          <a:xfrm>
            <a:off x="9024682" y="2009407"/>
            <a:ext cx="2578652" cy="340093"/>
          </a:xfrm>
          <a:prstGeom prst="rect">
            <a:avLst/>
          </a:prstGeom>
        </p:spPr>
        <p:txBody>
          <a:bodyPr/>
          <a:lstStyle>
            <a:lvl1pPr marL="0" indent="0">
              <a:buNone/>
              <a:defRPr b="1" i="0">
                <a:solidFill>
                  <a:schemeClr val="tx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5" name="Pladsholder til tekst 5">
            <a:extLst>
              <a:ext uri="{FF2B5EF4-FFF2-40B4-BE49-F238E27FC236}">
                <a16:creationId xmlns:a16="http://schemas.microsoft.com/office/drawing/2014/main" id="{C804DCE4-1032-068F-00CF-08F23C1A62A5}"/>
              </a:ext>
            </a:extLst>
          </p:cNvPr>
          <p:cNvSpPr>
            <a:spLocks noGrp="1"/>
          </p:cNvSpPr>
          <p:nvPr>
            <p:ph type="body" sz="quarter" idx="20"/>
          </p:nvPr>
        </p:nvSpPr>
        <p:spPr>
          <a:xfrm>
            <a:off x="9016745" y="2344258"/>
            <a:ext cx="2586589" cy="3532667"/>
          </a:xfrm>
        </p:spPr>
        <p:txBody>
          <a:bodyPr/>
          <a:lstStyle/>
          <a:p>
            <a:pPr lvl="0"/>
            <a:r>
              <a:rPr lang="en-GB"/>
              <a:t>Click to edit Master text styles</a:t>
            </a:r>
          </a:p>
        </p:txBody>
      </p:sp>
    </p:spTree>
    <p:extLst>
      <p:ext uri="{BB962C8B-B14F-4D97-AF65-F5344CB8AC3E}">
        <p14:creationId xmlns:p14="http://schemas.microsoft.com/office/powerpoint/2010/main" val="4048850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1-1 Title + 4 columns with subtitle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2600324"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6" y="2344258"/>
            <a:ext cx="2600324" cy="3532667"/>
          </a:xfrm>
        </p:spPr>
        <p:txBody>
          <a:bodyPr/>
          <a:lstStyle>
            <a:lvl1pPr>
              <a:defRPr>
                <a:solidFill>
                  <a:schemeClr val="bg1"/>
                </a:solidFill>
              </a:defRPr>
            </a:lvl1p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
        <p:nvSpPr>
          <p:cNvPr id="18" name="Pladsholder til tekst 10">
            <a:extLst>
              <a:ext uri="{FF2B5EF4-FFF2-40B4-BE49-F238E27FC236}">
                <a16:creationId xmlns:a16="http://schemas.microsoft.com/office/drawing/2014/main" id="{FBE1A47F-0166-2863-BD28-6F29DEE5169C}"/>
              </a:ext>
            </a:extLst>
          </p:cNvPr>
          <p:cNvSpPr>
            <a:spLocks noGrp="1"/>
          </p:cNvSpPr>
          <p:nvPr>
            <p:ph type="body" sz="quarter" idx="15" hasCustomPrompt="1"/>
          </p:nvPr>
        </p:nvSpPr>
        <p:spPr>
          <a:xfrm>
            <a:off x="3366864" y="2009407"/>
            <a:ext cx="2629121"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9" name="Pladsholder til tekst 5">
            <a:extLst>
              <a:ext uri="{FF2B5EF4-FFF2-40B4-BE49-F238E27FC236}">
                <a16:creationId xmlns:a16="http://schemas.microsoft.com/office/drawing/2014/main" id="{2F84839E-E656-F363-B4C3-9FEC470A3889}"/>
              </a:ext>
            </a:extLst>
          </p:cNvPr>
          <p:cNvSpPr>
            <a:spLocks noGrp="1"/>
          </p:cNvSpPr>
          <p:nvPr>
            <p:ph type="body" sz="quarter" idx="16"/>
          </p:nvPr>
        </p:nvSpPr>
        <p:spPr>
          <a:xfrm>
            <a:off x="3358928" y="2344258"/>
            <a:ext cx="2629121" cy="3532667"/>
          </a:xfrm>
        </p:spPr>
        <p:txBody>
          <a:bodyPr/>
          <a:lstStyle>
            <a:lvl1pPr>
              <a:defRPr>
                <a:solidFill>
                  <a:schemeClr val="bg1"/>
                </a:solidFill>
              </a:defRPr>
            </a:lvl1pPr>
          </a:lstStyle>
          <a:p>
            <a:pPr lvl="0"/>
            <a:r>
              <a:rPr lang="en-GB"/>
              <a:t>Click to edit Master text styles</a:t>
            </a:r>
          </a:p>
        </p:txBody>
      </p:sp>
      <p:sp>
        <p:nvSpPr>
          <p:cNvPr id="22" name="Pladsholder til tekst 10">
            <a:extLst>
              <a:ext uri="{FF2B5EF4-FFF2-40B4-BE49-F238E27FC236}">
                <a16:creationId xmlns:a16="http://schemas.microsoft.com/office/drawing/2014/main" id="{830B27EA-DCC2-5B40-8518-C0A31B774549}"/>
              </a:ext>
            </a:extLst>
          </p:cNvPr>
          <p:cNvSpPr>
            <a:spLocks noGrp="1"/>
          </p:cNvSpPr>
          <p:nvPr>
            <p:ph type="body" sz="quarter" idx="17" hasCustomPrompt="1"/>
          </p:nvPr>
        </p:nvSpPr>
        <p:spPr>
          <a:xfrm>
            <a:off x="6217687" y="2009407"/>
            <a:ext cx="2578652"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3" name="Pladsholder til tekst 5">
            <a:extLst>
              <a:ext uri="{FF2B5EF4-FFF2-40B4-BE49-F238E27FC236}">
                <a16:creationId xmlns:a16="http://schemas.microsoft.com/office/drawing/2014/main" id="{D1019BE2-F2DF-5755-6897-DAA8F9795CE2}"/>
              </a:ext>
            </a:extLst>
          </p:cNvPr>
          <p:cNvSpPr>
            <a:spLocks noGrp="1"/>
          </p:cNvSpPr>
          <p:nvPr>
            <p:ph type="body" sz="quarter" idx="18"/>
          </p:nvPr>
        </p:nvSpPr>
        <p:spPr>
          <a:xfrm>
            <a:off x="6209750" y="2344258"/>
            <a:ext cx="2586589" cy="3532667"/>
          </a:xfrm>
        </p:spPr>
        <p:txBody>
          <a:bodyPr/>
          <a:lstStyle>
            <a:lvl1pPr>
              <a:defRPr>
                <a:solidFill>
                  <a:schemeClr val="bg1"/>
                </a:solidFill>
              </a:defRPr>
            </a:lvl1pPr>
          </a:lstStyle>
          <a:p>
            <a:pPr lvl="0"/>
            <a:r>
              <a:rPr lang="en-GB"/>
              <a:t>Click to edit Master text styles</a:t>
            </a:r>
          </a:p>
        </p:txBody>
      </p:sp>
      <p:sp>
        <p:nvSpPr>
          <p:cNvPr id="24" name="Pladsholder til tekst 10">
            <a:extLst>
              <a:ext uri="{FF2B5EF4-FFF2-40B4-BE49-F238E27FC236}">
                <a16:creationId xmlns:a16="http://schemas.microsoft.com/office/drawing/2014/main" id="{6288922D-C3A2-1EC6-B105-6C9A31D106A4}"/>
              </a:ext>
            </a:extLst>
          </p:cNvPr>
          <p:cNvSpPr>
            <a:spLocks noGrp="1"/>
          </p:cNvSpPr>
          <p:nvPr>
            <p:ph type="body" sz="quarter" idx="19" hasCustomPrompt="1"/>
          </p:nvPr>
        </p:nvSpPr>
        <p:spPr>
          <a:xfrm>
            <a:off x="9024682" y="2009407"/>
            <a:ext cx="2578652"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5" name="Pladsholder til tekst 5">
            <a:extLst>
              <a:ext uri="{FF2B5EF4-FFF2-40B4-BE49-F238E27FC236}">
                <a16:creationId xmlns:a16="http://schemas.microsoft.com/office/drawing/2014/main" id="{C804DCE4-1032-068F-00CF-08F23C1A62A5}"/>
              </a:ext>
            </a:extLst>
          </p:cNvPr>
          <p:cNvSpPr>
            <a:spLocks noGrp="1"/>
          </p:cNvSpPr>
          <p:nvPr>
            <p:ph type="body" sz="quarter" idx="20"/>
          </p:nvPr>
        </p:nvSpPr>
        <p:spPr>
          <a:xfrm>
            <a:off x="9016745" y="2344258"/>
            <a:ext cx="2586589" cy="3532667"/>
          </a:xfrm>
        </p:spPr>
        <p:txBody>
          <a:bodyPr/>
          <a:lstStyle>
            <a:lvl1pPr>
              <a:defRPr>
                <a:solidFill>
                  <a:schemeClr val="bg1"/>
                </a:solidFill>
              </a:defRPr>
            </a:lvl1pPr>
          </a:lstStyle>
          <a:p>
            <a:pPr lvl="0"/>
            <a:r>
              <a:rPr lang="en-GB"/>
              <a:t>Click to edit Master text styles</a:t>
            </a:r>
          </a:p>
        </p:txBody>
      </p:sp>
      <p:sp>
        <p:nvSpPr>
          <p:cNvPr id="3" name="Grafik 2">
            <a:extLst>
              <a:ext uri="{FF2B5EF4-FFF2-40B4-BE49-F238E27FC236}">
                <a16:creationId xmlns:a16="http://schemas.microsoft.com/office/drawing/2014/main" id="{9C4C9BBF-81AA-7325-F4D2-33174901B161}"/>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502125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1-2 Title + 4 columns with subtitles,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2600324"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6" y="2344258"/>
            <a:ext cx="2600324" cy="3532667"/>
          </a:xfrm>
        </p:spPr>
        <p:txBody>
          <a:bodyPr/>
          <a:lstStyle>
            <a:lvl1pPr>
              <a:defRPr>
                <a:solidFill>
                  <a:schemeClr val="bg1"/>
                </a:solidFill>
              </a:defRPr>
            </a:lvl1p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
        <p:nvSpPr>
          <p:cNvPr id="18" name="Pladsholder til tekst 10">
            <a:extLst>
              <a:ext uri="{FF2B5EF4-FFF2-40B4-BE49-F238E27FC236}">
                <a16:creationId xmlns:a16="http://schemas.microsoft.com/office/drawing/2014/main" id="{FBE1A47F-0166-2863-BD28-6F29DEE5169C}"/>
              </a:ext>
            </a:extLst>
          </p:cNvPr>
          <p:cNvSpPr>
            <a:spLocks noGrp="1"/>
          </p:cNvSpPr>
          <p:nvPr>
            <p:ph type="body" sz="quarter" idx="15" hasCustomPrompt="1"/>
          </p:nvPr>
        </p:nvSpPr>
        <p:spPr>
          <a:xfrm>
            <a:off x="3366864" y="2009407"/>
            <a:ext cx="2629121"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9" name="Pladsholder til tekst 5">
            <a:extLst>
              <a:ext uri="{FF2B5EF4-FFF2-40B4-BE49-F238E27FC236}">
                <a16:creationId xmlns:a16="http://schemas.microsoft.com/office/drawing/2014/main" id="{2F84839E-E656-F363-B4C3-9FEC470A3889}"/>
              </a:ext>
            </a:extLst>
          </p:cNvPr>
          <p:cNvSpPr>
            <a:spLocks noGrp="1"/>
          </p:cNvSpPr>
          <p:nvPr>
            <p:ph type="body" sz="quarter" idx="16"/>
          </p:nvPr>
        </p:nvSpPr>
        <p:spPr>
          <a:xfrm>
            <a:off x="3358928" y="2344258"/>
            <a:ext cx="2629121" cy="3532667"/>
          </a:xfrm>
        </p:spPr>
        <p:txBody>
          <a:bodyPr/>
          <a:lstStyle>
            <a:lvl1pPr>
              <a:defRPr>
                <a:solidFill>
                  <a:schemeClr val="bg1"/>
                </a:solidFill>
              </a:defRPr>
            </a:lvl1pPr>
          </a:lstStyle>
          <a:p>
            <a:pPr lvl="0"/>
            <a:r>
              <a:rPr lang="en-GB"/>
              <a:t>Click to edit Master text styles</a:t>
            </a:r>
          </a:p>
        </p:txBody>
      </p:sp>
      <p:sp>
        <p:nvSpPr>
          <p:cNvPr id="22" name="Pladsholder til tekst 10">
            <a:extLst>
              <a:ext uri="{FF2B5EF4-FFF2-40B4-BE49-F238E27FC236}">
                <a16:creationId xmlns:a16="http://schemas.microsoft.com/office/drawing/2014/main" id="{830B27EA-DCC2-5B40-8518-C0A31B774549}"/>
              </a:ext>
            </a:extLst>
          </p:cNvPr>
          <p:cNvSpPr>
            <a:spLocks noGrp="1"/>
          </p:cNvSpPr>
          <p:nvPr>
            <p:ph type="body" sz="quarter" idx="17" hasCustomPrompt="1"/>
          </p:nvPr>
        </p:nvSpPr>
        <p:spPr>
          <a:xfrm>
            <a:off x="6217687" y="2009407"/>
            <a:ext cx="2578652"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3" name="Pladsholder til tekst 5">
            <a:extLst>
              <a:ext uri="{FF2B5EF4-FFF2-40B4-BE49-F238E27FC236}">
                <a16:creationId xmlns:a16="http://schemas.microsoft.com/office/drawing/2014/main" id="{D1019BE2-F2DF-5755-6897-DAA8F9795CE2}"/>
              </a:ext>
            </a:extLst>
          </p:cNvPr>
          <p:cNvSpPr>
            <a:spLocks noGrp="1"/>
          </p:cNvSpPr>
          <p:nvPr>
            <p:ph type="body" sz="quarter" idx="18"/>
          </p:nvPr>
        </p:nvSpPr>
        <p:spPr>
          <a:xfrm>
            <a:off x="6209750" y="2344258"/>
            <a:ext cx="2586589" cy="3532667"/>
          </a:xfrm>
        </p:spPr>
        <p:txBody>
          <a:bodyPr/>
          <a:lstStyle>
            <a:lvl1pPr>
              <a:defRPr>
                <a:solidFill>
                  <a:schemeClr val="bg1"/>
                </a:solidFill>
              </a:defRPr>
            </a:lvl1pPr>
          </a:lstStyle>
          <a:p>
            <a:pPr lvl="0"/>
            <a:r>
              <a:rPr lang="en-GB"/>
              <a:t>Click to edit Master text styles</a:t>
            </a:r>
          </a:p>
        </p:txBody>
      </p:sp>
      <p:sp>
        <p:nvSpPr>
          <p:cNvPr id="24" name="Pladsholder til tekst 10">
            <a:extLst>
              <a:ext uri="{FF2B5EF4-FFF2-40B4-BE49-F238E27FC236}">
                <a16:creationId xmlns:a16="http://schemas.microsoft.com/office/drawing/2014/main" id="{6288922D-C3A2-1EC6-B105-6C9A31D106A4}"/>
              </a:ext>
            </a:extLst>
          </p:cNvPr>
          <p:cNvSpPr>
            <a:spLocks noGrp="1"/>
          </p:cNvSpPr>
          <p:nvPr>
            <p:ph type="body" sz="quarter" idx="19" hasCustomPrompt="1"/>
          </p:nvPr>
        </p:nvSpPr>
        <p:spPr>
          <a:xfrm>
            <a:off x="9024682" y="2009407"/>
            <a:ext cx="2578652" cy="340093"/>
          </a:xfrm>
          <a:prstGeom prst="rect">
            <a:avLst/>
          </a:prstGeom>
        </p:spPr>
        <p:txBody>
          <a:bodyPr/>
          <a:lstStyle>
            <a:lvl1pPr marL="0" indent="0">
              <a:buNone/>
              <a:defRPr b="1" i="0">
                <a:solidFill>
                  <a:schemeClr val="bg1"/>
                </a:solidFill>
                <a:latin typeface="Franklin Gothic Demi" panose="020B0603020102020204" pitchFamily="34" charset="0"/>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5" name="Pladsholder til tekst 5">
            <a:extLst>
              <a:ext uri="{FF2B5EF4-FFF2-40B4-BE49-F238E27FC236}">
                <a16:creationId xmlns:a16="http://schemas.microsoft.com/office/drawing/2014/main" id="{C804DCE4-1032-068F-00CF-08F23C1A62A5}"/>
              </a:ext>
            </a:extLst>
          </p:cNvPr>
          <p:cNvSpPr>
            <a:spLocks noGrp="1"/>
          </p:cNvSpPr>
          <p:nvPr>
            <p:ph type="body" sz="quarter" idx="20"/>
          </p:nvPr>
        </p:nvSpPr>
        <p:spPr>
          <a:xfrm>
            <a:off x="9016745" y="2344258"/>
            <a:ext cx="2586589" cy="3532667"/>
          </a:xfrm>
        </p:spPr>
        <p:txBody>
          <a:bodyPr/>
          <a:lstStyle>
            <a:lvl1pPr>
              <a:defRPr>
                <a:solidFill>
                  <a:schemeClr val="bg1"/>
                </a:solidFill>
              </a:defRPr>
            </a:lvl1pPr>
          </a:lstStyle>
          <a:p>
            <a:pPr lvl="0"/>
            <a:r>
              <a:rPr lang="en-GB"/>
              <a:t>Click to edit Master text styles</a:t>
            </a:r>
          </a:p>
        </p:txBody>
      </p:sp>
      <p:sp>
        <p:nvSpPr>
          <p:cNvPr id="3" name="Grafik 2">
            <a:extLst>
              <a:ext uri="{FF2B5EF4-FFF2-40B4-BE49-F238E27FC236}">
                <a16:creationId xmlns:a16="http://schemas.microsoft.com/office/drawing/2014/main" id="{9C4C9BBF-81AA-7325-F4D2-33174901B161}"/>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396756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 Title + text and image">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6203951" y="476251"/>
            <a:ext cx="5400675" cy="5400675"/>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4" y="476249"/>
            <a:ext cx="4464051" cy="1368425"/>
          </a:xfrm>
          <a:prstGeom prst="rect">
            <a:avLst/>
          </a:prstGeom>
        </p:spPr>
        <p:txBody>
          <a:bodyPr/>
          <a:lstStyle>
            <a:lvl1pPr>
              <a:defRPr/>
            </a:lvl1pPr>
          </a:lstStyle>
          <a:p>
            <a:r>
              <a:rPr lang="en-GB" dirty="0"/>
              <a:t>Click to edit title</a:t>
            </a:r>
            <a:endParaRPr lang="da-DK" dirty="0"/>
          </a:p>
        </p:txBody>
      </p:sp>
      <p:sp>
        <p:nvSpPr>
          <p:cNvPr id="3" name="Pladsholder til tekst 5">
            <a:extLst>
              <a:ext uri="{FF2B5EF4-FFF2-40B4-BE49-F238E27FC236}">
                <a16:creationId xmlns:a16="http://schemas.microsoft.com/office/drawing/2014/main" id="{26E646C9-9A48-33EA-D7F6-6C10413FD4D3}"/>
              </a:ext>
            </a:extLst>
          </p:cNvPr>
          <p:cNvSpPr>
            <a:spLocks noGrp="1"/>
          </p:cNvSpPr>
          <p:nvPr>
            <p:ph type="body" sz="quarter" idx="13"/>
          </p:nvPr>
        </p:nvSpPr>
        <p:spPr>
          <a:xfrm>
            <a:off x="587376" y="2492375"/>
            <a:ext cx="4464049" cy="3384550"/>
          </a:xfrm>
        </p:spPr>
        <p:txBody>
          <a:bodyPr/>
          <a:lstStyle/>
          <a:p>
            <a:pPr lvl="0"/>
            <a:r>
              <a:rPr lang="en-GB"/>
              <a:t>Click to edit Master text styles</a:t>
            </a:r>
          </a:p>
        </p:txBody>
      </p:sp>
      <p:sp>
        <p:nvSpPr>
          <p:cNvPr id="5" name="Text Placeholder 3">
            <a:extLst>
              <a:ext uri="{FF2B5EF4-FFF2-40B4-BE49-F238E27FC236}">
                <a16:creationId xmlns:a16="http://schemas.microsoft.com/office/drawing/2014/main" id="{EA35BEAD-B40F-B10E-9B82-480DCCE9CFCC}"/>
              </a:ext>
            </a:extLst>
          </p:cNvPr>
          <p:cNvSpPr>
            <a:spLocks noGrp="1"/>
          </p:cNvSpPr>
          <p:nvPr>
            <p:ph type="body" sz="quarter" idx="11" hasCustomPrompt="1"/>
          </p:nvPr>
        </p:nvSpPr>
        <p:spPr>
          <a:xfrm>
            <a:off x="591980" y="271145"/>
            <a:ext cx="4459446" cy="205105"/>
          </a:xfrm>
        </p:spPr>
        <p:txBody>
          <a:bodyPr/>
          <a:lstStyle>
            <a:lvl1pPr marL="0" indent="0">
              <a:buNone/>
              <a:defRPr>
                <a:solidFill>
                  <a:schemeClr val="tx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957416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3 Title + text and image, black">
    <p:bg>
      <p:bgPr>
        <a:solidFill>
          <a:schemeClr val="tx1"/>
        </a:solidFill>
        <a:effectLst/>
      </p:bgPr>
    </p:bg>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6203951" y="476251"/>
            <a:ext cx="5400675" cy="5400675"/>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5" y="476249"/>
            <a:ext cx="4464050" cy="1368425"/>
          </a:xfrm>
          <a:prstGeom prst="rect">
            <a:avLst/>
          </a:prstGeom>
        </p:spPr>
        <p:txBody>
          <a:bodyPr/>
          <a:lstStyle>
            <a:lvl1pPr>
              <a:defRPr>
                <a:solidFill>
                  <a:schemeClr val="bg1"/>
                </a:solidFill>
              </a:defRPr>
            </a:lvl1pPr>
          </a:lstStyle>
          <a:p>
            <a:r>
              <a:rPr lang="en-GB" dirty="0"/>
              <a:t>Click to edit title</a:t>
            </a:r>
            <a:endParaRPr lang="da-DK" dirty="0"/>
          </a:p>
        </p:txBody>
      </p:sp>
      <p:sp>
        <p:nvSpPr>
          <p:cNvPr id="4" name="Grafik 2">
            <a:extLst>
              <a:ext uri="{FF2B5EF4-FFF2-40B4-BE49-F238E27FC236}">
                <a16:creationId xmlns:a16="http://schemas.microsoft.com/office/drawing/2014/main" id="{1FAF7D83-8CBD-5244-03F9-C0408F2EA6D0}"/>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Pladsholder til tekst 5">
            <a:extLst>
              <a:ext uri="{FF2B5EF4-FFF2-40B4-BE49-F238E27FC236}">
                <a16:creationId xmlns:a16="http://schemas.microsoft.com/office/drawing/2014/main" id="{A31E3F8C-DECA-873B-691F-DB6A191179E4}"/>
              </a:ext>
            </a:extLst>
          </p:cNvPr>
          <p:cNvSpPr>
            <a:spLocks noGrp="1"/>
          </p:cNvSpPr>
          <p:nvPr>
            <p:ph type="body" sz="quarter" idx="13"/>
          </p:nvPr>
        </p:nvSpPr>
        <p:spPr>
          <a:xfrm>
            <a:off x="587376" y="2492375"/>
            <a:ext cx="4464050" cy="33845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5" name="Text Placeholder 3">
            <a:extLst>
              <a:ext uri="{FF2B5EF4-FFF2-40B4-BE49-F238E27FC236}">
                <a16:creationId xmlns:a16="http://schemas.microsoft.com/office/drawing/2014/main" id="{18395E44-A071-3E80-2A1E-98DEE4FF80A4}"/>
              </a:ext>
            </a:extLst>
          </p:cNvPr>
          <p:cNvSpPr>
            <a:spLocks noGrp="1"/>
          </p:cNvSpPr>
          <p:nvPr>
            <p:ph type="body" sz="quarter" idx="11" hasCustomPrompt="1"/>
          </p:nvPr>
        </p:nvSpPr>
        <p:spPr>
          <a:xfrm>
            <a:off x="591980" y="271145"/>
            <a:ext cx="4459446" cy="205105"/>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449867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 Title + image and text">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587375" y="476250"/>
            <a:ext cx="5400675" cy="5400675"/>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7140575" y="495300"/>
            <a:ext cx="4464050" cy="1368425"/>
          </a:xfrm>
          <a:prstGeom prst="rect">
            <a:avLst/>
          </a:prstGeom>
        </p:spPr>
        <p:txBody>
          <a:bodyPr/>
          <a:lstStyle>
            <a:lvl1pPr>
              <a:defRPr/>
            </a:lvl1pPr>
          </a:lstStyle>
          <a:p>
            <a:r>
              <a:rPr lang="en-GB" dirty="0"/>
              <a:t>Click to edit title</a:t>
            </a:r>
            <a:endParaRPr lang="da-DK" dirty="0"/>
          </a:p>
        </p:txBody>
      </p:sp>
      <p:sp>
        <p:nvSpPr>
          <p:cNvPr id="3" name="Pladsholder til tekst 5">
            <a:extLst>
              <a:ext uri="{FF2B5EF4-FFF2-40B4-BE49-F238E27FC236}">
                <a16:creationId xmlns:a16="http://schemas.microsoft.com/office/drawing/2014/main" id="{91F690FA-7C6A-AAAA-FD84-AE2DCE52D4BE}"/>
              </a:ext>
            </a:extLst>
          </p:cNvPr>
          <p:cNvSpPr>
            <a:spLocks noGrp="1"/>
          </p:cNvSpPr>
          <p:nvPr>
            <p:ph type="body" sz="quarter" idx="13"/>
          </p:nvPr>
        </p:nvSpPr>
        <p:spPr>
          <a:xfrm>
            <a:off x="7140575" y="2492375"/>
            <a:ext cx="4464050" cy="3384550"/>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89906437-2C38-A98C-F498-7933B3AE511C}"/>
              </a:ext>
            </a:extLst>
          </p:cNvPr>
          <p:cNvSpPr>
            <a:spLocks noGrp="1"/>
          </p:cNvSpPr>
          <p:nvPr>
            <p:ph type="body" sz="quarter" idx="11" hasCustomPrompt="1"/>
          </p:nvPr>
        </p:nvSpPr>
        <p:spPr>
          <a:xfrm>
            <a:off x="7140575" y="271145"/>
            <a:ext cx="4464050"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260227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5 Title + image and text, black">
    <p:bg>
      <p:bgPr>
        <a:solidFill>
          <a:schemeClr val="tx1"/>
        </a:solidFill>
        <a:effectLst/>
      </p:bgPr>
    </p:bg>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587375" y="476250"/>
            <a:ext cx="5400675" cy="5400675"/>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7140575" y="495300"/>
            <a:ext cx="4464050" cy="1368425"/>
          </a:xfrm>
          <a:prstGeom prst="rect">
            <a:avLst/>
          </a:prstGeom>
        </p:spPr>
        <p:txBody>
          <a:bodyPr/>
          <a:lstStyle>
            <a:lvl1pPr>
              <a:defRPr>
                <a:solidFill>
                  <a:schemeClr val="bg1"/>
                </a:solidFill>
              </a:defRPr>
            </a:lvl1pPr>
          </a:lstStyle>
          <a:p>
            <a:r>
              <a:rPr lang="en-GB" dirty="0"/>
              <a:t>Click to edit title</a:t>
            </a:r>
            <a:endParaRPr lang="da-DK" dirty="0"/>
          </a:p>
        </p:txBody>
      </p:sp>
      <p:sp>
        <p:nvSpPr>
          <p:cNvPr id="4" name="Grafik 2">
            <a:extLst>
              <a:ext uri="{FF2B5EF4-FFF2-40B4-BE49-F238E27FC236}">
                <a16:creationId xmlns:a16="http://schemas.microsoft.com/office/drawing/2014/main" id="{19FE51B5-3CE6-8594-D088-1EF761658CCB}"/>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Pladsholder til tekst 5">
            <a:extLst>
              <a:ext uri="{FF2B5EF4-FFF2-40B4-BE49-F238E27FC236}">
                <a16:creationId xmlns:a16="http://schemas.microsoft.com/office/drawing/2014/main" id="{F154E187-72FE-6FDE-B86A-D15B9A963816}"/>
              </a:ext>
            </a:extLst>
          </p:cNvPr>
          <p:cNvSpPr>
            <a:spLocks noGrp="1"/>
          </p:cNvSpPr>
          <p:nvPr>
            <p:ph type="body" sz="quarter" idx="13"/>
          </p:nvPr>
        </p:nvSpPr>
        <p:spPr>
          <a:xfrm>
            <a:off x="7140575" y="2494938"/>
            <a:ext cx="4464050" cy="33845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5" name="Text Placeholder 3">
            <a:extLst>
              <a:ext uri="{FF2B5EF4-FFF2-40B4-BE49-F238E27FC236}">
                <a16:creationId xmlns:a16="http://schemas.microsoft.com/office/drawing/2014/main" id="{BC1984D3-66F7-4805-13D6-AD17A8E3148E}"/>
              </a:ext>
            </a:extLst>
          </p:cNvPr>
          <p:cNvSpPr>
            <a:spLocks noGrp="1"/>
          </p:cNvSpPr>
          <p:nvPr>
            <p:ph type="body" sz="quarter" idx="11" hasCustomPrompt="1"/>
          </p:nvPr>
        </p:nvSpPr>
        <p:spPr>
          <a:xfrm>
            <a:off x="7140575" y="271145"/>
            <a:ext cx="4464050"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367199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 Title + text in black car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587375" y="1344595"/>
            <a:ext cx="5770563" cy="4537075"/>
          </a:xfrm>
          <a:prstGeom prst="roundRect">
            <a:avLst>
              <a:gd name="adj" fmla="val 116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5844625" y="477325"/>
            <a:ext cx="5760000" cy="4536000"/>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947738" y="1844675"/>
            <a:ext cx="4464050" cy="652445"/>
          </a:xfrm>
          <a:prstGeom prst="rect">
            <a:avLst/>
          </a:prstGeom>
        </p:spPr>
        <p:txBody>
          <a:bodyPr/>
          <a:lstStyle>
            <a:lvl1pPr>
              <a:lnSpc>
                <a:spcPct val="100000"/>
              </a:lnSpc>
              <a:defRPr sz="2400">
                <a:solidFill>
                  <a:schemeClr val="bg1"/>
                </a:solidFill>
              </a:defRPr>
            </a:lvl1pPr>
          </a:lstStyle>
          <a:p>
            <a:r>
              <a:rPr lang="en-GB" dirty="0"/>
              <a:t>Click to edit</a:t>
            </a:r>
            <a:endParaRPr lang="da-DK" dirty="0"/>
          </a:p>
        </p:txBody>
      </p:sp>
      <p:sp>
        <p:nvSpPr>
          <p:cNvPr id="6" name="Pladsholder til tekst 5">
            <a:extLst>
              <a:ext uri="{FF2B5EF4-FFF2-40B4-BE49-F238E27FC236}">
                <a16:creationId xmlns:a16="http://schemas.microsoft.com/office/drawing/2014/main" id="{0D083F92-3DE3-E528-628D-844205B93F89}"/>
              </a:ext>
            </a:extLst>
          </p:cNvPr>
          <p:cNvSpPr>
            <a:spLocks noGrp="1"/>
          </p:cNvSpPr>
          <p:nvPr>
            <p:ph type="body" sz="quarter" idx="13"/>
          </p:nvPr>
        </p:nvSpPr>
        <p:spPr>
          <a:xfrm>
            <a:off x="946887" y="2497119"/>
            <a:ext cx="4464050" cy="301944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3" name="Text Placeholder 5">
            <a:extLst>
              <a:ext uri="{FF2B5EF4-FFF2-40B4-BE49-F238E27FC236}">
                <a16:creationId xmlns:a16="http://schemas.microsoft.com/office/drawing/2014/main" id="{16124F49-4218-B13A-941B-D6D041F8A455}"/>
              </a:ext>
            </a:extLst>
          </p:cNvPr>
          <p:cNvSpPr>
            <a:spLocks noGrp="1"/>
          </p:cNvSpPr>
          <p:nvPr>
            <p:ph type="body" sz="quarter" idx="14" hasCustomPrompt="1"/>
          </p:nvPr>
        </p:nvSpPr>
        <p:spPr>
          <a:xfrm>
            <a:off x="1523999" y="6233249"/>
            <a:ext cx="8208963" cy="184666"/>
          </a:xfrm>
        </p:spPr>
        <p:txBody>
          <a:bodyPr anchor="t"/>
          <a:lstStyle>
            <a:lvl1pPr marL="0" indent="0">
              <a:buNone/>
              <a:defRPr sz="1200"/>
            </a:lvl1pPr>
          </a:lstStyle>
          <a:p>
            <a:pPr lvl="0"/>
            <a:r>
              <a:rPr lang="en-GB" dirty="0"/>
              <a:t>Click to add footer text</a:t>
            </a:r>
            <a:endParaRPr lang="en-NO" dirty="0"/>
          </a:p>
        </p:txBody>
      </p:sp>
      <p:sp>
        <p:nvSpPr>
          <p:cNvPr id="5" name="TextBox 4">
            <a:extLst>
              <a:ext uri="{FF2B5EF4-FFF2-40B4-BE49-F238E27FC236}">
                <a16:creationId xmlns:a16="http://schemas.microsoft.com/office/drawing/2014/main" id="{C484BD91-5E9C-B546-DB8C-BB60256754AB}"/>
              </a:ext>
            </a:extLst>
          </p:cNvPr>
          <p:cNvSpPr txBox="1"/>
          <p:nvPr userDrawn="1"/>
        </p:nvSpPr>
        <p:spPr>
          <a:xfrm>
            <a:off x="587375" y="6239587"/>
            <a:ext cx="936624" cy="184666"/>
          </a:xfrm>
          <a:prstGeom prst="rect">
            <a:avLst/>
          </a:prstGeom>
          <a:noFill/>
        </p:spPr>
        <p:txBody>
          <a:bodyPr wrap="square" lIns="0" tIns="0" rIns="0" bIns="0" rtlCol="0">
            <a:spAutoFit/>
          </a:bodyPr>
          <a:lstStyle/>
          <a:p>
            <a:pPr algn="l"/>
            <a:fld id="{4FFABE43-3B98-B14F-8A68-876630582A80}" type="slidenum">
              <a:rPr lang="en-NO" sz="1200" smtClean="0"/>
              <a:pPr algn="l"/>
              <a:t>‹#›</a:t>
            </a:fld>
            <a:endParaRPr lang="en-NO" sz="1200" dirty="0"/>
          </a:p>
        </p:txBody>
      </p:sp>
    </p:spTree>
    <p:extLst>
      <p:ext uri="{BB962C8B-B14F-4D97-AF65-F5344CB8AC3E}">
        <p14:creationId xmlns:p14="http://schemas.microsoft.com/office/powerpoint/2010/main" val="115425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7 Title + text in white car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587375" y="1344595"/>
            <a:ext cx="5770563" cy="4537075"/>
          </a:xfrm>
          <a:prstGeom prst="roundRect">
            <a:avLst>
              <a:gd name="adj" fmla="val 116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5844625" y="477325"/>
            <a:ext cx="5760000" cy="4536000"/>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947738" y="1844675"/>
            <a:ext cx="4464050" cy="652445"/>
          </a:xfrm>
          <a:prstGeom prst="rect">
            <a:avLst/>
          </a:prstGeom>
        </p:spPr>
        <p:txBody>
          <a:bodyPr/>
          <a:lstStyle>
            <a:lvl1pPr>
              <a:lnSpc>
                <a:spcPct val="100000"/>
              </a:lnSpc>
              <a:defRPr sz="2400"/>
            </a:lvl1pPr>
          </a:lstStyle>
          <a:p>
            <a:r>
              <a:rPr lang="en-GB" dirty="0"/>
              <a:t>Click to edit</a:t>
            </a:r>
            <a:endParaRPr lang="da-DK" dirty="0"/>
          </a:p>
        </p:txBody>
      </p:sp>
      <p:sp>
        <p:nvSpPr>
          <p:cNvPr id="3" name="Pladsholder til tekst 5">
            <a:extLst>
              <a:ext uri="{FF2B5EF4-FFF2-40B4-BE49-F238E27FC236}">
                <a16:creationId xmlns:a16="http://schemas.microsoft.com/office/drawing/2014/main" id="{DFD637A3-A9ED-018F-FE85-010B410DA8D9}"/>
              </a:ext>
            </a:extLst>
          </p:cNvPr>
          <p:cNvSpPr>
            <a:spLocks noGrp="1"/>
          </p:cNvSpPr>
          <p:nvPr>
            <p:ph type="body" sz="quarter" idx="13"/>
          </p:nvPr>
        </p:nvSpPr>
        <p:spPr>
          <a:xfrm>
            <a:off x="946887" y="2497119"/>
            <a:ext cx="4464050" cy="3019443"/>
          </a:xfrm>
        </p:spPr>
        <p:txBody>
          <a:bodyPr/>
          <a:lstStyle/>
          <a:p>
            <a:pPr lvl="0"/>
            <a:r>
              <a:rPr lang="en-GB"/>
              <a:t>Click to edit Master text styles</a:t>
            </a:r>
          </a:p>
        </p:txBody>
      </p:sp>
      <p:sp>
        <p:nvSpPr>
          <p:cNvPr id="5" name="Grafik 2">
            <a:extLst>
              <a:ext uri="{FF2B5EF4-FFF2-40B4-BE49-F238E27FC236}">
                <a16:creationId xmlns:a16="http://schemas.microsoft.com/office/drawing/2014/main" id="{FB8BA8B0-57C4-F182-7ACE-3F4F8E06276B}"/>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10548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04 Front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589AF86-C16B-63D6-67F0-F67BA1F6A00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375" y="481330"/>
            <a:ext cx="1440000" cy="411012"/>
          </a:xfrm>
          <a:prstGeom prst="rect">
            <a:avLst/>
          </a:prstGeom>
        </p:spPr>
      </p:pic>
      <p:sp>
        <p:nvSpPr>
          <p:cNvPr id="4" name="Title 1">
            <a:extLst>
              <a:ext uri="{FF2B5EF4-FFF2-40B4-BE49-F238E27FC236}">
                <a16:creationId xmlns:a16="http://schemas.microsoft.com/office/drawing/2014/main" id="{F310086A-0EF3-9E2D-8079-A40D85859A10}"/>
              </a:ext>
            </a:extLst>
          </p:cNvPr>
          <p:cNvSpPr>
            <a:spLocks noGrp="1"/>
          </p:cNvSpPr>
          <p:nvPr>
            <p:ph type="ctrTitle" hasCustomPrompt="1"/>
          </p:nvPr>
        </p:nvSpPr>
        <p:spPr>
          <a:xfrm>
            <a:off x="1524000" y="1484313"/>
            <a:ext cx="7272338" cy="3384549"/>
          </a:xfrm>
          <a:prstGeom prst="rect">
            <a:avLst/>
          </a:prstGeom>
        </p:spPr>
        <p:txBody>
          <a:bodyPr anchor="b" anchorCtr="0">
            <a:noAutofit/>
          </a:bodyPr>
          <a:lstStyle>
            <a:lvl1pPr algn="l">
              <a:lnSpc>
                <a:spcPts val="6000"/>
              </a:lnSpc>
              <a:defRPr sz="5000">
                <a:solidFill>
                  <a:schemeClr val="bg1"/>
                </a:solidFill>
              </a:defRPr>
            </a:lvl1pPr>
          </a:lstStyle>
          <a:p>
            <a:r>
              <a:rPr lang="en-GB" dirty="0"/>
              <a:t>Click to edit title</a:t>
            </a:r>
            <a:endParaRPr lang="da-DK" dirty="0"/>
          </a:p>
        </p:txBody>
      </p:sp>
      <p:sp>
        <p:nvSpPr>
          <p:cNvPr id="7" name="Text Placeholder 3">
            <a:extLst>
              <a:ext uri="{FF2B5EF4-FFF2-40B4-BE49-F238E27FC236}">
                <a16:creationId xmlns:a16="http://schemas.microsoft.com/office/drawing/2014/main" id="{9674CA37-F3E2-D1F4-BBB4-770DF3F55FAA}"/>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bg1"/>
                </a:solidFill>
              </a:defRPr>
            </a:lvl1pPr>
          </a:lstStyle>
          <a:p>
            <a:pPr lvl="0"/>
            <a:r>
              <a:rPr lang="en-NO" dirty="0"/>
              <a:t>Click to add subtitle</a:t>
            </a:r>
          </a:p>
        </p:txBody>
      </p:sp>
    </p:spTree>
    <p:extLst>
      <p:ext uri="{BB962C8B-B14F-4D97-AF65-F5344CB8AC3E}">
        <p14:creationId xmlns:p14="http://schemas.microsoft.com/office/powerpoint/2010/main" val="2025059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 Title + 2 column text in black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587375" y="981075"/>
            <a:ext cx="11017250" cy="4900595"/>
          </a:xfrm>
          <a:prstGeom prst="roundRect">
            <a:avLst>
              <a:gd name="adj" fmla="val 1092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1308100" y="1484313"/>
            <a:ext cx="9575800" cy="865187"/>
          </a:xfrm>
          <a:prstGeom prst="rect">
            <a:avLst/>
          </a:prstGeom>
        </p:spPr>
        <p:txBody>
          <a:bodyPr/>
          <a:lstStyle>
            <a:lvl1pPr>
              <a:lnSpc>
                <a:spcPct val="100000"/>
              </a:lnSpc>
              <a:defRPr sz="2400">
                <a:solidFill>
                  <a:schemeClr val="bg1"/>
                </a:solidFill>
              </a:defRPr>
            </a:lvl1pPr>
          </a:lstStyle>
          <a:p>
            <a:r>
              <a:rPr lang="en-GB" dirty="0"/>
              <a:t>Click to edit title</a:t>
            </a:r>
            <a:endParaRPr lang="da-DK" dirty="0"/>
          </a:p>
        </p:txBody>
      </p:sp>
      <p:sp>
        <p:nvSpPr>
          <p:cNvPr id="3" name="Pladsholder til tekst 5">
            <a:extLst>
              <a:ext uri="{FF2B5EF4-FFF2-40B4-BE49-F238E27FC236}">
                <a16:creationId xmlns:a16="http://schemas.microsoft.com/office/drawing/2014/main" id="{DA3FB3DD-4CDE-6AEB-8EA5-CA819DFA4273}"/>
              </a:ext>
            </a:extLst>
          </p:cNvPr>
          <p:cNvSpPr>
            <a:spLocks noGrp="1"/>
          </p:cNvSpPr>
          <p:nvPr>
            <p:ph type="body" sz="quarter" idx="13"/>
          </p:nvPr>
        </p:nvSpPr>
        <p:spPr>
          <a:xfrm>
            <a:off x="1308100" y="2354245"/>
            <a:ext cx="4679950" cy="301944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8" name="Pladsholder til tekst 5">
            <a:extLst>
              <a:ext uri="{FF2B5EF4-FFF2-40B4-BE49-F238E27FC236}">
                <a16:creationId xmlns:a16="http://schemas.microsoft.com/office/drawing/2014/main" id="{F886F7E8-7F73-D51C-A7B9-C30013CA9587}"/>
              </a:ext>
            </a:extLst>
          </p:cNvPr>
          <p:cNvSpPr>
            <a:spLocks noGrp="1"/>
          </p:cNvSpPr>
          <p:nvPr>
            <p:ph type="body" sz="quarter" idx="14"/>
          </p:nvPr>
        </p:nvSpPr>
        <p:spPr>
          <a:xfrm>
            <a:off x="6203950" y="2354245"/>
            <a:ext cx="4679950" cy="301944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508535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9 Title + 2 column text in whit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587375" y="981075"/>
            <a:ext cx="11017250" cy="4900595"/>
          </a:xfrm>
          <a:prstGeom prst="roundRect">
            <a:avLst>
              <a:gd name="adj" fmla="val 109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1308100" y="1484313"/>
            <a:ext cx="9575800" cy="865187"/>
          </a:xfrm>
          <a:prstGeom prst="rect">
            <a:avLst/>
          </a:prstGeom>
        </p:spPr>
        <p:txBody>
          <a:bodyPr/>
          <a:lstStyle>
            <a:lvl1pPr>
              <a:lnSpc>
                <a:spcPct val="100000"/>
              </a:lnSpc>
              <a:defRPr sz="2400"/>
            </a:lvl1pPr>
          </a:lstStyle>
          <a:p>
            <a:r>
              <a:rPr lang="en-GB" dirty="0"/>
              <a:t>Click to edit title</a:t>
            </a:r>
            <a:endParaRPr lang="da-DK" dirty="0"/>
          </a:p>
        </p:txBody>
      </p:sp>
      <p:sp>
        <p:nvSpPr>
          <p:cNvPr id="3" name="Pladsholder til tekst 5">
            <a:extLst>
              <a:ext uri="{FF2B5EF4-FFF2-40B4-BE49-F238E27FC236}">
                <a16:creationId xmlns:a16="http://schemas.microsoft.com/office/drawing/2014/main" id="{7A334A9B-1309-DFC5-866D-1F066E17567A}"/>
              </a:ext>
            </a:extLst>
          </p:cNvPr>
          <p:cNvSpPr>
            <a:spLocks noGrp="1"/>
          </p:cNvSpPr>
          <p:nvPr>
            <p:ph type="body" sz="quarter" idx="13"/>
          </p:nvPr>
        </p:nvSpPr>
        <p:spPr>
          <a:xfrm>
            <a:off x="1308100" y="2354245"/>
            <a:ext cx="4679950" cy="3019443"/>
          </a:xfrm>
        </p:spPr>
        <p:txBody>
          <a:bodyPr/>
          <a:lstStyle/>
          <a:p>
            <a:pPr lvl="0"/>
            <a:r>
              <a:rPr lang="en-GB"/>
              <a:t>Click to edit Master text styles</a:t>
            </a:r>
          </a:p>
        </p:txBody>
      </p:sp>
      <p:sp>
        <p:nvSpPr>
          <p:cNvPr id="8" name="Pladsholder til tekst 5">
            <a:extLst>
              <a:ext uri="{FF2B5EF4-FFF2-40B4-BE49-F238E27FC236}">
                <a16:creationId xmlns:a16="http://schemas.microsoft.com/office/drawing/2014/main" id="{003D0476-6E3F-DB5A-4DC8-44AFEA1BB408}"/>
              </a:ext>
            </a:extLst>
          </p:cNvPr>
          <p:cNvSpPr>
            <a:spLocks noGrp="1"/>
          </p:cNvSpPr>
          <p:nvPr>
            <p:ph type="body" sz="quarter" idx="14"/>
          </p:nvPr>
        </p:nvSpPr>
        <p:spPr>
          <a:xfrm>
            <a:off x="6203950" y="2354245"/>
            <a:ext cx="4679950" cy="3019443"/>
          </a:xfrm>
        </p:spPr>
        <p:txBody>
          <a:bodyPr/>
          <a:lstStyle/>
          <a:p>
            <a:pPr lvl="0"/>
            <a:r>
              <a:rPr lang="en-GB"/>
              <a:t>Click to edit Master text styles</a:t>
            </a:r>
          </a:p>
        </p:txBody>
      </p:sp>
      <p:sp>
        <p:nvSpPr>
          <p:cNvPr id="5" name="Grafik 2">
            <a:extLst>
              <a:ext uri="{FF2B5EF4-FFF2-40B4-BE49-F238E27FC236}">
                <a16:creationId xmlns:a16="http://schemas.microsoft.com/office/drawing/2014/main" id="{4DFD2E31-6E63-EDB3-7EBE-96DD8A47306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548116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0 Title + text and image ">
    <p:bg>
      <p:bgPr>
        <a:solidFill>
          <a:schemeClr val="bg1"/>
        </a:solidFill>
        <a:effectLst/>
      </p:bgPr>
    </p:bg>
    <p:spTree>
      <p:nvGrpSpPr>
        <p:cNvPr id="1" name=""/>
        <p:cNvGrpSpPr/>
        <p:nvPr/>
      </p:nvGrpSpPr>
      <p:grpSpPr>
        <a:xfrm>
          <a:off x="0" y="0"/>
          <a:ext cx="0" cy="0"/>
          <a:chOff x="0" y="0"/>
          <a:chExt cx="0" cy="0"/>
        </a:xfrm>
      </p:grpSpPr>
      <p:sp>
        <p:nvSpPr>
          <p:cNvPr id="52" name="Pladsholder til billede 51">
            <a:extLst>
              <a:ext uri="{FF2B5EF4-FFF2-40B4-BE49-F238E27FC236}">
                <a16:creationId xmlns:a16="http://schemas.microsoft.com/office/drawing/2014/main" id="{1335F2BC-358C-57AB-E7AB-47B700A51E1D}"/>
              </a:ext>
            </a:extLst>
          </p:cNvPr>
          <p:cNvSpPr>
            <a:spLocks noGrp="1"/>
          </p:cNvSpPr>
          <p:nvPr>
            <p:ph type="pic" sz="quarter" idx="14" hasCustomPrompt="1"/>
          </p:nvPr>
        </p:nvSpPr>
        <p:spPr>
          <a:xfrm>
            <a:off x="6924675" y="0"/>
            <a:ext cx="6325499" cy="6858000"/>
          </a:xfrm>
          <a:custGeom>
            <a:avLst/>
            <a:gdLst>
              <a:gd name="connsiteX0" fmla="*/ 4444291 w 6325499"/>
              <a:gd name="connsiteY0" fmla="*/ 6302927 h 6858000"/>
              <a:gd name="connsiteX1" fmla="*/ 4444291 w 6325499"/>
              <a:gd name="connsiteY1" fmla="*/ 6313451 h 6858000"/>
              <a:gd name="connsiteX2" fmla="*/ 4404080 w 6325499"/>
              <a:gd name="connsiteY2" fmla="*/ 6354536 h 6858000"/>
              <a:gd name="connsiteX3" fmla="*/ 4376571 w 6325499"/>
              <a:gd name="connsiteY3" fmla="*/ 6334003 h 6858000"/>
              <a:gd name="connsiteX4" fmla="*/ 4376553 w 6325499"/>
              <a:gd name="connsiteY4" fmla="*/ 6334003 h 6858000"/>
              <a:gd name="connsiteX5" fmla="*/ 4424713 w 6325499"/>
              <a:gd name="connsiteY5" fmla="*/ 6303976 h 6858000"/>
              <a:gd name="connsiteX6" fmla="*/ 4007709 w 6325499"/>
              <a:gd name="connsiteY6" fmla="*/ 6234980 h 6858000"/>
              <a:gd name="connsiteX7" fmla="*/ 4059048 w 6325499"/>
              <a:gd name="connsiteY7" fmla="*/ 6292385 h 6858000"/>
              <a:gd name="connsiteX8" fmla="*/ 4007709 w 6325499"/>
              <a:gd name="connsiteY8" fmla="*/ 6349789 h 6858000"/>
              <a:gd name="connsiteX9" fmla="*/ 3956905 w 6325499"/>
              <a:gd name="connsiteY9" fmla="*/ 6292385 h 6858000"/>
              <a:gd name="connsiteX10" fmla="*/ 4007709 w 6325499"/>
              <a:gd name="connsiteY10" fmla="*/ 6234980 h 6858000"/>
              <a:gd name="connsiteX11" fmla="*/ 4214621 w 6325499"/>
              <a:gd name="connsiteY11" fmla="*/ 6234464 h 6858000"/>
              <a:gd name="connsiteX12" fmla="*/ 4267014 w 6325499"/>
              <a:gd name="connsiteY12" fmla="*/ 6292918 h 6858000"/>
              <a:gd name="connsiteX13" fmla="*/ 4214621 w 6325499"/>
              <a:gd name="connsiteY13" fmla="*/ 6351372 h 6858000"/>
              <a:gd name="connsiteX14" fmla="*/ 4161709 w 6325499"/>
              <a:gd name="connsiteY14" fmla="*/ 6292918 h 6858000"/>
              <a:gd name="connsiteX15" fmla="*/ 4214621 w 6325499"/>
              <a:gd name="connsiteY15" fmla="*/ 6234464 h 6858000"/>
              <a:gd name="connsiteX16" fmla="*/ 4484501 w 6325499"/>
              <a:gd name="connsiteY16" fmla="*/ 6201291 h 6858000"/>
              <a:gd name="connsiteX17" fmla="*/ 4561243 w 6325499"/>
              <a:gd name="connsiteY17" fmla="*/ 6378767 h 6858000"/>
              <a:gd name="connsiteX18" fmla="*/ 4557545 w 6325499"/>
              <a:gd name="connsiteY18" fmla="*/ 6387194 h 6858000"/>
              <a:gd name="connsiteX19" fmla="*/ 4514155 w 6325499"/>
              <a:gd name="connsiteY19" fmla="*/ 6418270 h 6858000"/>
              <a:gd name="connsiteX20" fmla="*/ 4495630 w 6325499"/>
              <a:gd name="connsiteY20" fmla="*/ 6415639 h 6858000"/>
              <a:gd name="connsiteX21" fmla="*/ 4495630 w 6325499"/>
              <a:gd name="connsiteY21" fmla="*/ 6453559 h 6858000"/>
              <a:gd name="connsiteX22" fmla="*/ 4519442 w 6325499"/>
              <a:gd name="connsiteY22" fmla="*/ 6456190 h 6858000"/>
              <a:gd name="connsiteX23" fmla="*/ 4604115 w 6325499"/>
              <a:gd name="connsiteY23" fmla="*/ 6385096 h 6858000"/>
              <a:gd name="connsiteX24" fmla="*/ 4678731 w 6325499"/>
              <a:gd name="connsiteY24" fmla="*/ 6201291 h 6858000"/>
              <a:gd name="connsiteX25" fmla="*/ 4629517 w 6325499"/>
              <a:gd name="connsiteY25" fmla="*/ 6201291 h 6858000"/>
              <a:gd name="connsiteX26" fmla="*/ 4584537 w 6325499"/>
              <a:gd name="connsiteY26" fmla="*/ 6331905 h 6858000"/>
              <a:gd name="connsiteX27" fmla="*/ 4533733 w 6325499"/>
              <a:gd name="connsiteY27" fmla="*/ 6201291 h 6858000"/>
              <a:gd name="connsiteX28" fmla="*/ 4533715 w 6325499"/>
              <a:gd name="connsiteY28" fmla="*/ 6201291 h 6858000"/>
              <a:gd name="connsiteX29" fmla="*/ 4007709 w 6325499"/>
              <a:gd name="connsiteY29" fmla="*/ 6197593 h 6858000"/>
              <a:gd name="connsiteX30" fmla="*/ 3911925 w 6325499"/>
              <a:gd name="connsiteY30" fmla="*/ 6292385 h 6858000"/>
              <a:gd name="connsiteX31" fmla="*/ 4007709 w 6325499"/>
              <a:gd name="connsiteY31" fmla="*/ 6387176 h 6858000"/>
              <a:gd name="connsiteX32" fmla="*/ 4104028 w 6325499"/>
              <a:gd name="connsiteY32" fmla="*/ 6292385 h 6858000"/>
              <a:gd name="connsiteX33" fmla="*/ 4007709 w 6325499"/>
              <a:gd name="connsiteY33" fmla="*/ 6197593 h 6858000"/>
              <a:gd name="connsiteX34" fmla="*/ 4405670 w 6325499"/>
              <a:gd name="connsiteY34" fmla="*/ 6197575 h 6858000"/>
              <a:gd name="connsiteX35" fmla="*/ 4323641 w 6325499"/>
              <a:gd name="connsiteY35" fmla="*/ 6268153 h 6858000"/>
              <a:gd name="connsiteX36" fmla="*/ 4323641 w 6325499"/>
              <a:gd name="connsiteY36" fmla="*/ 6268171 h 6858000"/>
              <a:gd name="connsiteX37" fmla="*/ 4364924 w 6325499"/>
              <a:gd name="connsiteY37" fmla="*/ 6272384 h 6858000"/>
              <a:gd name="connsiteX38" fmla="*/ 4405134 w 6325499"/>
              <a:gd name="connsiteY38" fmla="*/ 6234464 h 6858000"/>
              <a:gd name="connsiteX39" fmla="*/ 4442701 w 6325499"/>
              <a:gd name="connsiteY39" fmla="*/ 6271851 h 6858000"/>
              <a:gd name="connsiteX40" fmla="*/ 4442701 w 6325499"/>
              <a:gd name="connsiteY40" fmla="*/ 6275531 h 6858000"/>
              <a:gd name="connsiteX41" fmla="*/ 4422069 w 6325499"/>
              <a:gd name="connsiteY41" fmla="*/ 6276580 h 6858000"/>
              <a:gd name="connsiteX42" fmla="*/ 4332627 w 6325499"/>
              <a:gd name="connsiteY42" fmla="*/ 6337149 h 6858000"/>
              <a:gd name="connsiteX43" fmla="*/ 4391898 w 6325499"/>
              <a:gd name="connsiteY43" fmla="*/ 6387176 h 6858000"/>
              <a:gd name="connsiteX44" fmla="*/ 4445881 w 6325499"/>
              <a:gd name="connsiteY44" fmla="*/ 6356101 h 6858000"/>
              <a:gd name="connsiteX45" fmla="*/ 4445881 w 6325499"/>
              <a:gd name="connsiteY45" fmla="*/ 6383478 h 6858000"/>
              <a:gd name="connsiteX46" fmla="*/ 4487163 w 6325499"/>
              <a:gd name="connsiteY46" fmla="*/ 6383478 h 6858000"/>
              <a:gd name="connsiteX47" fmla="*/ 4487163 w 6325499"/>
              <a:gd name="connsiteY47" fmla="*/ 6277096 h 6858000"/>
              <a:gd name="connsiteX48" fmla="*/ 4405670 w 6325499"/>
              <a:gd name="connsiteY48" fmla="*/ 6197575 h 6858000"/>
              <a:gd name="connsiteX49" fmla="*/ 3584935 w 6325499"/>
              <a:gd name="connsiteY49" fmla="*/ 6137557 h 6858000"/>
              <a:gd name="connsiteX50" fmla="*/ 3560069 w 6325499"/>
              <a:gd name="connsiteY50" fmla="*/ 6201291 h 6858000"/>
              <a:gd name="connsiteX51" fmla="*/ 3502388 w 6325499"/>
              <a:gd name="connsiteY51" fmla="*/ 6201291 h 6858000"/>
              <a:gd name="connsiteX52" fmla="*/ 3502388 w 6325499"/>
              <a:gd name="connsiteY52" fmla="*/ 6239211 h 6858000"/>
              <a:gd name="connsiteX53" fmla="*/ 3545778 w 6325499"/>
              <a:gd name="connsiteY53" fmla="*/ 6239211 h 6858000"/>
              <a:gd name="connsiteX54" fmla="*/ 3535721 w 6325499"/>
              <a:gd name="connsiteY54" fmla="*/ 6263958 h 6858000"/>
              <a:gd name="connsiteX55" fmla="*/ 3521430 w 6325499"/>
              <a:gd name="connsiteY55" fmla="*/ 6322945 h 6858000"/>
              <a:gd name="connsiteX56" fmla="*/ 3589169 w 6325499"/>
              <a:gd name="connsiteY56" fmla="*/ 6387194 h 6858000"/>
              <a:gd name="connsiteX57" fmla="*/ 3634685 w 6325499"/>
              <a:gd name="connsiteY57" fmla="*/ 6376136 h 6858000"/>
              <a:gd name="connsiteX58" fmla="*/ 3624109 w 6325499"/>
              <a:gd name="connsiteY58" fmla="*/ 6342429 h 6858000"/>
              <a:gd name="connsiteX59" fmla="*/ 3594474 w 6325499"/>
              <a:gd name="connsiteY59" fmla="*/ 6350323 h 6858000"/>
              <a:gd name="connsiteX60" fmla="*/ 3564839 w 6325499"/>
              <a:gd name="connsiteY60" fmla="*/ 6320296 h 6858000"/>
              <a:gd name="connsiteX61" fmla="*/ 3573842 w 6325499"/>
              <a:gd name="connsiteY61" fmla="*/ 6278696 h 6858000"/>
              <a:gd name="connsiteX62" fmla="*/ 3589186 w 6325499"/>
              <a:gd name="connsiteY62" fmla="*/ 6239193 h 6858000"/>
              <a:gd name="connsiteX63" fmla="*/ 3638329 w 6325499"/>
              <a:gd name="connsiteY63" fmla="*/ 6239193 h 6858000"/>
              <a:gd name="connsiteX64" fmla="*/ 3685953 w 6325499"/>
              <a:gd name="connsiteY64" fmla="*/ 6383496 h 6858000"/>
              <a:gd name="connsiteX65" fmla="*/ 3739400 w 6325499"/>
              <a:gd name="connsiteY65" fmla="*/ 6383496 h 6858000"/>
              <a:gd name="connsiteX66" fmla="*/ 3774323 w 6325499"/>
              <a:gd name="connsiteY66" fmla="*/ 6247620 h 6858000"/>
              <a:gd name="connsiteX67" fmla="*/ 3808728 w 6325499"/>
              <a:gd name="connsiteY67" fmla="*/ 6383496 h 6858000"/>
              <a:gd name="connsiteX68" fmla="*/ 3860586 w 6325499"/>
              <a:gd name="connsiteY68" fmla="*/ 6383496 h 6858000"/>
              <a:gd name="connsiteX69" fmla="*/ 3920910 w 6325499"/>
              <a:gd name="connsiteY69" fmla="*/ 6201273 h 6858000"/>
              <a:gd name="connsiteX70" fmla="*/ 3874876 w 6325499"/>
              <a:gd name="connsiteY70" fmla="*/ 6201273 h 6858000"/>
              <a:gd name="connsiteX71" fmla="*/ 3834666 w 6325499"/>
              <a:gd name="connsiteY71" fmla="*/ 6339265 h 6858000"/>
              <a:gd name="connsiteX72" fmla="*/ 3802386 w 6325499"/>
              <a:gd name="connsiteY72" fmla="*/ 6201273 h 6858000"/>
              <a:gd name="connsiteX73" fmla="*/ 3745759 w 6325499"/>
              <a:gd name="connsiteY73" fmla="*/ 6201273 h 6858000"/>
              <a:gd name="connsiteX74" fmla="*/ 3713480 w 6325499"/>
              <a:gd name="connsiteY74" fmla="*/ 6339265 h 6858000"/>
              <a:gd name="connsiteX75" fmla="*/ 3673270 w 6325499"/>
              <a:gd name="connsiteY75" fmla="*/ 6201273 h 6858000"/>
              <a:gd name="connsiteX76" fmla="*/ 3603995 w 6325499"/>
              <a:gd name="connsiteY76" fmla="*/ 6201273 h 6858000"/>
              <a:gd name="connsiteX77" fmla="*/ 3623574 w 6325499"/>
              <a:gd name="connsiteY77" fmla="*/ 6152828 h 6858000"/>
              <a:gd name="connsiteX78" fmla="*/ 4264353 w 6325499"/>
              <a:gd name="connsiteY78" fmla="*/ 6120188 h 6858000"/>
              <a:gd name="connsiteX79" fmla="*/ 4264353 w 6325499"/>
              <a:gd name="connsiteY79" fmla="*/ 6226571 h 6858000"/>
              <a:gd name="connsiteX80" fmla="*/ 4207726 w 6325499"/>
              <a:gd name="connsiteY80" fmla="*/ 6197611 h 6858000"/>
              <a:gd name="connsiteX81" fmla="*/ 4116711 w 6325499"/>
              <a:gd name="connsiteY81" fmla="*/ 6292936 h 6858000"/>
              <a:gd name="connsiteX82" fmla="*/ 4116729 w 6325499"/>
              <a:gd name="connsiteY82" fmla="*/ 6292918 h 6858000"/>
              <a:gd name="connsiteX83" fmla="*/ 4207743 w 6325499"/>
              <a:gd name="connsiteY83" fmla="*/ 6387194 h 6858000"/>
              <a:gd name="connsiteX84" fmla="*/ 4266478 w 6325499"/>
              <a:gd name="connsiteY84" fmla="*/ 6358234 h 6858000"/>
              <a:gd name="connsiteX85" fmla="*/ 4266478 w 6325499"/>
              <a:gd name="connsiteY85" fmla="*/ 6383514 h 6858000"/>
              <a:gd name="connsiteX86" fmla="*/ 4308279 w 6325499"/>
              <a:gd name="connsiteY86" fmla="*/ 6383514 h 6858000"/>
              <a:gd name="connsiteX87" fmla="*/ 4308279 w 6325499"/>
              <a:gd name="connsiteY87" fmla="*/ 6120188 h 6858000"/>
              <a:gd name="connsiteX88" fmla="*/ 657472 w 6325499"/>
              <a:gd name="connsiteY88" fmla="*/ 0 h 6858000"/>
              <a:gd name="connsiteX89" fmla="*/ 5668027 w 6325499"/>
              <a:gd name="connsiteY89" fmla="*/ 0 h 6858000"/>
              <a:gd name="connsiteX90" fmla="*/ 6325499 w 6325499"/>
              <a:gd name="connsiteY90" fmla="*/ 657472 h 6858000"/>
              <a:gd name="connsiteX91" fmla="*/ 6325499 w 6325499"/>
              <a:gd name="connsiteY91" fmla="*/ 6200528 h 6858000"/>
              <a:gd name="connsiteX92" fmla="*/ 5668027 w 6325499"/>
              <a:gd name="connsiteY92" fmla="*/ 6858000 h 6858000"/>
              <a:gd name="connsiteX93" fmla="*/ 657472 w 6325499"/>
              <a:gd name="connsiteY93" fmla="*/ 6858000 h 6858000"/>
              <a:gd name="connsiteX94" fmla="*/ 0 w 6325499"/>
              <a:gd name="connsiteY94" fmla="*/ 6200528 h 6858000"/>
              <a:gd name="connsiteX95" fmla="*/ 0 w 6325499"/>
              <a:gd name="connsiteY95" fmla="*/ 657472 h 6858000"/>
              <a:gd name="connsiteX96" fmla="*/ 657472 w 6325499"/>
              <a:gd name="connsiteY9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325499" h="6858000">
                <a:moveTo>
                  <a:pt x="4444291" y="6302927"/>
                </a:moveTo>
                <a:lnTo>
                  <a:pt x="4444291" y="6313451"/>
                </a:lnTo>
                <a:cubicBezTo>
                  <a:pt x="4444291" y="6332403"/>
                  <a:pt x="4427892" y="6354536"/>
                  <a:pt x="4404080" y="6354536"/>
                </a:cubicBezTo>
                <a:cubicBezTo>
                  <a:pt x="4389272" y="6354536"/>
                  <a:pt x="4376571" y="6348225"/>
                  <a:pt x="4376571" y="6334003"/>
                </a:cubicBezTo>
                <a:lnTo>
                  <a:pt x="4376553" y="6334003"/>
                </a:lnTo>
                <a:cubicBezTo>
                  <a:pt x="4376553" y="6313985"/>
                  <a:pt x="4402491" y="6305558"/>
                  <a:pt x="4424713" y="6303976"/>
                </a:cubicBezTo>
                <a:close/>
                <a:moveTo>
                  <a:pt x="4007709" y="6234980"/>
                </a:moveTo>
                <a:cubicBezTo>
                  <a:pt x="4038398" y="6234980"/>
                  <a:pt x="4059048" y="6260793"/>
                  <a:pt x="4059048" y="6292385"/>
                </a:cubicBezTo>
                <a:cubicBezTo>
                  <a:pt x="4059048" y="6323976"/>
                  <a:pt x="4038934" y="6349789"/>
                  <a:pt x="4007709" y="6349789"/>
                </a:cubicBezTo>
                <a:cubicBezTo>
                  <a:pt x="3976483" y="6349789"/>
                  <a:pt x="3956905" y="6323976"/>
                  <a:pt x="3956905" y="6292385"/>
                </a:cubicBezTo>
                <a:cubicBezTo>
                  <a:pt x="3956905" y="6260793"/>
                  <a:pt x="3977019" y="6234980"/>
                  <a:pt x="4007709" y="6234980"/>
                </a:cubicBezTo>
                <a:close/>
                <a:moveTo>
                  <a:pt x="4214621" y="6234464"/>
                </a:moveTo>
                <a:cubicBezTo>
                  <a:pt x="4247418" y="6234464"/>
                  <a:pt x="4267014" y="6259744"/>
                  <a:pt x="4267014" y="6292918"/>
                </a:cubicBezTo>
                <a:cubicBezTo>
                  <a:pt x="4267014" y="6326091"/>
                  <a:pt x="4246900" y="6351372"/>
                  <a:pt x="4214621" y="6351372"/>
                </a:cubicBezTo>
                <a:cubicBezTo>
                  <a:pt x="4182342" y="6351372"/>
                  <a:pt x="4161709" y="6323460"/>
                  <a:pt x="4161709" y="6292918"/>
                </a:cubicBezTo>
                <a:cubicBezTo>
                  <a:pt x="4161709" y="6261327"/>
                  <a:pt x="4181824" y="6234464"/>
                  <a:pt x="4214621" y="6234464"/>
                </a:cubicBezTo>
                <a:close/>
                <a:moveTo>
                  <a:pt x="4484501" y="6201291"/>
                </a:moveTo>
                <a:lnTo>
                  <a:pt x="4561243" y="6378767"/>
                </a:lnTo>
                <a:lnTo>
                  <a:pt x="4557545" y="6387194"/>
                </a:lnTo>
                <a:cubicBezTo>
                  <a:pt x="4548542" y="6407212"/>
                  <a:pt x="4536913" y="6418270"/>
                  <a:pt x="4514155" y="6418270"/>
                </a:cubicBezTo>
                <a:cubicBezTo>
                  <a:pt x="4508331" y="6418270"/>
                  <a:pt x="4501454" y="6417221"/>
                  <a:pt x="4495630" y="6415639"/>
                </a:cubicBezTo>
                <a:lnTo>
                  <a:pt x="4495630" y="6453559"/>
                </a:lnTo>
                <a:cubicBezTo>
                  <a:pt x="4503044" y="6455657"/>
                  <a:pt x="4510439" y="6456190"/>
                  <a:pt x="4519442" y="6456190"/>
                </a:cubicBezTo>
                <a:cubicBezTo>
                  <a:pt x="4561779" y="6456190"/>
                  <a:pt x="4587716" y="6425114"/>
                  <a:pt x="4604115" y="6385096"/>
                </a:cubicBezTo>
                <a:lnTo>
                  <a:pt x="4678731" y="6201291"/>
                </a:lnTo>
                <a:lnTo>
                  <a:pt x="4629517" y="6201291"/>
                </a:lnTo>
                <a:lnTo>
                  <a:pt x="4584537" y="6331905"/>
                </a:lnTo>
                <a:lnTo>
                  <a:pt x="4533733" y="6201291"/>
                </a:lnTo>
                <a:lnTo>
                  <a:pt x="4533715" y="6201291"/>
                </a:lnTo>
                <a:close/>
                <a:moveTo>
                  <a:pt x="4007709" y="6197593"/>
                </a:moveTo>
                <a:cubicBezTo>
                  <a:pt x="3955833" y="6197593"/>
                  <a:pt x="3911925" y="6236562"/>
                  <a:pt x="3911925" y="6292385"/>
                </a:cubicBezTo>
                <a:cubicBezTo>
                  <a:pt x="3911925" y="6348207"/>
                  <a:pt x="3956369" y="6387176"/>
                  <a:pt x="4007709" y="6387176"/>
                </a:cubicBezTo>
                <a:cubicBezTo>
                  <a:pt x="4059048" y="6387176"/>
                  <a:pt x="4104028" y="6348207"/>
                  <a:pt x="4104028" y="6292385"/>
                </a:cubicBezTo>
                <a:cubicBezTo>
                  <a:pt x="4104028" y="6236562"/>
                  <a:pt x="4059584" y="6197593"/>
                  <a:pt x="4007709" y="6197593"/>
                </a:cubicBezTo>
                <a:close/>
                <a:moveTo>
                  <a:pt x="4405670" y="6197575"/>
                </a:moveTo>
                <a:cubicBezTo>
                  <a:pt x="4360154" y="6197575"/>
                  <a:pt x="4326285" y="6224953"/>
                  <a:pt x="4323641" y="6268153"/>
                </a:cubicBezTo>
                <a:lnTo>
                  <a:pt x="4323641" y="6268171"/>
                </a:lnTo>
                <a:lnTo>
                  <a:pt x="4364924" y="6272384"/>
                </a:lnTo>
                <a:cubicBezTo>
                  <a:pt x="4366514" y="6248687"/>
                  <a:pt x="4381322" y="6234464"/>
                  <a:pt x="4405134" y="6234464"/>
                </a:cubicBezTo>
                <a:cubicBezTo>
                  <a:pt x="4428946" y="6234464"/>
                  <a:pt x="4442701" y="6248687"/>
                  <a:pt x="4442701" y="6271851"/>
                </a:cubicBezTo>
                <a:lnTo>
                  <a:pt x="4442701" y="6275531"/>
                </a:lnTo>
                <a:lnTo>
                  <a:pt x="4422069" y="6276580"/>
                </a:lnTo>
                <a:cubicBezTo>
                  <a:pt x="4378143" y="6279211"/>
                  <a:pt x="4332627" y="6296598"/>
                  <a:pt x="4332627" y="6337149"/>
                </a:cubicBezTo>
                <a:cubicBezTo>
                  <a:pt x="4332627" y="6369274"/>
                  <a:pt x="4358028" y="6387176"/>
                  <a:pt x="4391898" y="6387176"/>
                </a:cubicBezTo>
                <a:cubicBezTo>
                  <a:pt x="4417299" y="6387176"/>
                  <a:pt x="4439521" y="6374003"/>
                  <a:pt x="4445881" y="6356101"/>
                </a:cubicBezTo>
                <a:lnTo>
                  <a:pt x="4445881" y="6383478"/>
                </a:lnTo>
                <a:lnTo>
                  <a:pt x="4487163" y="6383478"/>
                </a:lnTo>
                <a:lnTo>
                  <a:pt x="4487163" y="6277096"/>
                </a:lnTo>
                <a:cubicBezTo>
                  <a:pt x="4487163" y="6226535"/>
                  <a:pt x="4451186" y="6197575"/>
                  <a:pt x="4405670" y="6197575"/>
                </a:cubicBezTo>
                <a:close/>
                <a:moveTo>
                  <a:pt x="3584935" y="6137557"/>
                </a:moveTo>
                <a:lnTo>
                  <a:pt x="3560069" y="6201291"/>
                </a:lnTo>
                <a:lnTo>
                  <a:pt x="3502388" y="6201291"/>
                </a:lnTo>
                <a:lnTo>
                  <a:pt x="3502388" y="6239211"/>
                </a:lnTo>
                <a:lnTo>
                  <a:pt x="3545778" y="6239211"/>
                </a:lnTo>
                <a:lnTo>
                  <a:pt x="3535721" y="6263958"/>
                </a:lnTo>
                <a:cubicBezTo>
                  <a:pt x="3526200" y="6287656"/>
                  <a:pt x="3521430" y="6307674"/>
                  <a:pt x="3521430" y="6322945"/>
                </a:cubicBezTo>
                <a:cubicBezTo>
                  <a:pt x="3521430" y="6361398"/>
                  <a:pt x="3549476" y="6387194"/>
                  <a:pt x="3589169" y="6387194"/>
                </a:cubicBezTo>
                <a:cubicBezTo>
                  <a:pt x="3603459" y="6387194"/>
                  <a:pt x="3621984" y="6382981"/>
                  <a:pt x="3634685" y="6376136"/>
                </a:cubicBezTo>
                <a:lnTo>
                  <a:pt x="3624109" y="6342429"/>
                </a:lnTo>
                <a:cubicBezTo>
                  <a:pt x="3617768" y="6345594"/>
                  <a:pt x="3603995" y="6350323"/>
                  <a:pt x="3594474" y="6350323"/>
                </a:cubicBezTo>
                <a:cubicBezTo>
                  <a:pt x="3578075" y="6350323"/>
                  <a:pt x="3564839" y="6340314"/>
                  <a:pt x="3564839" y="6320296"/>
                </a:cubicBezTo>
                <a:cubicBezTo>
                  <a:pt x="3564839" y="6307122"/>
                  <a:pt x="3568018" y="6293967"/>
                  <a:pt x="3573842" y="6278696"/>
                </a:cubicBezTo>
                <a:lnTo>
                  <a:pt x="3589186" y="6239193"/>
                </a:lnTo>
                <a:lnTo>
                  <a:pt x="3638329" y="6239193"/>
                </a:lnTo>
                <a:lnTo>
                  <a:pt x="3685953" y="6383496"/>
                </a:lnTo>
                <a:lnTo>
                  <a:pt x="3739400" y="6383496"/>
                </a:lnTo>
                <a:lnTo>
                  <a:pt x="3774323" y="6247620"/>
                </a:lnTo>
                <a:lnTo>
                  <a:pt x="3808728" y="6383496"/>
                </a:lnTo>
                <a:lnTo>
                  <a:pt x="3860586" y="6383496"/>
                </a:lnTo>
                <a:lnTo>
                  <a:pt x="3920910" y="6201273"/>
                </a:lnTo>
                <a:lnTo>
                  <a:pt x="3874876" y="6201273"/>
                </a:lnTo>
                <a:lnTo>
                  <a:pt x="3834666" y="6339265"/>
                </a:lnTo>
                <a:lnTo>
                  <a:pt x="3802386" y="6201273"/>
                </a:lnTo>
                <a:lnTo>
                  <a:pt x="3745759" y="6201273"/>
                </a:lnTo>
                <a:lnTo>
                  <a:pt x="3713480" y="6339265"/>
                </a:lnTo>
                <a:lnTo>
                  <a:pt x="3673270" y="6201273"/>
                </a:lnTo>
                <a:lnTo>
                  <a:pt x="3603995" y="6201273"/>
                </a:lnTo>
                <a:lnTo>
                  <a:pt x="3623574" y="6152828"/>
                </a:lnTo>
                <a:close/>
                <a:moveTo>
                  <a:pt x="4264353" y="6120188"/>
                </a:moveTo>
                <a:lnTo>
                  <a:pt x="4264353" y="6226571"/>
                </a:lnTo>
                <a:cubicBezTo>
                  <a:pt x="4253242" y="6206037"/>
                  <a:pt x="4228376" y="6197611"/>
                  <a:pt x="4207726" y="6197611"/>
                </a:cubicBezTo>
                <a:cubicBezTo>
                  <a:pt x="4155332" y="6197611"/>
                  <a:pt x="4116711" y="6239744"/>
                  <a:pt x="4116711" y="6292936"/>
                </a:cubicBezTo>
                <a:lnTo>
                  <a:pt x="4116729" y="6292918"/>
                </a:lnTo>
                <a:cubicBezTo>
                  <a:pt x="4116729" y="6347158"/>
                  <a:pt x="4157476" y="6387194"/>
                  <a:pt x="4207743" y="6387194"/>
                </a:cubicBezTo>
                <a:cubicBezTo>
                  <a:pt x="4231019" y="6387194"/>
                  <a:pt x="4255367" y="6378767"/>
                  <a:pt x="4266478" y="6358234"/>
                </a:cubicBezTo>
                <a:lnTo>
                  <a:pt x="4266478" y="6383514"/>
                </a:lnTo>
                <a:lnTo>
                  <a:pt x="4308279" y="6383514"/>
                </a:lnTo>
                <a:lnTo>
                  <a:pt x="4308279" y="6120188"/>
                </a:lnTo>
                <a:close/>
                <a:moveTo>
                  <a:pt x="657472" y="0"/>
                </a:moveTo>
                <a:lnTo>
                  <a:pt x="5668027" y="0"/>
                </a:lnTo>
                <a:cubicBezTo>
                  <a:pt x="6031139" y="0"/>
                  <a:pt x="6325499" y="294360"/>
                  <a:pt x="6325499" y="657472"/>
                </a:cubicBezTo>
                <a:lnTo>
                  <a:pt x="6325499" y="6200528"/>
                </a:lnTo>
                <a:cubicBezTo>
                  <a:pt x="6325499" y="6563640"/>
                  <a:pt x="6031139" y="6858000"/>
                  <a:pt x="5668027" y="6858000"/>
                </a:cubicBezTo>
                <a:lnTo>
                  <a:pt x="657472" y="6858000"/>
                </a:lnTo>
                <a:cubicBezTo>
                  <a:pt x="294360" y="6858000"/>
                  <a:pt x="0" y="6563640"/>
                  <a:pt x="0" y="6200528"/>
                </a:cubicBezTo>
                <a:lnTo>
                  <a:pt x="0" y="657472"/>
                </a:lnTo>
                <a:cubicBezTo>
                  <a:pt x="0" y="294360"/>
                  <a:pt x="294360" y="0"/>
                  <a:pt x="657472"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err="1"/>
              <a:t>Insert</a:t>
            </a:r>
            <a:r>
              <a:rPr lang="da-DK" dirty="0"/>
              <a: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5" y="476249"/>
            <a:ext cx="5400674" cy="1368425"/>
          </a:xfrm>
          <a:prstGeom prst="rect">
            <a:avLst/>
          </a:prstGeom>
        </p:spPr>
        <p:txBody>
          <a:bodyPr/>
          <a:lstStyle>
            <a:lvl1pPr>
              <a:defRPr/>
            </a:lvl1pPr>
          </a:lstStyle>
          <a:p>
            <a:r>
              <a:rPr lang="en-GB" dirty="0"/>
              <a:t>Click to edit title</a:t>
            </a:r>
            <a:endParaRPr lang="da-DK" dirty="0"/>
          </a:p>
        </p:txBody>
      </p:sp>
      <p:sp>
        <p:nvSpPr>
          <p:cNvPr id="4" name="Grafik 2">
            <a:extLst>
              <a:ext uri="{FF2B5EF4-FFF2-40B4-BE49-F238E27FC236}">
                <a16:creationId xmlns:a16="http://schemas.microsoft.com/office/drawing/2014/main" id="{46C5308E-79BB-D7F4-92A8-BFC8DC57C3B1}"/>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Pladsholder til tekst 5">
            <a:extLst>
              <a:ext uri="{FF2B5EF4-FFF2-40B4-BE49-F238E27FC236}">
                <a16:creationId xmlns:a16="http://schemas.microsoft.com/office/drawing/2014/main" id="{90D7D0B2-797C-007C-C57D-DA4465A3B4BF}"/>
              </a:ext>
            </a:extLst>
          </p:cNvPr>
          <p:cNvSpPr>
            <a:spLocks noGrp="1"/>
          </p:cNvSpPr>
          <p:nvPr>
            <p:ph type="body" sz="quarter" idx="13"/>
          </p:nvPr>
        </p:nvSpPr>
        <p:spPr>
          <a:xfrm>
            <a:off x="587374" y="2492376"/>
            <a:ext cx="5400674" cy="3384550"/>
          </a:xfrm>
        </p:spPr>
        <p:txBody>
          <a:bodyPr/>
          <a:lstStyle/>
          <a:p>
            <a:pPr lvl="0"/>
            <a:r>
              <a:rPr lang="en-GB"/>
              <a:t>Click to edit Master text styles</a:t>
            </a:r>
          </a:p>
        </p:txBody>
      </p:sp>
      <p:sp>
        <p:nvSpPr>
          <p:cNvPr id="6" name="Text Placeholder 3">
            <a:extLst>
              <a:ext uri="{FF2B5EF4-FFF2-40B4-BE49-F238E27FC236}">
                <a16:creationId xmlns:a16="http://schemas.microsoft.com/office/drawing/2014/main" id="{0DA5C24A-5600-A45A-9033-7E837A32B529}"/>
              </a:ext>
            </a:extLst>
          </p:cNvPr>
          <p:cNvSpPr>
            <a:spLocks noGrp="1"/>
          </p:cNvSpPr>
          <p:nvPr>
            <p:ph type="body" sz="quarter" idx="11" hasCustomPrompt="1"/>
          </p:nvPr>
        </p:nvSpPr>
        <p:spPr>
          <a:xfrm>
            <a:off x="591980" y="271145"/>
            <a:ext cx="5396068" cy="205105"/>
          </a:xfrm>
        </p:spPr>
        <p:txBody>
          <a:bodyPr/>
          <a:lstStyle>
            <a:lvl1pPr marL="0" indent="0">
              <a:buNone/>
              <a:defRPr>
                <a:solidFill>
                  <a:schemeClr val="tx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1165560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1 Title + text and image, black">
    <p:bg>
      <p:bgPr>
        <a:solidFill>
          <a:schemeClr val="tx1"/>
        </a:solidFill>
        <a:effectLst/>
      </p:bgPr>
    </p:bg>
    <p:spTree>
      <p:nvGrpSpPr>
        <p:cNvPr id="1" name=""/>
        <p:cNvGrpSpPr/>
        <p:nvPr/>
      </p:nvGrpSpPr>
      <p:grpSpPr>
        <a:xfrm>
          <a:off x="0" y="0"/>
          <a:ext cx="0" cy="0"/>
          <a:chOff x="0" y="0"/>
          <a:chExt cx="0" cy="0"/>
        </a:xfrm>
      </p:grpSpPr>
      <p:sp>
        <p:nvSpPr>
          <p:cNvPr id="52" name="Pladsholder til billede 51">
            <a:extLst>
              <a:ext uri="{FF2B5EF4-FFF2-40B4-BE49-F238E27FC236}">
                <a16:creationId xmlns:a16="http://schemas.microsoft.com/office/drawing/2014/main" id="{1335F2BC-358C-57AB-E7AB-47B700A51E1D}"/>
              </a:ext>
            </a:extLst>
          </p:cNvPr>
          <p:cNvSpPr>
            <a:spLocks noGrp="1"/>
          </p:cNvSpPr>
          <p:nvPr>
            <p:ph type="pic" sz="quarter" idx="14" hasCustomPrompt="1"/>
          </p:nvPr>
        </p:nvSpPr>
        <p:spPr>
          <a:xfrm>
            <a:off x="6914515" y="0"/>
            <a:ext cx="6325499" cy="6858000"/>
          </a:xfrm>
          <a:custGeom>
            <a:avLst/>
            <a:gdLst>
              <a:gd name="connsiteX0" fmla="*/ 4444291 w 6325499"/>
              <a:gd name="connsiteY0" fmla="*/ 6302927 h 6858000"/>
              <a:gd name="connsiteX1" fmla="*/ 4444291 w 6325499"/>
              <a:gd name="connsiteY1" fmla="*/ 6313451 h 6858000"/>
              <a:gd name="connsiteX2" fmla="*/ 4404080 w 6325499"/>
              <a:gd name="connsiteY2" fmla="*/ 6354536 h 6858000"/>
              <a:gd name="connsiteX3" fmla="*/ 4376571 w 6325499"/>
              <a:gd name="connsiteY3" fmla="*/ 6334003 h 6858000"/>
              <a:gd name="connsiteX4" fmla="*/ 4376553 w 6325499"/>
              <a:gd name="connsiteY4" fmla="*/ 6334003 h 6858000"/>
              <a:gd name="connsiteX5" fmla="*/ 4424713 w 6325499"/>
              <a:gd name="connsiteY5" fmla="*/ 6303976 h 6858000"/>
              <a:gd name="connsiteX6" fmla="*/ 4007709 w 6325499"/>
              <a:gd name="connsiteY6" fmla="*/ 6234980 h 6858000"/>
              <a:gd name="connsiteX7" fmla="*/ 4059048 w 6325499"/>
              <a:gd name="connsiteY7" fmla="*/ 6292385 h 6858000"/>
              <a:gd name="connsiteX8" fmla="*/ 4007709 w 6325499"/>
              <a:gd name="connsiteY8" fmla="*/ 6349789 h 6858000"/>
              <a:gd name="connsiteX9" fmla="*/ 3956905 w 6325499"/>
              <a:gd name="connsiteY9" fmla="*/ 6292385 h 6858000"/>
              <a:gd name="connsiteX10" fmla="*/ 4007709 w 6325499"/>
              <a:gd name="connsiteY10" fmla="*/ 6234980 h 6858000"/>
              <a:gd name="connsiteX11" fmla="*/ 4214621 w 6325499"/>
              <a:gd name="connsiteY11" fmla="*/ 6234464 h 6858000"/>
              <a:gd name="connsiteX12" fmla="*/ 4267014 w 6325499"/>
              <a:gd name="connsiteY12" fmla="*/ 6292918 h 6858000"/>
              <a:gd name="connsiteX13" fmla="*/ 4214621 w 6325499"/>
              <a:gd name="connsiteY13" fmla="*/ 6351372 h 6858000"/>
              <a:gd name="connsiteX14" fmla="*/ 4161709 w 6325499"/>
              <a:gd name="connsiteY14" fmla="*/ 6292918 h 6858000"/>
              <a:gd name="connsiteX15" fmla="*/ 4214621 w 6325499"/>
              <a:gd name="connsiteY15" fmla="*/ 6234464 h 6858000"/>
              <a:gd name="connsiteX16" fmla="*/ 4484501 w 6325499"/>
              <a:gd name="connsiteY16" fmla="*/ 6201291 h 6858000"/>
              <a:gd name="connsiteX17" fmla="*/ 4561243 w 6325499"/>
              <a:gd name="connsiteY17" fmla="*/ 6378767 h 6858000"/>
              <a:gd name="connsiteX18" fmla="*/ 4557545 w 6325499"/>
              <a:gd name="connsiteY18" fmla="*/ 6387194 h 6858000"/>
              <a:gd name="connsiteX19" fmla="*/ 4514155 w 6325499"/>
              <a:gd name="connsiteY19" fmla="*/ 6418270 h 6858000"/>
              <a:gd name="connsiteX20" fmla="*/ 4495630 w 6325499"/>
              <a:gd name="connsiteY20" fmla="*/ 6415639 h 6858000"/>
              <a:gd name="connsiteX21" fmla="*/ 4495630 w 6325499"/>
              <a:gd name="connsiteY21" fmla="*/ 6453559 h 6858000"/>
              <a:gd name="connsiteX22" fmla="*/ 4519442 w 6325499"/>
              <a:gd name="connsiteY22" fmla="*/ 6456190 h 6858000"/>
              <a:gd name="connsiteX23" fmla="*/ 4604115 w 6325499"/>
              <a:gd name="connsiteY23" fmla="*/ 6385096 h 6858000"/>
              <a:gd name="connsiteX24" fmla="*/ 4678731 w 6325499"/>
              <a:gd name="connsiteY24" fmla="*/ 6201291 h 6858000"/>
              <a:gd name="connsiteX25" fmla="*/ 4629517 w 6325499"/>
              <a:gd name="connsiteY25" fmla="*/ 6201291 h 6858000"/>
              <a:gd name="connsiteX26" fmla="*/ 4584537 w 6325499"/>
              <a:gd name="connsiteY26" fmla="*/ 6331905 h 6858000"/>
              <a:gd name="connsiteX27" fmla="*/ 4533733 w 6325499"/>
              <a:gd name="connsiteY27" fmla="*/ 6201291 h 6858000"/>
              <a:gd name="connsiteX28" fmla="*/ 4533715 w 6325499"/>
              <a:gd name="connsiteY28" fmla="*/ 6201291 h 6858000"/>
              <a:gd name="connsiteX29" fmla="*/ 4007709 w 6325499"/>
              <a:gd name="connsiteY29" fmla="*/ 6197593 h 6858000"/>
              <a:gd name="connsiteX30" fmla="*/ 3911925 w 6325499"/>
              <a:gd name="connsiteY30" fmla="*/ 6292385 h 6858000"/>
              <a:gd name="connsiteX31" fmla="*/ 4007709 w 6325499"/>
              <a:gd name="connsiteY31" fmla="*/ 6387176 h 6858000"/>
              <a:gd name="connsiteX32" fmla="*/ 4104028 w 6325499"/>
              <a:gd name="connsiteY32" fmla="*/ 6292385 h 6858000"/>
              <a:gd name="connsiteX33" fmla="*/ 4007709 w 6325499"/>
              <a:gd name="connsiteY33" fmla="*/ 6197593 h 6858000"/>
              <a:gd name="connsiteX34" fmla="*/ 4405670 w 6325499"/>
              <a:gd name="connsiteY34" fmla="*/ 6197575 h 6858000"/>
              <a:gd name="connsiteX35" fmla="*/ 4323641 w 6325499"/>
              <a:gd name="connsiteY35" fmla="*/ 6268153 h 6858000"/>
              <a:gd name="connsiteX36" fmla="*/ 4323641 w 6325499"/>
              <a:gd name="connsiteY36" fmla="*/ 6268171 h 6858000"/>
              <a:gd name="connsiteX37" fmla="*/ 4364924 w 6325499"/>
              <a:gd name="connsiteY37" fmla="*/ 6272384 h 6858000"/>
              <a:gd name="connsiteX38" fmla="*/ 4405134 w 6325499"/>
              <a:gd name="connsiteY38" fmla="*/ 6234464 h 6858000"/>
              <a:gd name="connsiteX39" fmla="*/ 4442701 w 6325499"/>
              <a:gd name="connsiteY39" fmla="*/ 6271851 h 6858000"/>
              <a:gd name="connsiteX40" fmla="*/ 4442701 w 6325499"/>
              <a:gd name="connsiteY40" fmla="*/ 6275531 h 6858000"/>
              <a:gd name="connsiteX41" fmla="*/ 4422069 w 6325499"/>
              <a:gd name="connsiteY41" fmla="*/ 6276580 h 6858000"/>
              <a:gd name="connsiteX42" fmla="*/ 4332627 w 6325499"/>
              <a:gd name="connsiteY42" fmla="*/ 6337149 h 6858000"/>
              <a:gd name="connsiteX43" fmla="*/ 4391898 w 6325499"/>
              <a:gd name="connsiteY43" fmla="*/ 6387176 h 6858000"/>
              <a:gd name="connsiteX44" fmla="*/ 4445881 w 6325499"/>
              <a:gd name="connsiteY44" fmla="*/ 6356101 h 6858000"/>
              <a:gd name="connsiteX45" fmla="*/ 4445881 w 6325499"/>
              <a:gd name="connsiteY45" fmla="*/ 6383478 h 6858000"/>
              <a:gd name="connsiteX46" fmla="*/ 4487163 w 6325499"/>
              <a:gd name="connsiteY46" fmla="*/ 6383478 h 6858000"/>
              <a:gd name="connsiteX47" fmla="*/ 4487163 w 6325499"/>
              <a:gd name="connsiteY47" fmla="*/ 6277096 h 6858000"/>
              <a:gd name="connsiteX48" fmla="*/ 4405670 w 6325499"/>
              <a:gd name="connsiteY48" fmla="*/ 6197575 h 6858000"/>
              <a:gd name="connsiteX49" fmla="*/ 3584935 w 6325499"/>
              <a:gd name="connsiteY49" fmla="*/ 6137557 h 6858000"/>
              <a:gd name="connsiteX50" fmla="*/ 3560069 w 6325499"/>
              <a:gd name="connsiteY50" fmla="*/ 6201291 h 6858000"/>
              <a:gd name="connsiteX51" fmla="*/ 3502388 w 6325499"/>
              <a:gd name="connsiteY51" fmla="*/ 6201291 h 6858000"/>
              <a:gd name="connsiteX52" fmla="*/ 3502388 w 6325499"/>
              <a:gd name="connsiteY52" fmla="*/ 6239211 h 6858000"/>
              <a:gd name="connsiteX53" fmla="*/ 3545778 w 6325499"/>
              <a:gd name="connsiteY53" fmla="*/ 6239211 h 6858000"/>
              <a:gd name="connsiteX54" fmla="*/ 3535721 w 6325499"/>
              <a:gd name="connsiteY54" fmla="*/ 6263958 h 6858000"/>
              <a:gd name="connsiteX55" fmla="*/ 3521430 w 6325499"/>
              <a:gd name="connsiteY55" fmla="*/ 6322945 h 6858000"/>
              <a:gd name="connsiteX56" fmla="*/ 3589169 w 6325499"/>
              <a:gd name="connsiteY56" fmla="*/ 6387194 h 6858000"/>
              <a:gd name="connsiteX57" fmla="*/ 3634685 w 6325499"/>
              <a:gd name="connsiteY57" fmla="*/ 6376136 h 6858000"/>
              <a:gd name="connsiteX58" fmla="*/ 3624109 w 6325499"/>
              <a:gd name="connsiteY58" fmla="*/ 6342429 h 6858000"/>
              <a:gd name="connsiteX59" fmla="*/ 3594474 w 6325499"/>
              <a:gd name="connsiteY59" fmla="*/ 6350323 h 6858000"/>
              <a:gd name="connsiteX60" fmla="*/ 3564839 w 6325499"/>
              <a:gd name="connsiteY60" fmla="*/ 6320296 h 6858000"/>
              <a:gd name="connsiteX61" fmla="*/ 3573842 w 6325499"/>
              <a:gd name="connsiteY61" fmla="*/ 6278696 h 6858000"/>
              <a:gd name="connsiteX62" fmla="*/ 3589186 w 6325499"/>
              <a:gd name="connsiteY62" fmla="*/ 6239193 h 6858000"/>
              <a:gd name="connsiteX63" fmla="*/ 3638329 w 6325499"/>
              <a:gd name="connsiteY63" fmla="*/ 6239193 h 6858000"/>
              <a:gd name="connsiteX64" fmla="*/ 3685953 w 6325499"/>
              <a:gd name="connsiteY64" fmla="*/ 6383496 h 6858000"/>
              <a:gd name="connsiteX65" fmla="*/ 3739400 w 6325499"/>
              <a:gd name="connsiteY65" fmla="*/ 6383496 h 6858000"/>
              <a:gd name="connsiteX66" fmla="*/ 3774323 w 6325499"/>
              <a:gd name="connsiteY66" fmla="*/ 6247620 h 6858000"/>
              <a:gd name="connsiteX67" fmla="*/ 3808728 w 6325499"/>
              <a:gd name="connsiteY67" fmla="*/ 6383496 h 6858000"/>
              <a:gd name="connsiteX68" fmla="*/ 3860586 w 6325499"/>
              <a:gd name="connsiteY68" fmla="*/ 6383496 h 6858000"/>
              <a:gd name="connsiteX69" fmla="*/ 3920910 w 6325499"/>
              <a:gd name="connsiteY69" fmla="*/ 6201273 h 6858000"/>
              <a:gd name="connsiteX70" fmla="*/ 3874876 w 6325499"/>
              <a:gd name="connsiteY70" fmla="*/ 6201273 h 6858000"/>
              <a:gd name="connsiteX71" fmla="*/ 3834666 w 6325499"/>
              <a:gd name="connsiteY71" fmla="*/ 6339265 h 6858000"/>
              <a:gd name="connsiteX72" fmla="*/ 3802386 w 6325499"/>
              <a:gd name="connsiteY72" fmla="*/ 6201273 h 6858000"/>
              <a:gd name="connsiteX73" fmla="*/ 3745759 w 6325499"/>
              <a:gd name="connsiteY73" fmla="*/ 6201273 h 6858000"/>
              <a:gd name="connsiteX74" fmla="*/ 3713480 w 6325499"/>
              <a:gd name="connsiteY74" fmla="*/ 6339265 h 6858000"/>
              <a:gd name="connsiteX75" fmla="*/ 3673270 w 6325499"/>
              <a:gd name="connsiteY75" fmla="*/ 6201273 h 6858000"/>
              <a:gd name="connsiteX76" fmla="*/ 3603995 w 6325499"/>
              <a:gd name="connsiteY76" fmla="*/ 6201273 h 6858000"/>
              <a:gd name="connsiteX77" fmla="*/ 3623574 w 6325499"/>
              <a:gd name="connsiteY77" fmla="*/ 6152828 h 6858000"/>
              <a:gd name="connsiteX78" fmla="*/ 4264353 w 6325499"/>
              <a:gd name="connsiteY78" fmla="*/ 6120188 h 6858000"/>
              <a:gd name="connsiteX79" fmla="*/ 4264353 w 6325499"/>
              <a:gd name="connsiteY79" fmla="*/ 6226571 h 6858000"/>
              <a:gd name="connsiteX80" fmla="*/ 4207726 w 6325499"/>
              <a:gd name="connsiteY80" fmla="*/ 6197611 h 6858000"/>
              <a:gd name="connsiteX81" fmla="*/ 4116711 w 6325499"/>
              <a:gd name="connsiteY81" fmla="*/ 6292936 h 6858000"/>
              <a:gd name="connsiteX82" fmla="*/ 4116729 w 6325499"/>
              <a:gd name="connsiteY82" fmla="*/ 6292918 h 6858000"/>
              <a:gd name="connsiteX83" fmla="*/ 4207743 w 6325499"/>
              <a:gd name="connsiteY83" fmla="*/ 6387194 h 6858000"/>
              <a:gd name="connsiteX84" fmla="*/ 4266478 w 6325499"/>
              <a:gd name="connsiteY84" fmla="*/ 6358234 h 6858000"/>
              <a:gd name="connsiteX85" fmla="*/ 4266478 w 6325499"/>
              <a:gd name="connsiteY85" fmla="*/ 6383514 h 6858000"/>
              <a:gd name="connsiteX86" fmla="*/ 4308279 w 6325499"/>
              <a:gd name="connsiteY86" fmla="*/ 6383514 h 6858000"/>
              <a:gd name="connsiteX87" fmla="*/ 4308279 w 6325499"/>
              <a:gd name="connsiteY87" fmla="*/ 6120188 h 6858000"/>
              <a:gd name="connsiteX88" fmla="*/ 657472 w 6325499"/>
              <a:gd name="connsiteY88" fmla="*/ 0 h 6858000"/>
              <a:gd name="connsiteX89" fmla="*/ 5668027 w 6325499"/>
              <a:gd name="connsiteY89" fmla="*/ 0 h 6858000"/>
              <a:gd name="connsiteX90" fmla="*/ 6325499 w 6325499"/>
              <a:gd name="connsiteY90" fmla="*/ 657472 h 6858000"/>
              <a:gd name="connsiteX91" fmla="*/ 6325499 w 6325499"/>
              <a:gd name="connsiteY91" fmla="*/ 6200528 h 6858000"/>
              <a:gd name="connsiteX92" fmla="*/ 5668027 w 6325499"/>
              <a:gd name="connsiteY92" fmla="*/ 6858000 h 6858000"/>
              <a:gd name="connsiteX93" fmla="*/ 657472 w 6325499"/>
              <a:gd name="connsiteY93" fmla="*/ 6858000 h 6858000"/>
              <a:gd name="connsiteX94" fmla="*/ 0 w 6325499"/>
              <a:gd name="connsiteY94" fmla="*/ 6200528 h 6858000"/>
              <a:gd name="connsiteX95" fmla="*/ 0 w 6325499"/>
              <a:gd name="connsiteY95" fmla="*/ 657472 h 6858000"/>
              <a:gd name="connsiteX96" fmla="*/ 657472 w 6325499"/>
              <a:gd name="connsiteY9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325499" h="6858000">
                <a:moveTo>
                  <a:pt x="4444291" y="6302927"/>
                </a:moveTo>
                <a:lnTo>
                  <a:pt x="4444291" y="6313451"/>
                </a:lnTo>
                <a:cubicBezTo>
                  <a:pt x="4444291" y="6332403"/>
                  <a:pt x="4427892" y="6354536"/>
                  <a:pt x="4404080" y="6354536"/>
                </a:cubicBezTo>
                <a:cubicBezTo>
                  <a:pt x="4389272" y="6354536"/>
                  <a:pt x="4376571" y="6348225"/>
                  <a:pt x="4376571" y="6334003"/>
                </a:cubicBezTo>
                <a:lnTo>
                  <a:pt x="4376553" y="6334003"/>
                </a:lnTo>
                <a:cubicBezTo>
                  <a:pt x="4376553" y="6313985"/>
                  <a:pt x="4402491" y="6305558"/>
                  <a:pt x="4424713" y="6303976"/>
                </a:cubicBezTo>
                <a:close/>
                <a:moveTo>
                  <a:pt x="4007709" y="6234980"/>
                </a:moveTo>
                <a:cubicBezTo>
                  <a:pt x="4038398" y="6234980"/>
                  <a:pt x="4059048" y="6260793"/>
                  <a:pt x="4059048" y="6292385"/>
                </a:cubicBezTo>
                <a:cubicBezTo>
                  <a:pt x="4059048" y="6323976"/>
                  <a:pt x="4038934" y="6349789"/>
                  <a:pt x="4007709" y="6349789"/>
                </a:cubicBezTo>
                <a:cubicBezTo>
                  <a:pt x="3976483" y="6349789"/>
                  <a:pt x="3956905" y="6323976"/>
                  <a:pt x="3956905" y="6292385"/>
                </a:cubicBezTo>
                <a:cubicBezTo>
                  <a:pt x="3956905" y="6260793"/>
                  <a:pt x="3977019" y="6234980"/>
                  <a:pt x="4007709" y="6234980"/>
                </a:cubicBezTo>
                <a:close/>
                <a:moveTo>
                  <a:pt x="4214621" y="6234464"/>
                </a:moveTo>
                <a:cubicBezTo>
                  <a:pt x="4247418" y="6234464"/>
                  <a:pt x="4267014" y="6259744"/>
                  <a:pt x="4267014" y="6292918"/>
                </a:cubicBezTo>
                <a:cubicBezTo>
                  <a:pt x="4267014" y="6326091"/>
                  <a:pt x="4246900" y="6351372"/>
                  <a:pt x="4214621" y="6351372"/>
                </a:cubicBezTo>
                <a:cubicBezTo>
                  <a:pt x="4182342" y="6351372"/>
                  <a:pt x="4161709" y="6323460"/>
                  <a:pt x="4161709" y="6292918"/>
                </a:cubicBezTo>
                <a:cubicBezTo>
                  <a:pt x="4161709" y="6261327"/>
                  <a:pt x="4181824" y="6234464"/>
                  <a:pt x="4214621" y="6234464"/>
                </a:cubicBezTo>
                <a:close/>
                <a:moveTo>
                  <a:pt x="4484501" y="6201291"/>
                </a:moveTo>
                <a:lnTo>
                  <a:pt x="4561243" y="6378767"/>
                </a:lnTo>
                <a:lnTo>
                  <a:pt x="4557545" y="6387194"/>
                </a:lnTo>
                <a:cubicBezTo>
                  <a:pt x="4548542" y="6407212"/>
                  <a:pt x="4536913" y="6418270"/>
                  <a:pt x="4514155" y="6418270"/>
                </a:cubicBezTo>
                <a:cubicBezTo>
                  <a:pt x="4508331" y="6418270"/>
                  <a:pt x="4501454" y="6417221"/>
                  <a:pt x="4495630" y="6415639"/>
                </a:cubicBezTo>
                <a:lnTo>
                  <a:pt x="4495630" y="6453559"/>
                </a:lnTo>
                <a:cubicBezTo>
                  <a:pt x="4503044" y="6455657"/>
                  <a:pt x="4510439" y="6456190"/>
                  <a:pt x="4519442" y="6456190"/>
                </a:cubicBezTo>
                <a:cubicBezTo>
                  <a:pt x="4561779" y="6456190"/>
                  <a:pt x="4587716" y="6425114"/>
                  <a:pt x="4604115" y="6385096"/>
                </a:cubicBezTo>
                <a:lnTo>
                  <a:pt x="4678731" y="6201291"/>
                </a:lnTo>
                <a:lnTo>
                  <a:pt x="4629517" y="6201291"/>
                </a:lnTo>
                <a:lnTo>
                  <a:pt x="4584537" y="6331905"/>
                </a:lnTo>
                <a:lnTo>
                  <a:pt x="4533733" y="6201291"/>
                </a:lnTo>
                <a:lnTo>
                  <a:pt x="4533715" y="6201291"/>
                </a:lnTo>
                <a:close/>
                <a:moveTo>
                  <a:pt x="4007709" y="6197593"/>
                </a:moveTo>
                <a:cubicBezTo>
                  <a:pt x="3955833" y="6197593"/>
                  <a:pt x="3911925" y="6236562"/>
                  <a:pt x="3911925" y="6292385"/>
                </a:cubicBezTo>
                <a:cubicBezTo>
                  <a:pt x="3911925" y="6348207"/>
                  <a:pt x="3956369" y="6387176"/>
                  <a:pt x="4007709" y="6387176"/>
                </a:cubicBezTo>
                <a:cubicBezTo>
                  <a:pt x="4059048" y="6387176"/>
                  <a:pt x="4104028" y="6348207"/>
                  <a:pt x="4104028" y="6292385"/>
                </a:cubicBezTo>
                <a:cubicBezTo>
                  <a:pt x="4104028" y="6236562"/>
                  <a:pt x="4059584" y="6197593"/>
                  <a:pt x="4007709" y="6197593"/>
                </a:cubicBezTo>
                <a:close/>
                <a:moveTo>
                  <a:pt x="4405670" y="6197575"/>
                </a:moveTo>
                <a:cubicBezTo>
                  <a:pt x="4360154" y="6197575"/>
                  <a:pt x="4326285" y="6224953"/>
                  <a:pt x="4323641" y="6268153"/>
                </a:cubicBezTo>
                <a:lnTo>
                  <a:pt x="4323641" y="6268171"/>
                </a:lnTo>
                <a:lnTo>
                  <a:pt x="4364924" y="6272384"/>
                </a:lnTo>
                <a:cubicBezTo>
                  <a:pt x="4366514" y="6248687"/>
                  <a:pt x="4381322" y="6234464"/>
                  <a:pt x="4405134" y="6234464"/>
                </a:cubicBezTo>
                <a:cubicBezTo>
                  <a:pt x="4428946" y="6234464"/>
                  <a:pt x="4442701" y="6248687"/>
                  <a:pt x="4442701" y="6271851"/>
                </a:cubicBezTo>
                <a:lnTo>
                  <a:pt x="4442701" y="6275531"/>
                </a:lnTo>
                <a:lnTo>
                  <a:pt x="4422069" y="6276580"/>
                </a:lnTo>
                <a:cubicBezTo>
                  <a:pt x="4378143" y="6279211"/>
                  <a:pt x="4332627" y="6296598"/>
                  <a:pt x="4332627" y="6337149"/>
                </a:cubicBezTo>
                <a:cubicBezTo>
                  <a:pt x="4332627" y="6369274"/>
                  <a:pt x="4358028" y="6387176"/>
                  <a:pt x="4391898" y="6387176"/>
                </a:cubicBezTo>
                <a:cubicBezTo>
                  <a:pt x="4417299" y="6387176"/>
                  <a:pt x="4439521" y="6374003"/>
                  <a:pt x="4445881" y="6356101"/>
                </a:cubicBezTo>
                <a:lnTo>
                  <a:pt x="4445881" y="6383478"/>
                </a:lnTo>
                <a:lnTo>
                  <a:pt x="4487163" y="6383478"/>
                </a:lnTo>
                <a:lnTo>
                  <a:pt x="4487163" y="6277096"/>
                </a:lnTo>
                <a:cubicBezTo>
                  <a:pt x="4487163" y="6226535"/>
                  <a:pt x="4451186" y="6197575"/>
                  <a:pt x="4405670" y="6197575"/>
                </a:cubicBezTo>
                <a:close/>
                <a:moveTo>
                  <a:pt x="3584935" y="6137557"/>
                </a:moveTo>
                <a:lnTo>
                  <a:pt x="3560069" y="6201291"/>
                </a:lnTo>
                <a:lnTo>
                  <a:pt x="3502388" y="6201291"/>
                </a:lnTo>
                <a:lnTo>
                  <a:pt x="3502388" y="6239211"/>
                </a:lnTo>
                <a:lnTo>
                  <a:pt x="3545778" y="6239211"/>
                </a:lnTo>
                <a:lnTo>
                  <a:pt x="3535721" y="6263958"/>
                </a:lnTo>
                <a:cubicBezTo>
                  <a:pt x="3526200" y="6287656"/>
                  <a:pt x="3521430" y="6307674"/>
                  <a:pt x="3521430" y="6322945"/>
                </a:cubicBezTo>
                <a:cubicBezTo>
                  <a:pt x="3521430" y="6361398"/>
                  <a:pt x="3549476" y="6387194"/>
                  <a:pt x="3589169" y="6387194"/>
                </a:cubicBezTo>
                <a:cubicBezTo>
                  <a:pt x="3603459" y="6387194"/>
                  <a:pt x="3621984" y="6382981"/>
                  <a:pt x="3634685" y="6376136"/>
                </a:cubicBezTo>
                <a:lnTo>
                  <a:pt x="3624109" y="6342429"/>
                </a:lnTo>
                <a:cubicBezTo>
                  <a:pt x="3617768" y="6345594"/>
                  <a:pt x="3603995" y="6350323"/>
                  <a:pt x="3594474" y="6350323"/>
                </a:cubicBezTo>
                <a:cubicBezTo>
                  <a:pt x="3578075" y="6350323"/>
                  <a:pt x="3564839" y="6340314"/>
                  <a:pt x="3564839" y="6320296"/>
                </a:cubicBezTo>
                <a:cubicBezTo>
                  <a:pt x="3564839" y="6307122"/>
                  <a:pt x="3568018" y="6293967"/>
                  <a:pt x="3573842" y="6278696"/>
                </a:cubicBezTo>
                <a:lnTo>
                  <a:pt x="3589186" y="6239193"/>
                </a:lnTo>
                <a:lnTo>
                  <a:pt x="3638329" y="6239193"/>
                </a:lnTo>
                <a:lnTo>
                  <a:pt x="3685953" y="6383496"/>
                </a:lnTo>
                <a:lnTo>
                  <a:pt x="3739400" y="6383496"/>
                </a:lnTo>
                <a:lnTo>
                  <a:pt x="3774323" y="6247620"/>
                </a:lnTo>
                <a:lnTo>
                  <a:pt x="3808728" y="6383496"/>
                </a:lnTo>
                <a:lnTo>
                  <a:pt x="3860586" y="6383496"/>
                </a:lnTo>
                <a:lnTo>
                  <a:pt x="3920910" y="6201273"/>
                </a:lnTo>
                <a:lnTo>
                  <a:pt x="3874876" y="6201273"/>
                </a:lnTo>
                <a:lnTo>
                  <a:pt x="3834666" y="6339265"/>
                </a:lnTo>
                <a:lnTo>
                  <a:pt x="3802386" y="6201273"/>
                </a:lnTo>
                <a:lnTo>
                  <a:pt x="3745759" y="6201273"/>
                </a:lnTo>
                <a:lnTo>
                  <a:pt x="3713480" y="6339265"/>
                </a:lnTo>
                <a:lnTo>
                  <a:pt x="3673270" y="6201273"/>
                </a:lnTo>
                <a:lnTo>
                  <a:pt x="3603995" y="6201273"/>
                </a:lnTo>
                <a:lnTo>
                  <a:pt x="3623574" y="6152828"/>
                </a:lnTo>
                <a:close/>
                <a:moveTo>
                  <a:pt x="4264353" y="6120188"/>
                </a:moveTo>
                <a:lnTo>
                  <a:pt x="4264353" y="6226571"/>
                </a:lnTo>
                <a:cubicBezTo>
                  <a:pt x="4253242" y="6206037"/>
                  <a:pt x="4228376" y="6197611"/>
                  <a:pt x="4207726" y="6197611"/>
                </a:cubicBezTo>
                <a:cubicBezTo>
                  <a:pt x="4155332" y="6197611"/>
                  <a:pt x="4116711" y="6239744"/>
                  <a:pt x="4116711" y="6292936"/>
                </a:cubicBezTo>
                <a:lnTo>
                  <a:pt x="4116729" y="6292918"/>
                </a:lnTo>
                <a:cubicBezTo>
                  <a:pt x="4116729" y="6347158"/>
                  <a:pt x="4157476" y="6387194"/>
                  <a:pt x="4207743" y="6387194"/>
                </a:cubicBezTo>
                <a:cubicBezTo>
                  <a:pt x="4231019" y="6387194"/>
                  <a:pt x="4255367" y="6378767"/>
                  <a:pt x="4266478" y="6358234"/>
                </a:cubicBezTo>
                <a:lnTo>
                  <a:pt x="4266478" y="6383514"/>
                </a:lnTo>
                <a:lnTo>
                  <a:pt x="4308279" y="6383514"/>
                </a:lnTo>
                <a:lnTo>
                  <a:pt x="4308279" y="6120188"/>
                </a:lnTo>
                <a:close/>
                <a:moveTo>
                  <a:pt x="657472" y="0"/>
                </a:moveTo>
                <a:lnTo>
                  <a:pt x="5668027" y="0"/>
                </a:lnTo>
                <a:cubicBezTo>
                  <a:pt x="6031139" y="0"/>
                  <a:pt x="6325499" y="294360"/>
                  <a:pt x="6325499" y="657472"/>
                </a:cubicBezTo>
                <a:lnTo>
                  <a:pt x="6325499" y="6200528"/>
                </a:lnTo>
                <a:cubicBezTo>
                  <a:pt x="6325499" y="6563640"/>
                  <a:pt x="6031139" y="6858000"/>
                  <a:pt x="5668027" y="6858000"/>
                </a:cubicBezTo>
                <a:lnTo>
                  <a:pt x="657472" y="6858000"/>
                </a:lnTo>
                <a:cubicBezTo>
                  <a:pt x="294360" y="6858000"/>
                  <a:pt x="0" y="6563640"/>
                  <a:pt x="0" y="6200528"/>
                </a:cubicBezTo>
                <a:lnTo>
                  <a:pt x="0" y="657472"/>
                </a:lnTo>
                <a:cubicBezTo>
                  <a:pt x="0" y="294360"/>
                  <a:pt x="294360" y="0"/>
                  <a:pt x="657472"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err="1"/>
              <a:t>Insert</a:t>
            </a:r>
            <a:r>
              <a:rPr lang="da-DK" dirty="0"/>
              <a: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5" y="476249"/>
            <a:ext cx="5400674" cy="1368425"/>
          </a:xfrm>
          <a:prstGeom prst="rect">
            <a:avLst/>
          </a:prstGeom>
        </p:spPr>
        <p:txBody>
          <a:bodyPr/>
          <a:lstStyle>
            <a:lvl1pPr>
              <a:defRPr>
                <a:solidFill>
                  <a:schemeClr val="bg1"/>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B9CE63DE-4268-ECC7-EE27-8338EF16A94A}"/>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4" name="Pladsholder til tekst 5">
            <a:extLst>
              <a:ext uri="{FF2B5EF4-FFF2-40B4-BE49-F238E27FC236}">
                <a16:creationId xmlns:a16="http://schemas.microsoft.com/office/drawing/2014/main" id="{E2F47AD6-B478-5C2D-2563-421364E4759F}"/>
              </a:ext>
            </a:extLst>
          </p:cNvPr>
          <p:cNvSpPr>
            <a:spLocks noGrp="1"/>
          </p:cNvSpPr>
          <p:nvPr>
            <p:ph type="body" sz="quarter" idx="13"/>
          </p:nvPr>
        </p:nvSpPr>
        <p:spPr>
          <a:xfrm>
            <a:off x="587374" y="2492376"/>
            <a:ext cx="5400674" cy="33845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6" name="Text Placeholder 3">
            <a:extLst>
              <a:ext uri="{FF2B5EF4-FFF2-40B4-BE49-F238E27FC236}">
                <a16:creationId xmlns:a16="http://schemas.microsoft.com/office/drawing/2014/main" id="{C64ABD03-D6CF-CC99-6179-7207E486620C}"/>
              </a:ext>
            </a:extLst>
          </p:cNvPr>
          <p:cNvSpPr>
            <a:spLocks noGrp="1"/>
          </p:cNvSpPr>
          <p:nvPr>
            <p:ph type="body" sz="quarter" idx="11" hasCustomPrompt="1"/>
          </p:nvPr>
        </p:nvSpPr>
        <p:spPr>
          <a:xfrm>
            <a:off x="591980" y="271145"/>
            <a:ext cx="5396068" cy="205105"/>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404910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 Title + image and text">
    <p:bg>
      <p:bgPr>
        <a:solidFill>
          <a:schemeClr val="bg1"/>
        </a:solidFill>
        <a:effectLst/>
      </p:bgPr>
    </p:bg>
    <p:spTree>
      <p:nvGrpSpPr>
        <p:cNvPr id="1" name=""/>
        <p:cNvGrpSpPr/>
        <p:nvPr/>
      </p:nvGrpSpPr>
      <p:grpSpPr>
        <a:xfrm>
          <a:off x="0" y="0"/>
          <a:ext cx="0" cy="0"/>
          <a:chOff x="0" y="0"/>
          <a:chExt cx="0" cy="0"/>
        </a:xfrm>
      </p:grpSpPr>
      <p:sp>
        <p:nvSpPr>
          <p:cNvPr id="52" name="Pladsholder til billede 51">
            <a:extLst>
              <a:ext uri="{FF2B5EF4-FFF2-40B4-BE49-F238E27FC236}">
                <a16:creationId xmlns:a16="http://schemas.microsoft.com/office/drawing/2014/main" id="{1335F2BC-358C-57AB-E7AB-47B700A51E1D}"/>
              </a:ext>
            </a:extLst>
          </p:cNvPr>
          <p:cNvSpPr>
            <a:spLocks noGrp="1"/>
          </p:cNvSpPr>
          <p:nvPr>
            <p:ph type="pic" sz="quarter" idx="14" hasCustomPrompt="1"/>
          </p:nvPr>
        </p:nvSpPr>
        <p:spPr>
          <a:xfrm>
            <a:off x="-1093099" y="0"/>
            <a:ext cx="6325499" cy="6858000"/>
          </a:xfrm>
          <a:prstGeom prst="roundRect">
            <a:avLst>
              <a:gd name="adj" fmla="val 10448"/>
            </a:avLst>
          </a:prstGeom>
          <a:solidFill>
            <a:schemeClr val="bg2"/>
          </a:solidFill>
        </p:spPr>
        <p:txBody>
          <a:bodyPr wrap="square" anchor="ctr">
            <a:noAutofit/>
          </a:bodyPr>
          <a:lstStyle>
            <a:lvl1pPr marL="0" indent="0" algn="ctr">
              <a:buNone/>
              <a:defRPr>
                <a:solidFill>
                  <a:schemeClr val="tx1"/>
                </a:solidFill>
              </a:defRPr>
            </a:lvl1pPr>
          </a:lstStyle>
          <a:p>
            <a:r>
              <a:rPr lang="da-DK" dirty="0" err="1"/>
              <a:t>Insert</a:t>
            </a:r>
            <a:r>
              <a:rPr lang="da-DK" dirty="0"/>
              <a: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6203951" y="487551"/>
            <a:ext cx="5400674" cy="1368425"/>
          </a:xfrm>
          <a:prstGeom prst="rect">
            <a:avLst/>
          </a:prstGeom>
        </p:spPr>
        <p:txBody>
          <a:bodyPr/>
          <a:lstStyle>
            <a:lvl1pPr>
              <a:defRPr/>
            </a:lvl1pPr>
          </a:lstStyle>
          <a:p>
            <a:r>
              <a:rPr lang="en-GB" dirty="0"/>
              <a:t>Click to edit title</a:t>
            </a:r>
            <a:endParaRPr lang="da-DK" dirty="0"/>
          </a:p>
        </p:txBody>
      </p:sp>
      <p:sp>
        <p:nvSpPr>
          <p:cNvPr id="3" name="Pladsholder til tekst 5">
            <a:extLst>
              <a:ext uri="{FF2B5EF4-FFF2-40B4-BE49-F238E27FC236}">
                <a16:creationId xmlns:a16="http://schemas.microsoft.com/office/drawing/2014/main" id="{0C48231C-82B3-21BF-D7BD-F32FAC46F235}"/>
              </a:ext>
            </a:extLst>
          </p:cNvPr>
          <p:cNvSpPr>
            <a:spLocks noGrp="1"/>
          </p:cNvSpPr>
          <p:nvPr>
            <p:ph type="body" sz="quarter" idx="13"/>
          </p:nvPr>
        </p:nvSpPr>
        <p:spPr>
          <a:xfrm>
            <a:off x="6203950" y="2511979"/>
            <a:ext cx="5400674" cy="3345475"/>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0446ACE2-DC59-2518-3912-10DDCAF11C21}"/>
              </a:ext>
            </a:extLst>
          </p:cNvPr>
          <p:cNvSpPr>
            <a:spLocks noGrp="1"/>
          </p:cNvSpPr>
          <p:nvPr>
            <p:ph type="body" sz="quarter" idx="11" hasCustomPrompt="1"/>
          </p:nvPr>
        </p:nvSpPr>
        <p:spPr>
          <a:xfrm>
            <a:off x="6208554" y="271145"/>
            <a:ext cx="5396070" cy="205105"/>
          </a:xfrm>
        </p:spPr>
        <p:txBody>
          <a:bodyPr/>
          <a:lstStyle>
            <a:lvl1pPr marL="0" indent="0">
              <a:buNone/>
              <a:defRPr>
                <a:solidFill>
                  <a:schemeClr val="tx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943545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3 Title + image and text, black">
    <p:bg>
      <p:bgPr>
        <a:solidFill>
          <a:schemeClr val="tx1"/>
        </a:solidFill>
        <a:effectLst/>
      </p:bgPr>
    </p:bg>
    <p:spTree>
      <p:nvGrpSpPr>
        <p:cNvPr id="1" name=""/>
        <p:cNvGrpSpPr/>
        <p:nvPr/>
      </p:nvGrpSpPr>
      <p:grpSpPr>
        <a:xfrm>
          <a:off x="0" y="0"/>
          <a:ext cx="0" cy="0"/>
          <a:chOff x="0" y="0"/>
          <a:chExt cx="0" cy="0"/>
        </a:xfrm>
      </p:grpSpPr>
      <p:sp>
        <p:nvSpPr>
          <p:cNvPr id="52" name="Pladsholder til billede 51">
            <a:extLst>
              <a:ext uri="{FF2B5EF4-FFF2-40B4-BE49-F238E27FC236}">
                <a16:creationId xmlns:a16="http://schemas.microsoft.com/office/drawing/2014/main" id="{1335F2BC-358C-57AB-E7AB-47B700A51E1D}"/>
              </a:ext>
            </a:extLst>
          </p:cNvPr>
          <p:cNvSpPr>
            <a:spLocks noGrp="1"/>
          </p:cNvSpPr>
          <p:nvPr>
            <p:ph type="pic" sz="quarter" idx="14" hasCustomPrompt="1"/>
          </p:nvPr>
        </p:nvSpPr>
        <p:spPr>
          <a:xfrm>
            <a:off x="-1093099" y="0"/>
            <a:ext cx="6325499" cy="6858000"/>
          </a:xfrm>
          <a:prstGeom prst="roundRect">
            <a:avLst>
              <a:gd name="adj" fmla="val 10448"/>
            </a:avLst>
          </a:prstGeom>
          <a:solidFill>
            <a:schemeClr val="bg2"/>
          </a:solidFill>
        </p:spPr>
        <p:txBody>
          <a:bodyPr wrap="square" anchor="ctr">
            <a:noAutofit/>
          </a:bodyPr>
          <a:lstStyle>
            <a:lvl1pPr marL="0" indent="0" algn="ctr">
              <a:buNone/>
              <a:defRPr>
                <a:solidFill>
                  <a:schemeClr val="tx1"/>
                </a:solidFill>
              </a:defRPr>
            </a:lvl1pPr>
          </a:lstStyle>
          <a:p>
            <a:r>
              <a:rPr lang="da-DK" dirty="0" err="1"/>
              <a:t>Insert</a:t>
            </a:r>
            <a:r>
              <a:rPr lang="da-DK" dirty="0"/>
              <a: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6203951" y="487551"/>
            <a:ext cx="5400674" cy="1368425"/>
          </a:xfrm>
          <a:prstGeom prst="rect">
            <a:avLst/>
          </a:prstGeom>
        </p:spPr>
        <p:txBody>
          <a:bodyPr/>
          <a:lstStyle>
            <a:lvl1pPr>
              <a:defRPr>
                <a:solidFill>
                  <a:schemeClr val="bg1"/>
                </a:solidFill>
              </a:defRPr>
            </a:lvl1pPr>
          </a:lstStyle>
          <a:p>
            <a:r>
              <a:rPr lang="en-GB" dirty="0"/>
              <a:t>Click to edit title</a:t>
            </a:r>
            <a:endParaRPr lang="da-DK" dirty="0"/>
          </a:p>
        </p:txBody>
      </p:sp>
      <p:sp>
        <p:nvSpPr>
          <p:cNvPr id="3" name="Pladsholder til tekst 5">
            <a:extLst>
              <a:ext uri="{FF2B5EF4-FFF2-40B4-BE49-F238E27FC236}">
                <a16:creationId xmlns:a16="http://schemas.microsoft.com/office/drawing/2014/main" id="{6636A4AF-9DA8-722B-A550-6DA6708D11D1}"/>
              </a:ext>
            </a:extLst>
          </p:cNvPr>
          <p:cNvSpPr>
            <a:spLocks noGrp="1"/>
          </p:cNvSpPr>
          <p:nvPr>
            <p:ph type="body" sz="quarter" idx="13"/>
          </p:nvPr>
        </p:nvSpPr>
        <p:spPr>
          <a:xfrm>
            <a:off x="6203950" y="2511979"/>
            <a:ext cx="5400674" cy="33454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Grafik 2">
            <a:extLst>
              <a:ext uri="{FF2B5EF4-FFF2-40B4-BE49-F238E27FC236}">
                <a16:creationId xmlns:a16="http://schemas.microsoft.com/office/drawing/2014/main" id="{8237CD84-C6EE-A2BB-B497-4F36E0E821AD}"/>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5" name="Text Placeholder 3">
            <a:extLst>
              <a:ext uri="{FF2B5EF4-FFF2-40B4-BE49-F238E27FC236}">
                <a16:creationId xmlns:a16="http://schemas.microsoft.com/office/drawing/2014/main" id="{8EE3E949-732A-5A9D-E961-B6DC555535E3}"/>
              </a:ext>
            </a:extLst>
          </p:cNvPr>
          <p:cNvSpPr>
            <a:spLocks noGrp="1"/>
          </p:cNvSpPr>
          <p:nvPr>
            <p:ph type="body" sz="quarter" idx="11" hasCustomPrompt="1"/>
          </p:nvPr>
        </p:nvSpPr>
        <p:spPr>
          <a:xfrm>
            <a:off x="6208554" y="271145"/>
            <a:ext cx="5396070" cy="205105"/>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961940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4 Title + text in white card and image slider">
    <p:bg>
      <p:bgPr>
        <a:solidFill>
          <a:schemeClr val="tx1"/>
        </a:solid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491425" y="477325"/>
            <a:ext cx="7632000" cy="5400000"/>
          </a:xfrm>
          <a:prstGeom prst="roundRect">
            <a:avLst>
              <a:gd name="adj" fmla="val 1007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6204000" y="1341325"/>
            <a:ext cx="4464000" cy="3671999"/>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a:ln>
            <a:noFill/>
          </a:ln>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4" y="1004253"/>
            <a:ext cx="5400675" cy="1345247"/>
          </a:xfrm>
          <a:prstGeom prst="rect">
            <a:avLst/>
          </a:prstGeom>
        </p:spPr>
        <p:txBody>
          <a:bodyPr/>
          <a:lstStyle>
            <a:lvl1pPr>
              <a:lnSpc>
                <a:spcPct val="100000"/>
              </a:lnSpc>
              <a:defRPr sz="2400">
                <a:solidFill>
                  <a:schemeClr val="tx1"/>
                </a:solidFill>
              </a:defRPr>
            </a:lvl1pPr>
          </a:lstStyle>
          <a:p>
            <a:r>
              <a:rPr lang="en-GB" dirty="0"/>
              <a:t>Click to edit title</a:t>
            </a:r>
            <a:endParaRPr lang="da-DK" dirty="0"/>
          </a:p>
        </p:txBody>
      </p:sp>
      <p:sp>
        <p:nvSpPr>
          <p:cNvPr id="7" name="Pladsholder til billede 11">
            <a:extLst>
              <a:ext uri="{FF2B5EF4-FFF2-40B4-BE49-F238E27FC236}">
                <a16:creationId xmlns:a16="http://schemas.microsoft.com/office/drawing/2014/main" id="{E669D72E-B3C7-7C02-1CB9-F9A70977E202}"/>
              </a:ext>
            </a:extLst>
          </p:cNvPr>
          <p:cNvSpPr>
            <a:spLocks noGrp="1"/>
          </p:cNvSpPr>
          <p:nvPr>
            <p:ph type="pic" sz="quarter" idx="13" hasCustomPrompt="1"/>
          </p:nvPr>
        </p:nvSpPr>
        <p:spPr>
          <a:xfrm>
            <a:off x="10883951" y="1341438"/>
            <a:ext cx="4464000" cy="3671999"/>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a:ln>
            <a:noFill/>
          </a:ln>
        </p:spPr>
        <p:txBody>
          <a:bodyPr wrap="square" anchor="ctr">
            <a:noAutofit/>
          </a:bodyPr>
          <a:lstStyle>
            <a:lvl1pPr marL="0" indent="0" algn="l">
              <a:buNone/>
              <a:defRPr>
                <a:solidFill>
                  <a:schemeClr val="bg1"/>
                </a:solidFill>
              </a:defRPr>
            </a:lvl1pPr>
            <a:lvl2pPr marL="504000" indent="0">
              <a:buNone/>
              <a:defRPr>
                <a:solidFill>
                  <a:schemeClr val="tx1"/>
                </a:solidFill>
              </a:defRPr>
            </a:lvl2pPr>
          </a:lstStyle>
          <a:p>
            <a:pPr lvl="1"/>
            <a:r>
              <a:rPr lang="da-DK" dirty="0"/>
              <a:t>Insert image</a:t>
            </a:r>
          </a:p>
        </p:txBody>
      </p:sp>
      <p:sp>
        <p:nvSpPr>
          <p:cNvPr id="3" name="Pladsholder til tekst 5">
            <a:extLst>
              <a:ext uri="{FF2B5EF4-FFF2-40B4-BE49-F238E27FC236}">
                <a16:creationId xmlns:a16="http://schemas.microsoft.com/office/drawing/2014/main" id="{CA381B37-06B9-DA90-AC81-B3BD1058B5D7}"/>
              </a:ext>
            </a:extLst>
          </p:cNvPr>
          <p:cNvSpPr>
            <a:spLocks noGrp="1"/>
          </p:cNvSpPr>
          <p:nvPr>
            <p:ph type="body" sz="quarter" idx="14"/>
          </p:nvPr>
        </p:nvSpPr>
        <p:spPr>
          <a:xfrm>
            <a:off x="587327" y="2377137"/>
            <a:ext cx="5400674" cy="2996551"/>
          </a:xfrm>
        </p:spPr>
        <p:txBody>
          <a:bodyPr/>
          <a:lstStyle/>
          <a:p>
            <a:pPr lvl="0"/>
            <a:r>
              <a:rPr lang="en-GB"/>
              <a:t>Click to edit Master text styles</a:t>
            </a:r>
          </a:p>
        </p:txBody>
      </p:sp>
      <p:sp>
        <p:nvSpPr>
          <p:cNvPr id="5" name="Grafik 2">
            <a:extLst>
              <a:ext uri="{FF2B5EF4-FFF2-40B4-BE49-F238E27FC236}">
                <a16:creationId xmlns:a16="http://schemas.microsoft.com/office/drawing/2014/main" id="{9FEBED43-4992-9611-2970-F28FD89B0E2B}"/>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4242010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 Title + text in black card and image slider">
    <p:bg>
      <p:bgPr>
        <a:solidFill>
          <a:schemeClr val="bg1"/>
        </a:solid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491425" y="477325"/>
            <a:ext cx="7632000" cy="5400000"/>
          </a:xfrm>
          <a:prstGeom prst="roundRect">
            <a:avLst>
              <a:gd name="adj" fmla="val 1007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6204000" y="1341325"/>
            <a:ext cx="4464000" cy="3671999"/>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a:ln>
            <a:noFill/>
          </a:ln>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4" y="1004253"/>
            <a:ext cx="5400675" cy="1345247"/>
          </a:xfrm>
          <a:prstGeom prst="rect">
            <a:avLst/>
          </a:prstGeom>
        </p:spPr>
        <p:txBody>
          <a:bodyPr/>
          <a:lstStyle>
            <a:lvl1pPr>
              <a:lnSpc>
                <a:spcPct val="100000"/>
              </a:lnSpc>
              <a:defRPr sz="2400">
                <a:solidFill>
                  <a:schemeClr val="bg1"/>
                </a:solidFill>
              </a:defRPr>
            </a:lvl1pPr>
          </a:lstStyle>
          <a:p>
            <a:r>
              <a:rPr lang="en-GB" dirty="0"/>
              <a:t>Click to edit title</a:t>
            </a:r>
            <a:endParaRPr lang="da-DK" dirty="0"/>
          </a:p>
        </p:txBody>
      </p:sp>
      <p:sp>
        <p:nvSpPr>
          <p:cNvPr id="7" name="Pladsholder til billede 11">
            <a:extLst>
              <a:ext uri="{FF2B5EF4-FFF2-40B4-BE49-F238E27FC236}">
                <a16:creationId xmlns:a16="http://schemas.microsoft.com/office/drawing/2014/main" id="{E669D72E-B3C7-7C02-1CB9-F9A70977E202}"/>
              </a:ext>
            </a:extLst>
          </p:cNvPr>
          <p:cNvSpPr>
            <a:spLocks noGrp="1"/>
          </p:cNvSpPr>
          <p:nvPr>
            <p:ph type="pic" sz="quarter" idx="13" hasCustomPrompt="1"/>
          </p:nvPr>
        </p:nvSpPr>
        <p:spPr>
          <a:xfrm>
            <a:off x="10883951" y="1341438"/>
            <a:ext cx="4464000" cy="3671999"/>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a:ln>
            <a:noFill/>
          </a:ln>
        </p:spPr>
        <p:txBody>
          <a:bodyPr wrap="square" anchor="ctr">
            <a:noAutofit/>
          </a:bodyPr>
          <a:lstStyle>
            <a:lvl1pPr marL="0" indent="0" algn="l">
              <a:buNone/>
              <a:defRPr>
                <a:solidFill>
                  <a:schemeClr val="tx1"/>
                </a:solidFill>
              </a:defRPr>
            </a:lvl1pPr>
            <a:lvl2pPr marL="504000" indent="0">
              <a:buNone/>
              <a:defRPr/>
            </a:lvl2pPr>
          </a:lstStyle>
          <a:p>
            <a:pPr lvl="1"/>
            <a:r>
              <a:rPr lang="da-DK" dirty="0"/>
              <a:t>Insert image</a:t>
            </a:r>
          </a:p>
        </p:txBody>
      </p:sp>
      <p:sp>
        <p:nvSpPr>
          <p:cNvPr id="3" name="Pladsholder til tekst 5">
            <a:extLst>
              <a:ext uri="{FF2B5EF4-FFF2-40B4-BE49-F238E27FC236}">
                <a16:creationId xmlns:a16="http://schemas.microsoft.com/office/drawing/2014/main" id="{0292A114-1675-ABBC-2446-E2C0BCA8F2EA}"/>
              </a:ext>
            </a:extLst>
          </p:cNvPr>
          <p:cNvSpPr>
            <a:spLocks noGrp="1"/>
          </p:cNvSpPr>
          <p:nvPr>
            <p:ph type="body" sz="quarter" idx="14"/>
          </p:nvPr>
        </p:nvSpPr>
        <p:spPr>
          <a:xfrm>
            <a:off x="587327" y="2377137"/>
            <a:ext cx="5400674" cy="299655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601738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 Br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rgbClr val="171717"/>
                </a:solidFill>
              </a:defRPr>
            </a:lvl1pPr>
          </a:lstStyle>
          <a:p>
            <a:r>
              <a:rPr lang="en-GB" dirty="0"/>
              <a:t>Click to edit title</a:t>
            </a:r>
            <a:endParaRPr lang="da-DK" dirty="0"/>
          </a:p>
        </p:txBody>
      </p:sp>
    </p:spTree>
    <p:extLst>
      <p:ext uri="{BB962C8B-B14F-4D97-AF65-F5344CB8AC3E}">
        <p14:creationId xmlns:p14="http://schemas.microsoft.com/office/powerpoint/2010/main" val="17817064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7 Break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rgbClr val="FFFFFF"/>
                </a:solidFill>
              </a:defRPr>
            </a:lvl1pPr>
          </a:lstStyle>
          <a:p>
            <a:r>
              <a:rPr lang="en-GB" dirty="0"/>
              <a:t>Click to edit title</a:t>
            </a:r>
            <a:endParaRPr lang="da-DK" dirty="0"/>
          </a:p>
        </p:txBody>
      </p:sp>
      <p:sp>
        <p:nvSpPr>
          <p:cNvPr id="4" name="Grafik 2">
            <a:extLst>
              <a:ext uri="{FF2B5EF4-FFF2-40B4-BE49-F238E27FC236}">
                <a16:creationId xmlns:a16="http://schemas.microsoft.com/office/drawing/2014/main" id="{B949BA8E-C87E-B699-2DA2-CC6E5551E2C0}"/>
              </a:ext>
            </a:extLst>
          </p:cNvPr>
          <p:cNvSpPr/>
          <p:nvPr/>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75498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05 Front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589AF86-C16B-63D6-67F0-F67BA1F6A00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375" y="481330"/>
            <a:ext cx="1440000" cy="411012"/>
          </a:xfrm>
          <a:prstGeom prst="rect">
            <a:avLst/>
          </a:prstGeom>
        </p:spPr>
      </p:pic>
      <p:sp>
        <p:nvSpPr>
          <p:cNvPr id="5" name="Title 1">
            <a:extLst>
              <a:ext uri="{FF2B5EF4-FFF2-40B4-BE49-F238E27FC236}">
                <a16:creationId xmlns:a16="http://schemas.microsoft.com/office/drawing/2014/main" id="{B4F2D69A-1D6C-4171-5A11-9E407959DB53}"/>
              </a:ext>
            </a:extLst>
          </p:cNvPr>
          <p:cNvSpPr>
            <a:spLocks noGrp="1"/>
          </p:cNvSpPr>
          <p:nvPr>
            <p:ph type="ctrTitle" hasCustomPrompt="1"/>
          </p:nvPr>
        </p:nvSpPr>
        <p:spPr>
          <a:xfrm>
            <a:off x="1524000" y="1484313"/>
            <a:ext cx="7272338" cy="3384549"/>
          </a:xfrm>
          <a:prstGeom prst="rect">
            <a:avLst/>
          </a:prstGeom>
        </p:spPr>
        <p:txBody>
          <a:bodyPr anchor="b" anchorCtr="0">
            <a:noAutofit/>
          </a:bodyPr>
          <a:lstStyle>
            <a:lvl1pPr algn="l">
              <a:lnSpc>
                <a:spcPts val="6000"/>
              </a:lnSpc>
              <a:defRPr sz="5000">
                <a:solidFill>
                  <a:schemeClr val="tx1"/>
                </a:solidFill>
              </a:defRPr>
            </a:lvl1pPr>
          </a:lstStyle>
          <a:p>
            <a:r>
              <a:rPr lang="en-GB" dirty="0"/>
              <a:t>Click to edit title</a:t>
            </a:r>
            <a:endParaRPr lang="da-DK" dirty="0"/>
          </a:p>
        </p:txBody>
      </p:sp>
      <p:sp>
        <p:nvSpPr>
          <p:cNvPr id="6" name="Text Placeholder 3">
            <a:extLst>
              <a:ext uri="{FF2B5EF4-FFF2-40B4-BE49-F238E27FC236}">
                <a16:creationId xmlns:a16="http://schemas.microsoft.com/office/drawing/2014/main" id="{230DF872-838A-F5E1-BB62-C7894B56FD77}"/>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tx1"/>
                </a:solidFill>
              </a:defRPr>
            </a:lvl1pPr>
          </a:lstStyle>
          <a:p>
            <a:pPr lvl="0"/>
            <a:r>
              <a:rPr lang="en-NO" dirty="0"/>
              <a:t>Click to add subtitle</a:t>
            </a:r>
          </a:p>
        </p:txBody>
      </p:sp>
    </p:spTree>
    <p:extLst>
      <p:ext uri="{BB962C8B-B14F-4D97-AF65-F5344CB8AC3E}">
        <p14:creationId xmlns:p14="http://schemas.microsoft.com/office/powerpoint/2010/main" val="3203747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8 Br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rgbClr val="FFFFFF"/>
                </a:solidFill>
              </a:defRPr>
            </a:lvl1pPr>
          </a:lstStyle>
          <a:p>
            <a:r>
              <a:rPr lang="en-GB" dirty="0"/>
              <a:t>Click to edit title</a:t>
            </a:r>
            <a:endParaRPr lang="da-DK" dirty="0"/>
          </a:p>
        </p:txBody>
      </p:sp>
      <p:sp>
        <p:nvSpPr>
          <p:cNvPr id="4" name="Grafik 2">
            <a:extLst>
              <a:ext uri="{FF2B5EF4-FFF2-40B4-BE49-F238E27FC236}">
                <a16:creationId xmlns:a16="http://schemas.microsoft.com/office/drawing/2014/main" id="{B949BA8E-C87E-B699-2DA2-CC6E5551E2C0}"/>
              </a:ext>
            </a:extLst>
          </p:cNvPr>
          <p:cNvSpPr/>
          <p:nvPr/>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36260643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 Breaker, black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6E00-8FE6-05BB-D82F-986389064B67}"/>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chemeClr val="tx1"/>
                </a:solidFill>
              </a:defRPr>
            </a:lvl1pPr>
          </a:lstStyle>
          <a:p>
            <a:r>
              <a:rPr lang="en-GB" dirty="0"/>
              <a:t>Click to edit title</a:t>
            </a:r>
            <a:endParaRPr lang="da-DK" dirty="0"/>
          </a:p>
        </p:txBody>
      </p:sp>
    </p:spTree>
    <p:extLst>
      <p:ext uri="{BB962C8B-B14F-4D97-AF65-F5344CB8AC3E}">
        <p14:creationId xmlns:p14="http://schemas.microsoft.com/office/powerpoint/2010/main" val="2589982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0 Breaker - white tex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chemeClr val="bg1"/>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C7C24EB0-CB16-76D6-771D-5E486B46F7F8}"/>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5723748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1 Full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BC0C87-062F-DD7C-E233-FF34ABAD57C2}"/>
              </a:ext>
            </a:extLst>
          </p:cNvPr>
          <p:cNvSpPr>
            <a:spLocks noGrp="1"/>
          </p:cNvSpPr>
          <p:nvPr>
            <p:ph type="pic" sz="quarter" idx="10" hasCustomPrompt="1"/>
          </p:nvPr>
        </p:nvSpPr>
        <p:spPr>
          <a:xfrm>
            <a:off x="0" y="0"/>
            <a:ext cx="12192000" cy="6858000"/>
          </a:xfrm>
          <a:custGeom>
            <a:avLst/>
            <a:gdLst>
              <a:gd name="connsiteX0" fmla="*/ 11368966 w 12192000"/>
              <a:gd name="connsiteY0" fmla="*/ 6302927 h 6858000"/>
              <a:gd name="connsiteX1" fmla="*/ 11368966 w 12192000"/>
              <a:gd name="connsiteY1" fmla="*/ 6313451 h 6858000"/>
              <a:gd name="connsiteX2" fmla="*/ 11328755 w 12192000"/>
              <a:gd name="connsiteY2" fmla="*/ 6354536 h 6858000"/>
              <a:gd name="connsiteX3" fmla="*/ 11301246 w 12192000"/>
              <a:gd name="connsiteY3" fmla="*/ 6334003 h 6858000"/>
              <a:gd name="connsiteX4" fmla="*/ 11301228 w 12192000"/>
              <a:gd name="connsiteY4" fmla="*/ 6334003 h 6858000"/>
              <a:gd name="connsiteX5" fmla="*/ 11349388 w 12192000"/>
              <a:gd name="connsiteY5" fmla="*/ 6303976 h 6858000"/>
              <a:gd name="connsiteX6" fmla="*/ 10932384 w 12192000"/>
              <a:gd name="connsiteY6" fmla="*/ 6234980 h 6858000"/>
              <a:gd name="connsiteX7" fmla="*/ 10983723 w 12192000"/>
              <a:gd name="connsiteY7" fmla="*/ 6292385 h 6858000"/>
              <a:gd name="connsiteX8" fmla="*/ 10932384 w 12192000"/>
              <a:gd name="connsiteY8" fmla="*/ 6349789 h 6858000"/>
              <a:gd name="connsiteX9" fmla="*/ 10881580 w 12192000"/>
              <a:gd name="connsiteY9" fmla="*/ 6292385 h 6858000"/>
              <a:gd name="connsiteX10" fmla="*/ 10932384 w 12192000"/>
              <a:gd name="connsiteY10" fmla="*/ 6234980 h 6858000"/>
              <a:gd name="connsiteX11" fmla="*/ 11139296 w 12192000"/>
              <a:gd name="connsiteY11" fmla="*/ 6234464 h 6858000"/>
              <a:gd name="connsiteX12" fmla="*/ 11191689 w 12192000"/>
              <a:gd name="connsiteY12" fmla="*/ 6292918 h 6858000"/>
              <a:gd name="connsiteX13" fmla="*/ 11139296 w 12192000"/>
              <a:gd name="connsiteY13" fmla="*/ 6351372 h 6858000"/>
              <a:gd name="connsiteX14" fmla="*/ 11086384 w 12192000"/>
              <a:gd name="connsiteY14" fmla="*/ 6292918 h 6858000"/>
              <a:gd name="connsiteX15" fmla="*/ 11139296 w 12192000"/>
              <a:gd name="connsiteY15" fmla="*/ 6234464 h 6858000"/>
              <a:gd name="connsiteX16" fmla="*/ 11409176 w 12192000"/>
              <a:gd name="connsiteY16" fmla="*/ 6201291 h 6858000"/>
              <a:gd name="connsiteX17" fmla="*/ 11485918 w 12192000"/>
              <a:gd name="connsiteY17" fmla="*/ 6378767 h 6858000"/>
              <a:gd name="connsiteX18" fmla="*/ 11482220 w 12192000"/>
              <a:gd name="connsiteY18" fmla="*/ 6387194 h 6858000"/>
              <a:gd name="connsiteX19" fmla="*/ 11438830 w 12192000"/>
              <a:gd name="connsiteY19" fmla="*/ 6418270 h 6858000"/>
              <a:gd name="connsiteX20" fmla="*/ 11420305 w 12192000"/>
              <a:gd name="connsiteY20" fmla="*/ 6415639 h 6858000"/>
              <a:gd name="connsiteX21" fmla="*/ 11420305 w 12192000"/>
              <a:gd name="connsiteY21" fmla="*/ 6453559 h 6858000"/>
              <a:gd name="connsiteX22" fmla="*/ 11444117 w 12192000"/>
              <a:gd name="connsiteY22" fmla="*/ 6456190 h 6858000"/>
              <a:gd name="connsiteX23" fmla="*/ 11528790 w 12192000"/>
              <a:gd name="connsiteY23" fmla="*/ 6385096 h 6858000"/>
              <a:gd name="connsiteX24" fmla="*/ 11603406 w 12192000"/>
              <a:gd name="connsiteY24" fmla="*/ 6201291 h 6858000"/>
              <a:gd name="connsiteX25" fmla="*/ 11554192 w 12192000"/>
              <a:gd name="connsiteY25" fmla="*/ 6201291 h 6858000"/>
              <a:gd name="connsiteX26" fmla="*/ 11509212 w 12192000"/>
              <a:gd name="connsiteY26" fmla="*/ 6331905 h 6858000"/>
              <a:gd name="connsiteX27" fmla="*/ 11458408 w 12192000"/>
              <a:gd name="connsiteY27" fmla="*/ 6201291 h 6858000"/>
              <a:gd name="connsiteX28" fmla="*/ 11458390 w 12192000"/>
              <a:gd name="connsiteY28" fmla="*/ 6201291 h 6858000"/>
              <a:gd name="connsiteX29" fmla="*/ 10932384 w 12192000"/>
              <a:gd name="connsiteY29" fmla="*/ 6197593 h 6858000"/>
              <a:gd name="connsiteX30" fmla="*/ 10836600 w 12192000"/>
              <a:gd name="connsiteY30" fmla="*/ 6292385 h 6858000"/>
              <a:gd name="connsiteX31" fmla="*/ 10932384 w 12192000"/>
              <a:gd name="connsiteY31" fmla="*/ 6387176 h 6858000"/>
              <a:gd name="connsiteX32" fmla="*/ 11028703 w 12192000"/>
              <a:gd name="connsiteY32" fmla="*/ 6292385 h 6858000"/>
              <a:gd name="connsiteX33" fmla="*/ 10932384 w 12192000"/>
              <a:gd name="connsiteY33" fmla="*/ 6197593 h 6858000"/>
              <a:gd name="connsiteX34" fmla="*/ 11330345 w 12192000"/>
              <a:gd name="connsiteY34" fmla="*/ 6197575 h 6858000"/>
              <a:gd name="connsiteX35" fmla="*/ 11248316 w 12192000"/>
              <a:gd name="connsiteY35" fmla="*/ 6268153 h 6858000"/>
              <a:gd name="connsiteX36" fmla="*/ 11248316 w 12192000"/>
              <a:gd name="connsiteY36" fmla="*/ 6268171 h 6858000"/>
              <a:gd name="connsiteX37" fmla="*/ 11289599 w 12192000"/>
              <a:gd name="connsiteY37" fmla="*/ 6272384 h 6858000"/>
              <a:gd name="connsiteX38" fmla="*/ 11329809 w 12192000"/>
              <a:gd name="connsiteY38" fmla="*/ 6234464 h 6858000"/>
              <a:gd name="connsiteX39" fmla="*/ 11367376 w 12192000"/>
              <a:gd name="connsiteY39" fmla="*/ 6271851 h 6858000"/>
              <a:gd name="connsiteX40" fmla="*/ 11367376 w 12192000"/>
              <a:gd name="connsiteY40" fmla="*/ 6275531 h 6858000"/>
              <a:gd name="connsiteX41" fmla="*/ 11346744 w 12192000"/>
              <a:gd name="connsiteY41" fmla="*/ 6276580 h 6858000"/>
              <a:gd name="connsiteX42" fmla="*/ 11257302 w 12192000"/>
              <a:gd name="connsiteY42" fmla="*/ 6337149 h 6858000"/>
              <a:gd name="connsiteX43" fmla="*/ 11316573 w 12192000"/>
              <a:gd name="connsiteY43" fmla="*/ 6387176 h 6858000"/>
              <a:gd name="connsiteX44" fmla="*/ 11370556 w 12192000"/>
              <a:gd name="connsiteY44" fmla="*/ 6356101 h 6858000"/>
              <a:gd name="connsiteX45" fmla="*/ 11370556 w 12192000"/>
              <a:gd name="connsiteY45" fmla="*/ 6383478 h 6858000"/>
              <a:gd name="connsiteX46" fmla="*/ 11411838 w 12192000"/>
              <a:gd name="connsiteY46" fmla="*/ 6383478 h 6858000"/>
              <a:gd name="connsiteX47" fmla="*/ 11411838 w 12192000"/>
              <a:gd name="connsiteY47" fmla="*/ 6277096 h 6858000"/>
              <a:gd name="connsiteX48" fmla="*/ 11330345 w 12192000"/>
              <a:gd name="connsiteY48" fmla="*/ 6197575 h 6858000"/>
              <a:gd name="connsiteX49" fmla="*/ 10509610 w 12192000"/>
              <a:gd name="connsiteY49" fmla="*/ 6137557 h 6858000"/>
              <a:gd name="connsiteX50" fmla="*/ 10484744 w 12192000"/>
              <a:gd name="connsiteY50" fmla="*/ 6201291 h 6858000"/>
              <a:gd name="connsiteX51" fmla="*/ 10427063 w 12192000"/>
              <a:gd name="connsiteY51" fmla="*/ 6201291 h 6858000"/>
              <a:gd name="connsiteX52" fmla="*/ 10427063 w 12192000"/>
              <a:gd name="connsiteY52" fmla="*/ 6239211 h 6858000"/>
              <a:gd name="connsiteX53" fmla="*/ 10470453 w 12192000"/>
              <a:gd name="connsiteY53" fmla="*/ 6239211 h 6858000"/>
              <a:gd name="connsiteX54" fmla="*/ 10460396 w 12192000"/>
              <a:gd name="connsiteY54" fmla="*/ 6263958 h 6858000"/>
              <a:gd name="connsiteX55" fmla="*/ 10446105 w 12192000"/>
              <a:gd name="connsiteY55" fmla="*/ 6322945 h 6858000"/>
              <a:gd name="connsiteX56" fmla="*/ 10513844 w 12192000"/>
              <a:gd name="connsiteY56" fmla="*/ 6387194 h 6858000"/>
              <a:gd name="connsiteX57" fmla="*/ 10559360 w 12192000"/>
              <a:gd name="connsiteY57" fmla="*/ 6376136 h 6858000"/>
              <a:gd name="connsiteX58" fmla="*/ 10548784 w 12192000"/>
              <a:gd name="connsiteY58" fmla="*/ 6342429 h 6858000"/>
              <a:gd name="connsiteX59" fmla="*/ 10519149 w 12192000"/>
              <a:gd name="connsiteY59" fmla="*/ 6350323 h 6858000"/>
              <a:gd name="connsiteX60" fmla="*/ 10489514 w 12192000"/>
              <a:gd name="connsiteY60" fmla="*/ 6320296 h 6858000"/>
              <a:gd name="connsiteX61" fmla="*/ 10498517 w 12192000"/>
              <a:gd name="connsiteY61" fmla="*/ 6278696 h 6858000"/>
              <a:gd name="connsiteX62" fmla="*/ 10513861 w 12192000"/>
              <a:gd name="connsiteY62" fmla="*/ 6239193 h 6858000"/>
              <a:gd name="connsiteX63" fmla="*/ 10563004 w 12192000"/>
              <a:gd name="connsiteY63" fmla="*/ 6239193 h 6858000"/>
              <a:gd name="connsiteX64" fmla="*/ 10610628 w 12192000"/>
              <a:gd name="connsiteY64" fmla="*/ 6383496 h 6858000"/>
              <a:gd name="connsiteX65" fmla="*/ 10664075 w 12192000"/>
              <a:gd name="connsiteY65" fmla="*/ 6383496 h 6858000"/>
              <a:gd name="connsiteX66" fmla="*/ 10698998 w 12192000"/>
              <a:gd name="connsiteY66" fmla="*/ 6247620 h 6858000"/>
              <a:gd name="connsiteX67" fmla="*/ 10733403 w 12192000"/>
              <a:gd name="connsiteY67" fmla="*/ 6383496 h 6858000"/>
              <a:gd name="connsiteX68" fmla="*/ 10785261 w 12192000"/>
              <a:gd name="connsiteY68" fmla="*/ 6383496 h 6858000"/>
              <a:gd name="connsiteX69" fmla="*/ 10845585 w 12192000"/>
              <a:gd name="connsiteY69" fmla="*/ 6201273 h 6858000"/>
              <a:gd name="connsiteX70" fmla="*/ 10799551 w 12192000"/>
              <a:gd name="connsiteY70" fmla="*/ 6201273 h 6858000"/>
              <a:gd name="connsiteX71" fmla="*/ 10759341 w 12192000"/>
              <a:gd name="connsiteY71" fmla="*/ 6339265 h 6858000"/>
              <a:gd name="connsiteX72" fmla="*/ 10727061 w 12192000"/>
              <a:gd name="connsiteY72" fmla="*/ 6201273 h 6858000"/>
              <a:gd name="connsiteX73" fmla="*/ 10670434 w 12192000"/>
              <a:gd name="connsiteY73" fmla="*/ 6201273 h 6858000"/>
              <a:gd name="connsiteX74" fmla="*/ 10638155 w 12192000"/>
              <a:gd name="connsiteY74" fmla="*/ 6339265 h 6858000"/>
              <a:gd name="connsiteX75" fmla="*/ 10597945 w 12192000"/>
              <a:gd name="connsiteY75" fmla="*/ 6201273 h 6858000"/>
              <a:gd name="connsiteX76" fmla="*/ 10528670 w 12192000"/>
              <a:gd name="connsiteY76" fmla="*/ 6201273 h 6858000"/>
              <a:gd name="connsiteX77" fmla="*/ 10548249 w 12192000"/>
              <a:gd name="connsiteY77" fmla="*/ 6152828 h 6858000"/>
              <a:gd name="connsiteX78" fmla="*/ 11189028 w 12192000"/>
              <a:gd name="connsiteY78" fmla="*/ 6120188 h 6858000"/>
              <a:gd name="connsiteX79" fmla="*/ 11189028 w 12192000"/>
              <a:gd name="connsiteY79" fmla="*/ 6226571 h 6858000"/>
              <a:gd name="connsiteX80" fmla="*/ 11132401 w 12192000"/>
              <a:gd name="connsiteY80" fmla="*/ 6197611 h 6858000"/>
              <a:gd name="connsiteX81" fmla="*/ 11041386 w 12192000"/>
              <a:gd name="connsiteY81" fmla="*/ 6292936 h 6858000"/>
              <a:gd name="connsiteX82" fmla="*/ 11041404 w 12192000"/>
              <a:gd name="connsiteY82" fmla="*/ 6292918 h 6858000"/>
              <a:gd name="connsiteX83" fmla="*/ 11132418 w 12192000"/>
              <a:gd name="connsiteY83" fmla="*/ 6387194 h 6858000"/>
              <a:gd name="connsiteX84" fmla="*/ 11191153 w 12192000"/>
              <a:gd name="connsiteY84" fmla="*/ 6358234 h 6858000"/>
              <a:gd name="connsiteX85" fmla="*/ 11191153 w 12192000"/>
              <a:gd name="connsiteY85" fmla="*/ 6383514 h 6858000"/>
              <a:gd name="connsiteX86" fmla="*/ 11232954 w 12192000"/>
              <a:gd name="connsiteY86" fmla="*/ 6383514 h 6858000"/>
              <a:gd name="connsiteX87" fmla="*/ 11232954 w 12192000"/>
              <a:gd name="connsiteY87" fmla="*/ 6120188 h 6858000"/>
              <a:gd name="connsiteX88" fmla="*/ 0 w 12192000"/>
              <a:gd name="connsiteY88" fmla="*/ 0 h 6858000"/>
              <a:gd name="connsiteX89" fmla="*/ 12192000 w 12192000"/>
              <a:gd name="connsiteY89" fmla="*/ 0 h 6858000"/>
              <a:gd name="connsiteX90" fmla="*/ 12192000 w 12192000"/>
              <a:gd name="connsiteY90" fmla="*/ 6858000 h 6858000"/>
              <a:gd name="connsiteX91" fmla="*/ 0 w 12192000"/>
              <a:gd name="connsiteY9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2000" h="6858000">
                <a:moveTo>
                  <a:pt x="11368966" y="6302927"/>
                </a:moveTo>
                <a:lnTo>
                  <a:pt x="11368966" y="6313451"/>
                </a:lnTo>
                <a:cubicBezTo>
                  <a:pt x="11368966" y="6332403"/>
                  <a:pt x="11352567" y="6354536"/>
                  <a:pt x="11328755" y="6354536"/>
                </a:cubicBezTo>
                <a:cubicBezTo>
                  <a:pt x="11313947" y="6354536"/>
                  <a:pt x="11301246" y="6348225"/>
                  <a:pt x="11301246" y="6334003"/>
                </a:cubicBezTo>
                <a:lnTo>
                  <a:pt x="11301228" y="6334003"/>
                </a:lnTo>
                <a:cubicBezTo>
                  <a:pt x="11301228" y="6313985"/>
                  <a:pt x="11327166" y="6305558"/>
                  <a:pt x="11349388" y="6303976"/>
                </a:cubicBezTo>
                <a:close/>
                <a:moveTo>
                  <a:pt x="10932384" y="6234980"/>
                </a:moveTo>
                <a:cubicBezTo>
                  <a:pt x="10963073" y="6234980"/>
                  <a:pt x="10983723" y="6260793"/>
                  <a:pt x="10983723" y="6292385"/>
                </a:cubicBezTo>
                <a:cubicBezTo>
                  <a:pt x="10983723" y="6323976"/>
                  <a:pt x="10963609" y="6349789"/>
                  <a:pt x="10932384" y="6349789"/>
                </a:cubicBezTo>
                <a:cubicBezTo>
                  <a:pt x="10901158" y="6349789"/>
                  <a:pt x="10881580" y="6323976"/>
                  <a:pt x="10881580" y="6292385"/>
                </a:cubicBezTo>
                <a:cubicBezTo>
                  <a:pt x="10881580" y="6260793"/>
                  <a:pt x="10901694" y="6234980"/>
                  <a:pt x="10932384" y="6234980"/>
                </a:cubicBezTo>
                <a:close/>
                <a:moveTo>
                  <a:pt x="11139296" y="6234464"/>
                </a:moveTo>
                <a:cubicBezTo>
                  <a:pt x="11172093" y="6234464"/>
                  <a:pt x="11191689" y="6259744"/>
                  <a:pt x="11191689" y="6292918"/>
                </a:cubicBezTo>
                <a:cubicBezTo>
                  <a:pt x="11191689" y="6326091"/>
                  <a:pt x="11171575" y="6351372"/>
                  <a:pt x="11139296" y="6351372"/>
                </a:cubicBezTo>
                <a:cubicBezTo>
                  <a:pt x="11107017" y="6351372"/>
                  <a:pt x="11086384" y="6323460"/>
                  <a:pt x="11086384" y="6292918"/>
                </a:cubicBezTo>
                <a:cubicBezTo>
                  <a:pt x="11086384" y="6261327"/>
                  <a:pt x="11106499" y="6234464"/>
                  <a:pt x="11139296" y="6234464"/>
                </a:cubicBezTo>
                <a:close/>
                <a:moveTo>
                  <a:pt x="11409176" y="6201291"/>
                </a:moveTo>
                <a:lnTo>
                  <a:pt x="11485918" y="6378767"/>
                </a:lnTo>
                <a:lnTo>
                  <a:pt x="11482220" y="6387194"/>
                </a:lnTo>
                <a:cubicBezTo>
                  <a:pt x="11473217" y="6407212"/>
                  <a:pt x="11461588" y="6418270"/>
                  <a:pt x="11438830" y="6418270"/>
                </a:cubicBezTo>
                <a:cubicBezTo>
                  <a:pt x="11433006" y="6418270"/>
                  <a:pt x="11426129" y="6417221"/>
                  <a:pt x="11420305" y="6415639"/>
                </a:cubicBezTo>
                <a:lnTo>
                  <a:pt x="11420305" y="6453559"/>
                </a:lnTo>
                <a:cubicBezTo>
                  <a:pt x="11427719" y="6455657"/>
                  <a:pt x="11435114" y="6456190"/>
                  <a:pt x="11444117" y="6456190"/>
                </a:cubicBezTo>
                <a:cubicBezTo>
                  <a:pt x="11486454" y="6456190"/>
                  <a:pt x="11512391" y="6425114"/>
                  <a:pt x="11528790" y="6385096"/>
                </a:cubicBezTo>
                <a:lnTo>
                  <a:pt x="11603406" y="6201291"/>
                </a:lnTo>
                <a:lnTo>
                  <a:pt x="11554192" y="6201291"/>
                </a:lnTo>
                <a:lnTo>
                  <a:pt x="11509212" y="6331905"/>
                </a:lnTo>
                <a:lnTo>
                  <a:pt x="11458408" y="6201291"/>
                </a:lnTo>
                <a:lnTo>
                  <a:pt x="11458390" y="6201291"/>
                </a:lnTo>
                <a:close/>
                <a:moveTo>
                  <a:pt x="10932384" y="6197593"/>
                </a:moveTo>
                <a:cubicBezTo>
                  <a:pt x="10880508" y="6197593"/>
                  <a:pt x="10836600" y="6236562"/>
                  <a:pt x="10836600" y="6292385"/>
                </a:cubicBezTo>
                <a:cubicBezTo>
                  <a:pt x="10836600" y="6348207"/>
                  <a:pt x="10881044" y="6387176"/>
                  <a:pt x="10932384" y="6387176"/>
                </a:cubicBezTo>
                <a:cubicBezTo>
                  <a:pt x="10983723" y="6387176"/>
                  <a:pt x="11028703" y="6348207"/>
                  <a:pt x="11028703" y="6292385"/>
                </a:cubicBezTo>
                <a:cubicBezTo>
                  <a:pt x="11028703" y="6236562"/>
                  <a:pt x="10984259" y="6197593"/>
                  <a:pt x="10932384" y="6197593"/>
                </a:cubicBezTo>
                <a:close/>
                <a:moveTo>
                  <a:pt x="11330345" y="6197575"/>
                </a:moveTo>
                <a:cubicBezTo>
                  <a:pt x="11284829" y="6197575"/>
                  <a:pt x="11250960" y="6224953"/>
                  <a:pt x="11248316" y="6268153"/>
                </a:cubicBezTo>
                <a:lnTo>
                  <a:pt x="11248316" y="6268171"/>
                </a:lnTo>
                <a:lnTo>
                  <a:pt x="11289599" y="6272384"/>
                </a:lnTo>
                <a:cubicBezTo>
                  <a:pt x="11291189" y="6248687"/>
                  <a:pt x="11305997" y="6234464"/>
                  <a:pt x="11329809" y="6234464"/>
                </a:cubicBezTo>
                <a:cubicBezTo>
                  <a:pt x="11353621" y="6234464"/>
                  <a:pt x="11367376" y="6248687"/>
                  <a:pt x="11367376" y="6271851"/>
                </a:cubicBezTo>
                <a:lnTo>
                  <a:pt x="11367376" y="6275531"/>
                </a:lnTo>
                <a:lnTo>
                  <a:pt x="11346744" y="6276580"/>
                </a:lnTo>
                <a:cubicBezTo>
                  <a:pt x="11302818" y="6279211"/>
                  <a:pt x="11257302" y="6296598"/>
                  <a:pt x="11257302" y="6337149"/>
                </a:cubicBezTo>
                <a:cubicBezTo>
                  <a:pt x="11257302" y="6369274"/>
                  <a:pt x="11282703" y="6387176"/>
                  <a:pt x="11316573" y="6387176"/>
                </a:cubicBezTo>
                <a:cubicBezTo>
                  <a:pt x="11341974" y="6387176"/>
                  <a:pt x="11364196" y="6374003"/>
                  <a:pt x="11370556" y="6356101"/>
                </a:cubicBezTo>
                <a:lnTo>
                  <a:pt x="11370556" y="6383478"/>
                </a:lnTo>
                <a:lnTo>
                  <a:pt x="11411838" y="6383478"/>
                </a:lnTo>
                <a:lnTo>
                  <a:pt x="11411838" y="6277096"/>
                </a:lnTo>
                <a:cubicBezTo>
                  <a:pt x="11411838" y="6226535"/>
                  <a:pt x="11375861" y="6197575"/>
                  <a:pt x="11330345" y="6197575"/>
                </a:cubicBezTo>
                <a:close/>
                <a:moveTo>
                  <a:pt x="10509610" y="6137557"/>
                </a:moveTo>
                <a:lnTo>
                  <a:pt x="10484744" y="6201291"/>
                </a:lnTo>
                <a:lnTo>
                  <a:pt x="10427063" y="6201291"/>
                </a:lnTo>
                <a:lnTo>
                  <a:pt x="10427063" y="6239211"/>
                </a:lnTo>
                <a:lnTo>
                  <a:pt x="10470453" y="6239211"/>
                </a:lnTo>
                <a:lnTo>
                  <a:pt x="10460396" y="6263958"/>
                </a:lnTo>
                <a:cubicBezTo>
                  <a:pt x="10450875" y="6287656"/>
                  <a:pt x="10446105" y="6307674"/>
                  <a:pt x="10446105" y="6322945"/>
                </a:cubicBezTo>
                <a:cubicBezTo>
                  <a:pt x="10446105" y="6361398"/>
                  <a:pt x="10474151" y="6387194"/>
                  <a:pt x="10513844" y="6387194"/>
                </a:cubicBezTo>
                <a:cubicBezTo>
                  <a:pt x="10528134" y="6387194"/>
                  <a:pt x="10546659" y="6382981"/>
                  <a:pt x="10559360" y="6376136"/>
                </a:cubicBezTo>
                <a:lnTo>
                  <a:pt x="10548784" y="6342429"/>
                </a:lnTo>
                <a:cubicBezTo>
                  <a:pt x="10542443" y="6345594"/>
                  <a:pt x="10528670" y="6350323"/>
                  <a:pt x="10519149" y="6350323"/>
                </a:cubicBezTo>
                <a:cubicBezTo>
                  <a:pt x="10502750" y="6350323"/>
                  <a:pt x="10489514" y="6340314"/>
                  <a:pt x="10489514" y="6320296"/>
                </a:cubicBezTo>
                <a:cubicBezTo>
                  <a:pt x="10489514" y="6307122"/>
                  <a:pt x="10492693" y="6293967"/>
                  <a:pt x="10498517" y="6278696"/>
                </a:cubicBezTo>
                <a:lnTo>
                  <a:pt x="10513861" y="6239193"/>
                </a:lnTo>
                <a:lnTo>
                  <a:pt x="10563004" y="6239193"/>
                </a:lnTo>
                <a:lnTo>
                  <a:pt x="10610628" y="6383496"/>
                </a:lnTo>
                <a:lnTo>
                  <a:pt x="10664075" y="6383496"/>
                </a:lnTo>
                <a:lnTo>
                  <a:pt x="10698998" y="6247620"/>
                </a:lnTo>
                <a:lnTo>
                  <a:pt x="10733403" y="6383496"/>
                </a:lnTo>
                <a:lnTo>
                  <a:pt x="10785261" y="6383496"/>
                </a:lnTo>
                <a:lnTo>
                  <a:pt x="10845585" y="6201273"/>
                </a:lnTo>
                <a:lnTo>
                  <a:pt x="10799551" y="6201273"/>
                </a:lnTo>
                <a:lnTo>
                  <a:pt x="10759341" y="6339265"/>
                </a:lnTo>
                <a:lnTo>
                  <a:pt x="10727061" y="6201273"/>
                </a:lnTo>
                <a:lnTo>
                  <a:pt x="10670434" y="6201273"/>
                </a:lnTo>
                <a:lnTo>
                  <a:pt x="10638155" y="6339265"/>
                </a:lnTo>
                <a:lnTo>
                  <a:pt x="10597945" y="6201273"/>
                </a:lnTo>
                <a:lnTo>
                  <a:pt x="10528670" y="6201273"/>
                </a:lnTo>
                <a:lnTo>
                  <a:pt x="10548249" y="6152828"/>
                </a:lnTo>
                <a:close/>
                <a:moveTo>
                  <a:pt x="11189028" y="6120188"/>
                </a:moveTo>
                <a:lnTo>
                  <a:pt x="11189028" y="6226571"/>
                </a:lnTo>
                <a:cubicBezTo>
                  <a:pt x="11177917" y="6206037"/>
                  <a:pt x="11153051" y="6197611"/>
                  <a:pt x="11132401" y="6197611"/>
                </a:cubicBezTo>
                <a:cubicBezTo>
                  <a:pt x="11080007" y="6197611"/>
                  <a:pt x="11041386" y="6239744"/>
                  <a:pt x="11041386" y="6292936"/>
                </a:cubicBezTo>
                <a:lnTo>
                  <a:pt x="11041404" y="6292918"/>
                </a:lnTo>
                <a:cubicBezTo>
                  <a:pt x="11041404" y="6347158"/>
                  <a:pt x="11082151" y="6387194"/>
                  <a:pt x="11132418" y="6387194"/>
                </a:cubicBezTo>
                <a:cubicBezTo>
                  <a:pt x="11155694" y="6387194"/>
                  <a:pt x="11180042" y="6378767"/>
                  <a:pt x="11191153" y="6358234"/>
                </a:cubicBezTo>
                <a:lnTo>
                  <a:pt x="11191153" y="6383514"/>
                </a:lnTo>
                <a:lnTo>
                  <a:pt x="11232954" y="6383514"/>
                </a:lnTo>
                <a:lnTo>
                  <a:pt x="11232954" y="6120188"/>
                </a:lnTo>
                <a:close/>
                <a:moveTo>
                  <a:pt x="0" y="0"/>
                </a:moveTo>
                <a:lnTo>
                  <a:pt x="12192000" y="0"/>
                </a:lnTo>
                <a:lnTo>
                  <a:pt x="12192000" y="6858000"/>
                </a:lnTo>
                <a:lnTo>
                  <a:pt x="0" y="6858000"/>
                </a:lnTo>
                <a:close/>
              </a:path>
            </a:pathLst>
          </a:custGeom>
          <a:solidFill>
            <a:schemeClr val="bg2"/>
          </a:solidFill>
        </p:spPr>
        <p:txBody>
          <a:bodyPr wrap="square" anchor="ctr">
            <a:noAutofit/>
          </a:bodyPr>
          <a:lstStyle>
            <a:lvl1pPr marL="0" indent="0" algn="ctr">
              <a:buNone/>
              <a:defRPr/>
            </a:lvl1pPr>
          </a:lstStyle>
          <a:p>
            <a:r>
              <a:rPr lang="en-NO" dirty="0"/>
              <a:t>Insert image</a:t>
            </a:r>
          </a:p>
        </p:txBody>
      </p:sp>
      <p:sp>
        <p:nvSpPr>
          <p:cNvPr id="9" name="Grafik 2">
            <a:extLst>
              <a:ext uri="{FF2B5EF4-FFF2-40B4-BE49-F238E27FC236}">
                <a16:creationId xmlns:a16="http://schemas.microsoft.com/office/drawing/2014/main" id="{F4B68112-DE42-4DFB-7361-A5E77EFF9EC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1660115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2 Full image + big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F502EE-06A4-D99A-DD97-7AC8F281DB34}"/>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rgbClr val="FFFFFF"/>
              </a:solidFill>
            </a:endParaRPr>
          </a:p>
        </p:txBody>
      </p:sp>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2349500"/>
            <a:ext cx="7272337" cy="1512887"/>
          </a:xfrm>
        </p:spPr>
        <p:txBody>
          <a:bodyPr/>
          <a:lstStyle>
            <a:lvl1pPr>
              <a:lnSpc>
                <a:spcPts val="6000"/>
              </a:lnSpc>
              <a:defRPr sz="5000">
                <a:solidFill>
                  <a:schemeClr val="bg1"/>
                </a:solidFill>
              </a:defRPr>
            </a:lvl1pPr>
          </a:lstStyle>
          <a:p>
            <a:r>
              <a:rPr lang="en-GB" dirty="0"/>
              <a:t>Click to edit title</a:t>
            </a:r>
            <a:endParaRPr lang="da-DK" dirty="0"/>
          </a:p>
        </p:txBody>
      </p:sp>
      <p:sp>
        <p:nvSpPr>
          <p:cNvPr id="5" name="Pladsholder til tekst 4">
            <a:extLst>
              <a:ext uri="{FF2B5EF4-FFF2-40B4-BE49-F238E27FC236}">
                <a16:creationId xmlns:a16="http://schemas.microsoft.com/office/drawing/2014/main" id="{1AB2F448-6F2E-5CC3-8BBC-78EDD4639AC5}"/>
              </a:ext>
            </a:extLst>
          </p:cNvPr>
          <p:cNvSpPr>
            <a:spLocks noGrp="1"/>
          </p:cNvSpPr>
          <p:nvPr>
            <p:ph type="body" sz="quarter" idx="14"/>
          </p:nvPr>
        </p:nvSpPr>
        <p:spPr>
          <a:xfrm>
            <a:off x="587374" y="4005262"/>
            <a:ext cx="7272338" cy="865187"/>
          </a:xfrm>
          <a:prstGeom prst="rect">
            <a:avLst/>
          </a:prstGeom>
        </p:spPr>
        <p:txBody>
          <a:bodyPr lIns="0" tIns="0" rIns="0" bIns="0"/>
          <a:lstStyle>
            <a:lvl1pPr>
              <a:lnSpc>
                <a:spcPts val="2600"/>
              </a:lnSpc>
              <a:spcAft>
                <a:spcPts val="0"/>
              </a:spcAft>
              <a:buClr>
                <a:schemeClr val="bg1"/>
              </a:buClr>
              <a:defRPr sz="2000">
                <a:solidFill>
                  <a:schemeClr val="bg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GB"/>
              <a:t>Click to edit Master text styles</a:t>
            </a:r>
          </a:p>
        </p:txBody>
      </p:sp>
      <p:sp>
        <p:nvSpPr>
          <p:cNvPr id="2" name="Grafik 2">
            <a:extLst>
              <a:ext uri="{FF2B5EF4-FFF2-40B4-BE49-F238E27FC236}">
                <a16:creationId xmlns:a16="http://schemas.microsoft.com/office/drawing/2014/main" id="{1FF61CEB-6B13-72EC-6E12-B24882FE149F}"/>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428115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3 Quote in white car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rafik 2">
            <a:extLst>
              <a:ext uri="{FF2B5EF4-FFF2-40B4-BE49-F238E27FC236}">
                <a16:creationId xmlns:a16="http://schemas.microsoft.com/office/drawing/2014/main" id="{86FE6864-E8B2-5FE4-DA3E-C70369B04D9F}"/>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Afrundet rektangel 3">
            <a:extLst>
              <a:ext uri="{FF2B5EF4-FFF2-40B4-BE49-F238E27FC236}">
                <a16:creationId xmlns:a16="http://schemas.microsoft.com/office/drawing/2014/main" id="{F2DA0EDD-2D0B-E26D-AF33-7021F1E7725E}"/>
              </a:ext>
            </a:extLst>
          </p:cNvPr>
          <p:cNvSpPr/>
          <p:nvPr userDrawn="1"/>
        </p:nvSpPr>
        <p:spPr>
          <a:xfrm>
            <a:off x="587375" y="1344595"/>
            <a:ext cx="7272338" cy="4537075"/>
          </a:xfrm>
          <a:prstGeom prst="roundRect">
            <a:avLst>
              <a:gd name="adj" fmla="val 116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6" name="Pladsholder til billede 11">
            <a:extLst>
              <a:ext uri="{FF2B5EF4-FFF2-40B4-BE49-F238E27FC236}">
                <a16:creationId xmlns:a16="http://schemas.microsoft.com/office/drawing/2014/main" id="{515A430E-6A65-5EBE-580F-4F221D6594D4}"/>
              </a:ext>
            </a:extLst>
          </p:cNvPr>
          <p:cNvSpPr>
            <a:spLocks noGrp="1"/>
          </p:cNvSpPr>
          <p:nvPr>
            <p:ph type="pic" sz="quarter" idx="13" hasCustomPrompt="1"/>
          </p:nvPr>
        </p:nvSpPr>
        <p:spPr>
          <a:xfrm>
            <a:off x="7140575" y="477325"/>
            <a:ext cx="4464050" cy="3888300"/>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10" name="Title 1">
            <a:extLst>
              <a:ext uri="{FF2B5EF4-FFF2-40B4-BE49-F238E27FC236}">
                <a16:creationId xmlns:a16="http://schemas.microsoft.com/office/drawing/2014/main" id="{40FC1661-A8B0-BE88-25C3-7614FA869072}"/>
              </a:ext>
            </a:extLst>
          </p:cNvPr>
          <p:cNvSpPr>
            <a:spLocks noGrp="1"/>
          </p:cNvSpPr>
          <p:nvPr>
            <p:ph type="title" hasCustomPrompt="1"/>
          </p:nvPr>
        </p:nvSpPr>
        <p:spPr>
          <a:xfrm>
            <a:off x="947738" y="1844675"/>
            <a:ext cx="5784658" cy="2520950"/>
          </a:xfrm>
          <a:prstGeom prst="rect">
            <a:avLst/>
          </a:prstGeom>
        </p:spPr>
        <p:txBody>
          <a:bodyPr/>
          <a:lstStyle>
            <a:lvl1pPr>
              <a:lnSpc>
                <a:spcPct val="100000"/>
              </a:lnSpc>
              <a:defRPr sz="2800"/>
            </a:lvl1pPr>
          </a:lstStyle>
          <a:p>
            <a:r>
              <a:rPr lang="en-GB" dirty="0"/>
              <a:t>Click to edit quote</a:t>
            </a:r>
            <a:endParaRPr lang="da-DK" dirty="0"/>
          </a:p>
        </p:txBody>
      </p:sp>
      <p:sp>
        <p:nvSpPr>
          <p:cNvPr id="17" name="Text Placeholder 15">
            <a:extLst>
              <a:ext uri="{FF2B5EF4-FFF2-40B4-BE49-F238E27FC236}">
                <a16:creationId xmlns:a16="http://schemas.microsoft.com/office/drawing/2014/main" id="{A47BEEF9-0A22-6A83-200D-CE23DD35A181}"/>
              </a:ext>
            </a:extLst>
          </p:cNvPr>
          <p:cNvSpPr>
            <a:spLocks noGrp="1"/>
          </p:cNvSpPr>
          <p:nvPr>
            <p:ph type="body" sz="quarter" idx="15" hasCustomPrompt="1"/>
          </p:nvPr>
        </p:nvSpPr>
        <p:spPr>
          <a:xfrm>
            <a:off x="947737" y="4865705"/>
            <a:ext cx="5784657" cy="255608"/>
          </a:xfrm>
        </p:spPr>
        <p:txBody>
          <a:bodyPr/>
          <a:lstStyle>
            <a:lvl1pPr marL="0" indent="0">
              <a:buNone/>
              <a:defRPr b="1" i="0">
                <a:latin typeface="Franklin Gothic Demi" panose="020B0603020102020204" pitchFamily="34" charset="0"/>
              </a:defRPr>
            </a:lvl1pPr>
          </a:lstStyle>
          <a:p>
            <a:pPr lvl="0"/>
            <a:r>
              <a:rPr lang="en-NO" dirty="0"/>
              <a:t>Full name</a:t>
            </a:r>
          </a:p>
        </p:txBody>
      </p:sp>
      <p:sp>
        <p:nvSpPr>
          <p:cNvPr id="18" name="Text Placeholder 15">
            <a:extLst>
              <a:ext uri="{FF2B5EF4-FFF2-40B4-BE49-F238E27FC236}">
                <a16:creationId xmlns:a16="http://schemas.microsoft.com/office/drawing/2014/main" id="{FED8F32F-F9AA-CE22-2059-D4555B45F530}"/>
              </a:ext>
            </a:extLst>
          </p:cNvPr>
          <p:cNvSpPr>
            <a:spLocks noGrp="1"/>
          </p:cNvSpPr>
          <p:nvPr>
            <p:ph type="body" sz="quarter" idx="16" hasCustomPrompt="1"/>
          </p:nvPr>
        </p:nvSpPr>
        <p:spPr>
          <a:xfrm>
            <a:off x="947737" y="5119093"/>
            <a:ext cx="5784657" cy="255608"/>
          </a:xfrm>
        </p:spPr>
        <p:txBody>
          <a:bodyPr/>
          <a:lstStyle>
            <a:lvl1pPr marL="0" indent="0">
              <a:buNone/>
              <a:defRPr b="0" i="0">
                <a:latin typeface="Franklin Gothic Book" panose="020B0503020102020204" pitchFamily="34" charset="0"/>
              </a:defRPr>
            </a:lvl1pPr>
          </a:lstStyle>
          <a:p>
            <a:pPr lvl="0"/>
            <a:r>
              <a:rPr lang="en-NO" dirty="0"/>
              <a:t>Title, company</a:t>
            </a:r>
          </a:p>
        </p:txBody>
      </p:sp>
    </p:spTree>
    <p:extLst>
      <p:ext uri="{BB962C8B-B14F-4D97-AF65-F5344CB8AC3E}">
        <p14:creationId xmlns:p14="http://schemas.microsoft.com/office/powerpoint/2010/main" val="3264047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4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 6">
            <a:extLst>
              <a:ext uri="{FF2B5EF4-FFF2-40B4-BE49-F238E27FC236}">
                <a16:creationId xmlns:a16="http://schemas.microsoft.com/office/drawing/2014/main" id="{B9819FED-BA71-D6D7-3D2C-42BDF34402D3}"/>
              </a:ext>
            </a:extLst>
          </p:cNvPr>
          <p:cNvSpPr>
            <a:spLocks noGrp="1"/>
          </p:cNvSpPr>
          <p:nvPr>
            <p:ph type="title" hasCustomPrompt="1"/>
          </p:nvPr>
        </p:nvSpPr>
        <p:spPr>
          <a:xfrm>
            <a:off x="1524000" y="1490329"/>
            <a:ext cx="9144001" cy="2370471"/>
          </a:xfrm>
        </p:spPr>
        <p:txBody>
          <a:bodyPr/>
          <a:lstStyle>
            <a:lvl1pPr>
              <a:defRPr sz="3600">
                <a:solidFill>
                  <a:srgbClr val="171717"/>
                </a:solidFill>
              </a:defRPr>
            </a:lvl1pPr>
          </a:lstStyle>
          <a:p>
            <a:r>
              <a:rPr lang="en-GB" dirty="0"/>
              <a:t>Click to edit quote</a:t>
            </a:r>
            <a:endParaRPr lang="da-DK" dirty="0"/>
          </a:p>
        </p:txBody>
      </p:sp>
      <p:sp>
        <p:nvSpPr>
          <p:cNvPr id="2" name="Text Placeholder 15">
            <a:extLst>
              <a:ext uri="{FF2B5EF4-FFF2-40B4-BE49-F238E27FC236}">
                <a16:creationId xmlns:a16="http://schemas.microsoft.com/office/drawing/2014/main" id="{21E67010-D646-F3A6-C0F1-F39388A714DC}"/>
              </a:ext>
            </a:extLst>
          </p:cNvPr>
          <p:cNvSpPr>
            <a:spLocks noGrp="1"/>
          </p:cNvSpPr>
          <p:nvPr>
            <p:ph type="body" sz="quarter" idx="15" hasCustomPrompt="1"/>
          </p:nvPr>
        </p:nvSpPr>
        <p:spPr>
          <a:xfrm>
            <a:off x="1524000" y="4005263"/>
            <a:ext cx="6335713" cy="255608"/>
          </a:xfrm>
        </p:spPr>
        <p:txBody>
          <a:bodyPr/>
          <a:lstStyle>
            <a:lvl1pPr marL="0" indent="0">
              <a:buNone/>
              <a:defRPr b="1" i="0">
                <a:latin typeface="Franklin Gothic Demi" panose="020B0603020102020204" pitchFamily="34" charset="0"/>
              </a:defRPr>
            </a:lvl1pPr>
          </a:lstStyle>
          <a:p>
            <a:pPr lvl="0"/>
            <a:r>
              <a:rPr lang="en-NO" dirty="0"/>
              <a:t>Full name</a:t>
            </a:r>
          </a:p>
        </p:txBody>
      </p:sp>
      <p:sp>
        <p:nvSpPr>
          <p:cNvPr id="3" name="Text Placeholder 15">
            <a:extLst>
              <a:ext uri="{FF2B5EF4-FFF2-40B4-BE49-F238E27FC236}">
                <a16:creationId xmlns:a16="http://schemas.microsoft.com/office/drawing/2014/main" id="{FBC6C238-D290-AD85-5E6E-785EA2ED78CF}"/>
              </a:ext>
            </a:extLst>
          </p:cNvPr>
          <p:cNvSpPr>
            <a:spLocks noGrp="1"/>
          </p:cNvSpPr>
          <p:nvPr>
            <p:ph type="body" sz="quarter" idx="16" hasCustomPrompt="1"/>
          </p:nvPr>
        </p:nvSpPr>
        <p:spPr>
          <a:xfrm>
            <a:off x="1524000" y="4258651"/>
            <a:ext cx="6335713" cy="255608"/>
          </a:xfrm>
        </p:spPr>
        <p:txBody>
          <a:bodyPr/>
          <a:lstStyle>
            <a:lvl1pPr marL="0" indent="0">
              <a:buNone/>
              <a:defRPr b="0" i="0">
                <a:latin typeface="Franklin Gothic Book" panose="020B0503020102020204" pitchFamily="34" charset="0"/>
              </a:defRPr>
            </a:lvl1pPr>
          </a:lstStyle>
          <a:p>
            <a:pPr lvl="0"/>
            <a:r>
              <a:rPr lang="en-NO" dirty="0"/>
              <a:t>Title, company</a:t>
            </a:r>
          </a:p>
        </p:txBody>
      </p:sp>
    </p:spTree>
    <p:extLst>
      <p:ext uri="{BB962C8B-B14F-4D97-AF65-F5344CB8AC3E}">
        <p14:creationId xmlns:p14="http://schemas.microsoft.com/office/powerpoint/2010/main" val="3878386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45 Quote,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el 6">
            <a:extLst>
              <a:ext uri="{FF2B5EF4-FFF2-40B4-BE49-F238E27FC236}">
                <a16:creationId xmlns:a16="http://schemas.microsoft.com/office/drawing/2014/main" id="{E3FF44CD-60AA-0F22-3FAB-E95DB70ADD5C}"/>
              </a:ext>
            </a:extLst>
          </p:cNvPr>
          <p:cNvSpPr>
            <a:spLocks noGrp="1"/>
          </p:cNvSpPr>
          <p:nvPr>
            <p:ph type="title" hasCustomPrompt="1"/>
          </p:nvPr>
        </p:nvSpPr>
        <p:spPr>
          <a:xfrm>
            <a:off x="1524000" y="1490329"/>
            <a:ext cx="9144001" cy="2370471"/>
          </a:xfrm>
        </p:spPr>
        <p:txBody>
          <a:bodyPr/>
          <a:lstStyle>
            <a:lvl1pPr>
              <a:defRPr sz="3600">
                <a:solidFill>
                  <a:schemeClr val="bg1"/>
                </a:solidFill>
              </a:defRPr>
            </a:lvl1pPr>
          </a:lstStyle>
          <a:p>
            <a:r>
              <a:rPr lang="en-GB" dirty="0"/>
              <a:t>Click to edit quote</a:t>
            </a:r>
            <a:endParaRPr lang="da-DK" dirty="0"/>
          </a:p>
        </p:txBody>
      </p:sp>
      <p:sp>
        <p:nvSpPr>
          <p:cNvPr id="2" name="Grafik 2">
            <a:extLst>
              <a:ext uri="{FF2B5EF4-FFF2-40B4-BE49-F238E27FC236}">
                <a16:creationId xmlns:a16="http://schemas.microsoft.com/office/drawing/2014/main" id="{F62AA3C6-9C4D-75A6-5E20-E9223E49B2AD}"/>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Text Placeholder 15">
            <a:extLst>
              <a:ext uri="{FF2B5EF4-FFF2-40B4-BE49-F238E27FC236}">
                <a16:creationId xmlns:a16="http://schemas.microsoft.com/office/drawing/2014/main" id="{0B2049CB-F434-A310-E373-2DEC5A6664D8}"/>
              </a:ext>
            </a:extLst>
          </p:cNvPr>
          <p:cNvSpPr>
            <a:spLocks noGrp="1"/>
          </p:cNvSpPr>
          <p:nvPr>
            <p:ph type="body" sz="quarter" idx="15" hasCustomPrompt="1"/>
          </p:nvPr>
        </p:nvSpPr>
        <p:spPr>
          <a:xfrm>
            <a:off x="1524000" y="4005263"/>
            <a:ext cx="6335713" cy="255608"/>
          </a:xfrm>
        </p:spPr>
        <p:txBody>
          <a:bodyPr/>
          <a:lstStyle>
            <a:lvl1pPr marL="0" indent="0">
              <a:buNone/>
              <a:defRPr b="1" i="0">
                <a:solidFill>
                  <a:schemeClr val="bg1"/>
                </a:solidFill>
                <a:latin typeface="Franklin Gothic Demi" panose="020B0603020102020204" pitchFamily="34" charset="0"/>
              </a:defRPr>
            </a:lvl1pPr>
          </a:lstStyle>
          <a:p>
            <a:pPr lvl="0"/>
            <a:r>
              <a:rPr lang="en-NO" dirty="0"/>
              <a:t>Full name</a:t>
            </a:r>
          </a:p>
        </p:txBody>
      </p:sp>
      <p:sp>
        <p:nvSpPr>
          <p:cNvPr id="4" name="Text Placeholder 15">
            <a:extLst>
              <a:ext uri="{FF2B5EF4-FFF2-40B4-BE49-F238E27FC236}">
                <a16:creationId xmlns:a16="http://schemas.microsoft.com/office/drawing/2014/main" id="{CB62BE0B-76AE-921A-3171-7F8BCC0E8821}"/>
              </a:ext>
            </a:extLst>
          </p:cNvPr>
          <p:cNvSpPr>
            <a:spLocks noGrp="1"/>
          </p:cNvSpPr>
          <p:nvPr>
            <p:ph type="body" sz="quarter" idx="16" hasCustomPrompt="1"/>
          </p:nvPr>
        </p:nvSpPr>
        <p:spPr>
          <a:xfrm>
            <a:off x="1524000" y="4258651"/>
            <a:ext cx="6335713" cy="255608"/>
          </a:xfrm>
        </p:spPr>
        <p:txBody>
          <a:bodyPr/>
          <a:lstStyle>
            <a:lvl1pPr marL="0" indent="0">
              <a:buNone/>
              <a:defRPr b="0" i="0">
                <a:solidFill>
                  <a:schemeClr val="bg1"/>
                </a:solidFill>
                <a:latin typeface="Franklin Gothic Book" panose="020B0503020102020204" pitchFamily="34" charset="0"/>
              </a:defRPr>
            </a:lvl1pPr>
          </a:lstStyle>
          <a:p>
            <a:pPr lvl="0"/>
            <a:r>
              <a:rPr lang="en-NO" dirty="0"/>
              <a:t>Title, company</a:t>
            </a:r>
          </a:p>
        </p:txBody>
      </p:sp>
    </p:spTree>
    <p:extLst>
      <p:ext uri="{BB962C8B-B14F-4D97-AF65-F5344CB8AC3E}">
        <p14:creationId xmlns:p14="http://schemas.microsoft.com/office/powerpoint/2010/main" val="888109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8"/>
            <a:ext cx="7272338" cy="2879725"/>
          </a:xfrm>
          <a:prstGeom prst="rect">
            <a:avLst/>
          </a:prstGeom>
        </p:spPr>
        <p:txBody>
          <a:bodyPr anchor="ctr" anchorCtr="0">
            <a:noAutofit/>
          </a:bodyPr>
          <a:lstStyle>
            <a:lvl1pPr algn="l">
              <a:lnSpc>
                <a:spcPts val="6000"/>
              </a:lnSpc>
              <a:defRPr sz="5000">
                <a:solidFill>
                  <a:schemeClr val="tx1"/>
                </a:solidFill>
              </a:defRPr>
            </a:lvl1pPr>
          </a:lstStyle>
          <a:p>
            <a:r>
              <a:rPr lang="en-GB" dirty="0"/>
              <a:t>Click to edit title</a:t>
            </a:r>
            <a:endParaRPr lang="da-DK" dirty="0"/>
          </a:p>
        </p:txBody>
      </p:sp>
    </p:spTree>
    <p:extLst>
      <p:ext uri="{BB962C8B-B14F-4D97-AF65-F5344CB8AC3E}">
        <p14:creationId xmlns:p14="http://schemas.microsoft.com/office/powerpoint/2010/main" val="450275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7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8"/>
            <a:ext cx="7272338" cy="2879725"/>
          </a:xfrm>
          <a:prstGeom prst="rect">
            <a:avLst/>
          </a:prstGeom>
        </p:spPr>
        <p:txBody>
          <a:bodyPr anchor="ctr" anchorCtr="0">
            <a:noAutofit/>
          </a:bodyPr>
          <a:lstStyle>
            <a:lvl1pPr algn="l">
              <a:lnSpc>
                <a:spcPts val="6000"/>
              </a:lnSpc>
              <a:defRPr sz="5000">
                <a:solidFill>
                  <a:srgbClr val="FFFFFF"/>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8BF55D15-1C05-0E78-3D14-2ECAF1263238}"/>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63532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06 Frontpag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B8CE239-E0F3-B045-199C-A0810BEDB66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375" y="481330"/>
            <a:ext cx="1440000" cy="411012"/>
          </a:xfrm>
          <a:prstGeom prst="rect">
            <a:avLst/>
          </a:prstGeom>
        </p:spPr>
      </p:pic>
      <p:sp>
        <p:nvSpPr>
          <p:cNvPr id="5" name="Title 1">
            <a:extLst>
              <a:ext uri="{FF2B5EF4-FFF2-40B4-BE49-F238E27FC236}">
                <a16:creationId xmlns:a16="http://schemas.microsoft.com/office/drawing/2014/main" id="{B8D3635F-1CA0-B0C9-5D8E-F55371ABA42C}"/>
              </a:ext>
            </a:extLst>
          </p:cNvPr>
          <p:cNvSpPr>
            <a:spLocks noGrp="1"/>
          </p:cNvSpPr>
          <p:nvPr>
            <p:ph type="ctrTitle" hasCustomPrompt="1"/>
          </p:nvPr>
        </p:nvSpPr>
        <p:spPr>
          <a:xfrm>
            <a:off x="1524000" y="3500437"/>
            <a:ext cx="4464050" cy="2376487"/>
          </a:xfrm>
          <a:prstGeom prst="rect">
            <a:avLst/>
          </a:prstGeom>
        </p:spPr>
        <p:txBody>
          <a:bodyPr anchor="ctr" anchorCtr="0">
            <a:noAutofit/>
          </a:bodyPr>
          <a:lstStyle>
            <a:lvl1pPr algn="l">
              <a:lnSpc>
                <a:spcPts val="6000"/>
              </a:lnSpc>
              <a:defRPr sz="5000">
                <a:solidFill>
                  <a:schemeClr val="tx1"/>
                </a:solidFill>
              </a:defRPr>
            </a:lvl1pPr>
          </a:lstStyle>
          <a:p>
            <a:r>
              <a:rPr lang="en-GB" dirty="0"/>
              <a:t>Click to edit title</a:t>
            </a:r>
            <a:endParaRPr lang="da-DK" dirty="0"/>
          </a:p>
        </p:txBody>
      </p:sp>
    </p:spTree>
    <p:extLst>
      <p:ext uri="{BB962C8B-B14F-4D97-AF65-F5344CB8AC3E}">
        <p14:creationId xmlns:p14="http://schemas.microsoft.com/office/powerpoint/2010/main" val="9564327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8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8"/>
            <a:ext cx="7272338" cy="2879725"/>
          </a:xfrm>
          <a:prstGeom prst="rect">
            <a:avLst/>
          </a:prstGeom>
        </p:spPr>
        <p:txBody>
          <a:bodyPr anchor="ctr" anchorCtr="0">
            <a:noAutofit/>
          </a:bodyPr>
          <a:lstStyle>
            <a:lvl1pPr algn="l">
              <a:lnSpc>
                <a:spcPts val="6000"/>
              </a:lnSpc>
              <a:defRPr sz="5000">
                <a:solidFill>
                  <a:srgbClr val="FFFFFF"/>
                </a:solidFill>
              </a:defRPr>
            </a:lvl1pPr>
          </a:lstStyle>
          <a:p>
            <a:r>
              <a:rPr lang="en-GB" dirty="0"/>
              <a:t>Click to edit title</a:t>
            </a:r>
            <a:endParaRPr lang="da-DK" dirty="0"/>
          </a:p>
        </p:txBody>
      </p:sp>
    </p:spTree>
    <p:extLst>
      <p:ext uri="{BB962C8B-B14F-4D97-AF65-F5344CB8AC3E}">
        <p14:creationId xmlns:p14="http://schemas.microsoft.com/office/powerpoint/2010/main" val="24160941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9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8"/>
            <a:ext cx="7272338" cy="2879725"/>
          </a:xfrm>
          <a:prstGeom prst="rect">
            <a:avLst/>
          </a:prstGeom>
        </p:spPr>
        <p:txBody>
          <a:bodyPr anchor="ctr" anchorCtr="0">
            <a:noAutofit/>
          </a:bodyPr>
          <a:lstStyle>
            <a:lvl1pPr algn="l">
              <a:lnSpc>
                <a:spcPts val="6000"/>
              </a:lnSpc>
              <a:defRPr sz="5000">
                <a:solidFill>
                  <a:srgbClr val="FFFFFF"/>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BDC5A90B-B277-F1EC-5AC8-A2ECE36AA309}"/>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578818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50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3500437"/>
            <a:ext cx="7272338" cy="2520951"/>
          </a:xfrm>
          <a:prstGeom prst="rect">
            <a:avLst/>
          </a:prstGeom>
        </p:spPr>
        <p:txBody>
          <a:bodyPr anchor="ctr" anchorCtr="0">
            <a:noAutofit/>
          </a:bodyPr>
          <a:lstStyle>
            <a:lvl1pPr algn="l">
              <a:lnSpc>
                <a:spcPts val="6000"/>
              </a:lnSpc>
              <a:defRPr sz="5000">
                <a:solidFill>
                  <a:schemeClr val="tx1"/>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434D1750-6627-90DA-3998-9A0E147E1B6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6459336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51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3500437"/>
            <a:ext cx="7272338" cy="2520951"/>
          </a:xfrm>
          <a:prstGeom prst="rect">
            <a:avLst/>
          </a:prstGeom>
        </p:spPr>
        <p:txBody>
          <a:bodyPr anchor="ctr" anchorCtr="0">
            <a:noAutofit/>
          </a:bodyPr>
          <a:lstStyle>
            <a:lvl1pPr algn="l">
              <a:lnSpc>
                <a:spcPts val="6000"/>
              </a:lnSpc>
              <a:defRPr sz="5000">
                <a:solidFill>
                  <a:srgbClr val="FFFFFF"/>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67F27F5A-D194-29ED-4679-671E8E83626D}"/>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0626892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52 Outr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3500437"/>
            <a:ext cx="7272338" cy="2520951"/>
          </a:xfrm>
          <a:prstGeom prst="rect">
            <a:avLst/>
          </a:prstGeom>
        </p:spPr>
        <p:txBody>
          <a:bodyPr anchor="ctr" anchorCtr="0">
            <a:noAutofit/>
          </a:bodyPr>
          <a:lstStyle>
            <a:lvl1pPr algn="l">
              <a:lnSpc>
                <a:spcPts val="6000"/>
              </a:lnSpc>
              <a:defRPr sz="5000">
                <a:solidFill>
                  <a:srgbClr val="FFFFFF"/>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805E4C86-3D95-68A3-B8E3-4E1412E04868}"/>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657934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53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rafik 2">
            <a:extLst>
              <a:ext uri="{FF2B5EF4-FFF2-40B4-BE49-F238E27FC236}">
                <a16:creationId xmlns:a16="http://schemas.microsoft.com/office/drawing/2014/main" id="{1740F286-2222-6DB9-BB87-4854EAFCC6F6}"/>
              </a:ext>
            </a:extLst>
          </p:cNvPr>
          <p:cNvSpPr/>
          <p:nvPr userDrawn="1"/>
        </p:nvSpPr>
        <p:spPr>
          <a:xfrm>
            <a:off x="3863975" y="2791460"/>
            <a:ext cx="4464050" cy="1275080"/>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41757614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54 Logo + tag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322CA4E-243D-2C42-A5F5-0A2B58A0BFE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67699" y="1901795"/>
            <a:ext cx="6853805" cy="3476698"/>
          </a:xfrm>
          <a:prstGeom prst="rect">
            <a:avLst/>
          </a:prstGeom>
        </p:spPr>
      </p:pic>
    </p:spTree>
    <p:extLst>
      <p:ext uri="{BB962C8B-B14F-4D97-AF65-F5344CB8AC3E}">
        <p14:creationId xmlns:p14="http://schemas.microsoft.com/office/powerpoint/2010/main" val="799892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5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1992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56 Blank, black">
    <p:bg>
      <p:bgPr>
        <a:solidFill>
          <a:schemeClr val="tx1"/>
        </a:solidFill>
        <a:effectLst/>
      </p:bgPr>
    </p:bg>
    <p:spTree>
      <p:nvGrpSpPr>
        <p:cNvPr id="1" name=""/>
        <p:cNvGrpSpPr/>
        <p:nvPr/>
      </p:nvGrpSpPr>
      <p:grpSpPr>
        <a:xfrm>
          <a:off x="0" y="0"/>
          <a:ext cx="0" cy="0"/>
          <a:chOff x="0" y="0"/>
          <a:chExt cx="0" cy="0"/>
        </a:xfrm>
      </p:grpSpPr>
      <p:sp>
        <p:nvSpPr>
          <p:cNvPr id="2" name="Grafik 2">
            <a:extLst>
              <a:ext uri="{FF2B5EF4-FFF2-40B4-BE49-F238E27FC236}">
                <a16:creationId xmlns:a16="http://schemas.microsoft.com/office/drawing/2014/main" id="{8BCFAFF8-858A-FCE2-3A59-181A842153A6}"/>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36064026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7 ---&gt;">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94C82C-678D-D467-3235-D160C3D79B2C}"/>
              </a:ext>
            </a:extLst>
          </p:cNvPr>
          <p:cNvSpPr txBox="1"/>
          <p:nvPr userDrawn="1"/>
        </p:nvSpPr>
        <p:spPr>
          <a:xfrm>
            <a:off x="552155" y="544414"/>
            <a:ext cx="9260010" cy="4616648"/>
          </a:xfrm>
          <a:prstGeom prst="rect">
            <a:avLst/>
          </a:prstGeom>
          <a:noFill/>
        </p:spPr>
        <p:txBody>
          <a:bodyPr wrap="square" lIns="0" tIns="0" rIns="0" bIns="0" rtlCol="0">
            <a:spAutoFit/>
          </a:bodyPr>
          <a:lstStyle/>
          <a:p>
            <a:pPr algn="l"/>
            <a:r>
              <a:rPr lang="en-NO" sz="10000" b="1" i="0" dirty="0">
                <a:latin typeface="Franklin Gothic Demi" panose="020B0603020102020204" pitchFamily="34" charset="0"/>
              </a:rPr>
              <a:t>Don’t use the following master slides</a:t>
            </a:r>
          </a:p>
        </p:txBody>
      </p:sp>
      <p:cxnSp>
        <p:nvCxnSpPr>
          <p:cNvPr id="5" name="Straight Arrow Connector 4">
            <a:extLst>
              <a:ext uri="{FF2B5EF4-FFF2-40B4-BE49-F238E27FC236}">
                <a16:creationId xmlns:a16="http://schemas.microsoft.com/office/drawing/2014/main" id="{BFA290A3-6D6D-9DA7-E7A2-93B93438352F}"/>
              </a:ext>
            </a:extLst>
          </p:cNvPr>
          <p:cNvCxnSpPr>
            <a:cxnSpLocks/>
          </p:cNvCxnSpPr>
          <p:nvPr userDrawn="1"/>
        </p:nvCxnSpPr>
        <p:spPr>
          <a:xfrm>
            <a:off x="587375" y="5734051"/>
            <a:ext cx="8208963" cy="0"/>
          </a:xfrm>
          <a:prstGeom prst="straightConnector1">
            <a:avLst/>
          </a:prstGeom>
          <a:ln w="1016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9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07 Frontp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B72315F6-E422-36BF-8B33-FE58170E6AAC}"/>
              </a:ext>
            </a:extLst>
          </p:cNvPr>
          <p:cNvSpPr/>
          <p:nvPr/>
        </p:nvSpPr>
        <p:spPr>
          <a:xfrm>
            <a:off x="587376" y="481330"/>
            <a:ext cx="1438951" cy="411012"/>
          </a:xfrm>
          <a:custGeom>
            <a:avLst/>
            <a:gdLst>
              <a:gd name="connsiteX0" fmla="*/ 1261562 w 1438951"/>
              <a:gd name="connsiteY0" fmla="*/ 99208 h 411012"/>
              <a:gd name="connsiteX1" fmla="*/ 1201362 w 1438951"/>
              <a:gd name="connsiteY1" fmla="*/ 99208 h 411012"/>
              <a:gd name="connsiteX2" fmla="*/ 1295235 w 1438951"/>
              <a:gd name="connsiteY2" fmla="*/ 316305 h 411012"/>
              <a:gd name="connsiteX3" fmla="*/ 1290712 w 1438951"/>
              <a:gd name="connsiteY3" fmla="*/ 326613 h 411012"/>
              <a:gd name="connsiteX4" fmla="*/ 1237635 w 1438951"/>
              <a:gd name="connsiteY4" fmla="*/ 364626 h 411012"/>
              <a:gd name="connsiteX5" fmla="*/ 1214976 w 1438951"/>
              <a:gd name="connsiteY5" fmla="*/ 361408 h 411012"/>
              <a:gd name="connsiteX6" fmla="*/ 1214976 w 1438951"/>
              <a:gd name="connsiteY6" fmla="*/ 407794 h 411012"/>
              <a:gd name="connsiteX7" fmla="*/ 1244103 w 1438951"/>
              <a:gd name="connsiteY7" fmla="*/ 411012 h 411012"/>
              <a:gd name="connsiteX8" fmla="*/ 1347678 w 1438951"/>
              <a:gd name="connsiteY8" fmla="*/ 324047 h 411012"/>
              <a:gd name="connsiteX9" fmla="*/ 1438951 w 1438951"/>
              <a:gd name="connsiteY9" fmla="*/ 99208 h 411012"/>
              <a:gd name="connsiteX10" fmla="*/ 1378751 w 1438951"/>
              <a:gd name="connsiteY10" fmla="*/ 99208 h 411012"/>
              <a:gd name="connsiteX11" fmla="*/ 1323729 w 1438951"/>
              <a:gd name="connsiteY11" fmla="*/ 258981 h 411012"/>
              <a:gd name="connsiteX12" fmla="*/ 1261584 w 1438951"/>
              <a:gd name="connsiteY12" fmla="*/ 99208 h 411012"/>
              <a:gd name="connsiteX13" fmla="*/ 1069315 w 1438951"/>
              <a:gd name="connsiteY13" fmla="*/ 261547 h 411012"/>
              <a:gd name="connsiteX14" fmla="*/ 1128226 w 1438951"/>
              <a:gd name="connsiteY14" fmla="*/ 224817 h 411012"/>
              <a:gd name="connsiteX15" fmla="*/ 1152175 w 1438951"/>
              <a:gd name="connsiteY15" fmla="*/ 223534 h 411012"/>
              <a:gd name="connsiteX16" fmla="*/ 1152175 w 1438951"/>
              <a:gd name="connsiteY16" fmla="*/ 236408 h 411012"/>
              <a:gd name="connsiteX17" fmla="*/ 1102988 w 1438951"/>
              <a:gd name="connsiteY17" fmla="*/ 286665 h 411012"/>
              <a:gd name="connsiteX18" fmla="*/ 1069337 w 1438951"/>
              <a:gd name="connsiteY18" fmla="*/ 261547 h 411012"/>
              <a:gd name="connsiteX19" fmla="*/ 1004591 w 1438951"/>
              <a:gd name="connsiteY19" fmla="*/ 181019 h 411012"/>
              <a:gd name="connsiteX20" fmla="*/ 1055090 w 1438951"/>
              <a:gd name="connsiteY20" fmla="*/ 186173 h 411012"/>
              <a:gd name="connsiteX21" fmla="*/ 1104277 w 1438951"/>
              <a:gd name="connsiteY21" fmla="*/ 139788 h 411012"/>
              <a:gd name="connsiteX22" fmla="*/ 1150230 w 1438951"/>
              <a:gd name="connsiteY22" fmla="*/ 185521 h 411012"/>
              <a:gd name="connsiteX23" fmla="*/ 1150230 w 1438951"/>
              <a:gd name="connsiteY23" fmla="*/ 190022 h 411012"/>
              <a:gd name="connsiteX24" fmla="*/ 1124992 w 1438951"/>
              <a:gd name="connsiteY24" fmla="*/ 191305 h 411012"/>
              <a:gd name="connsiteX25" fmla="*/ 1015582 w 1438951"/>
              <a:gd name="connsiteY25" fmla="*/ 265396 h 411012"/>
              <a:gd name="connsiteX26" fmla="*/ 1088085 w 1438951"/>
              <a:gd name="connsiteY26" fmla="*/ 326591 h 411012"/>
              <a:gd name="connsiteX27" fmla="*/ 1154120 w 1438951"/>
              <a:gd name="connsiteY27" fmla="*/ 288578 h 411012"/>
              <a:gd name="connsiteX28" fmla="*/ 1154120 w 1438951"/>
              <a:gd name="connsiteY28" fmla="*/ 322068 h 411012"/>
              <a:gd name="connsiteX29" fmla="*/ 1204618 w 1438951"/>
              <a:gd name="connsiteY29" fmla="*/ 322068 h 411012"/>
              <a:gd name="connsiteX30" fmla="*/ 1204618 w 1438951"/>
              <a:gd name="connsiteY30" fmla="*/ 191936 h 411012"/>
              <a:gd name="connsiteX31" fmla="*/ 1104932 w 1438951"/>
              <a:gd name="connsiteY31" fmla="*/ 94663 h 411012"/>
              <a:gd name="connsiteX32" fmla="*/ 1004591 w 1438951"/>
              <a:gd name="connsiteY32" fmla="*/ 180998 h 411012"/>
              <a:gd name="connsiteX33" fmla="*/ 806509 w 1438951"/>
              <a:gd name="connsiteY33" fmla="*/ 211291 h 411012"/>
              <a:gd name="connsiteX34" fmla="*/ 871233 w 1438951"/>
              <a:gd name="connsiteY34" fmla="*/ 139788 h 411012"/>
              <a:gd name="connsiteX35" fmla="*/ 935323 w 1438951"/>
              <a:gd name="connsiteY35" fmla="*/ 211291 h 411012"/>
              <a:gd name="connsiteX36" fmla="*/ 871233 w 1438951"/>
              <a:gd name="connsiteY36" fmla="*/ 282794 h 411012"/>
              <a:gd name="connsiteX37" fmla="*/ 806509 w 1438951"/>
              <a:gd name="connsiteY37" fmla="*/ 211291 h 411012"/>
              <a:gd name="connsiteX38" fmla="*/ 751488 w 1438951"/>
              <a:gd name="connsiteY38" fmla="*/ 211291 h 411012"/>
              <a:gd name="connsiteX39" fmla="*/ 862820 w 1438951"/>
              <a:gd name="connsiteY39" fmla="*/ 326613 h 411012"/>
              <a:gd name="connsiteX40" fmla="*/ 934667 w 1438951"/>
              <a:gd name="connsiteY40" fmla="*/ 291188 h 411012"/>
              <a:gd name="connsiteX41" fmla="*/ 934667 w 1438951"/>
              <a:gd name="connsiteY41" fmla="*/ 322112 h 411012"/>
              <a:gd name="connsiteX42" fmla="*/ 985799 w 1438951"/>
              <a:gd name="connsiteY42" fmla="*/ 322112 h 411012"/>
              <a:gd name="connsiteX43" fmla="*/ 985799 w 1438951"/>
              <a:gd name="connsiteY43" fmla="*/ 0 h 411012"/>
              <a:gd name="connsiteX44" fmla="*/ 932067 w 1438951"/>
              <a:gd name="connsiteY44" fmla="*/ 0 h 411012"/>
              <a:gd name="connsiteX45" fmla="*/ 932067 w 1438951"/>
              <a:gd name="connsiteY45" fmla="*/ 130132 h 411012"/>
              <a:gd name="connsiteX46" fmla="*/ 862798 w 1438951"/>
              <a:gd name="connsiteY46" fmla="*/ 94707 h 411012"/>
              <a:gd name="connsiteX47" fmla="*/ 751466 w 1438951"/>
              <a:gd name="connsiteY47" fmla="*/ 211312 h 411012"/>
              <a:gd name="connsiteX48" fmla="*/ 555984 w 1438951"/>
              <a:gd name="connsiteY48" fmla="*/ 210638 h 411012"/>
              <a:gd name="connsiteX49" fmla="*/ 618129 w 1438951"/>
              <a:gd name="connsiteY49" fmla="*/ 140418 h 411012"/>
              <a:gd name="connsiteX50" fmla="*/ 680930 w 1438951"/>
              <a:gd name="connsiteY50" fmla="*/ 210638 h 411012"/>
              <a:gd name="connsiteX51" fmla="*/ 618129 w 1438951"/>
              <a:gd name="connsiteY51" fmla="*/ 280858 h 411012"/>
              <a:gd name="connsiteX52" fmla="*/ 555984 w 1438951"/>
              <a:gd name="connsiteY52" fmla="*/ 210638 h 411012"/>
              <a:gd name="connsiteX53" fmla="*/ 500963 w 1438951"/>
              <a:gd name="connsiteY53" fmla="*/ 210638 h 411012"/>
              <a:gd name="connsiteX54" fmla="*/ 618129 w 1438951"/>
              <a:gd name="connsiteY54" fmla="*/ 326591 h 411012"/>
              <a:gd name="connsiteX55" fmla="*/ 735951 w 1438951"/>
              <a:gd name="connsiteY55" fmla="*/ 210638 h 411012"/>
              <a:gd name="connsiteX56" fmla="*/ 618129 w 1438951"/>
              <a:gd name="connsiteY56" fmla="*/ 94685 h 411012"/>
              <a:gd name="connsiteX57" fmla="*/ 500963 w 1438951"/>
              <a:gd name="connsiteY57" fmla="*/ 210638 h 411012"/>
              <a:gd name="connsiteX58" fmla="*/ 166288 w 1438951"/>
              <a:gd name="connsiteY58" fmla="*/ 145572 h 411012"/>
              <a:gd name="connsiteX59" fmla="*/ 224544 w 1438951"/>
              <a:gd name="connsiteY59" fmla="*/ 322090 h 411012"/>
              <a:gd name="connsiteX60" fmla="*/ 289923 w 1438951"/>
              <a:gd name="connsiteY60" fmla="*/ 322090 h 411012"/>
              <a:gd name="connsiteX61" fmla="*/ 332642 w 1438951"/>
              <a:gd name="connsiteY61" fmla="*/ 155880 h 411012"/>
              <a:gd name="connsiteX62" fmla="*/ 374728 w 1438951"/>
              <a:gd name="connsiteY62" fmla="*/ 322090 h 411012"/>
              <a:gd name="connsiteX63" fmla="*/ 438162 w 1438951"/>
              <a:gd name="connsiteY63" fmla="*/ 322090 h 411012"/>
              <a:gd name="connsiteX64" fmla="*/ 511954 w 1438951"/>
              <a:gd name="connsiteY64" fmla="*/ 99187 h 411012"/>
              <a:gd name="connsiteX65" fmla="*/ 455643 w 1438951"/>
              <a:gd name="connsiteY65" fmla="*/ 99187 h 411012"/>
              <a:gd name="connsiteX66" fmla="*/ 406456 w 1438951"/>
              <a:gd name="connsiteY66" fmla="*/ 267984 h 411012"/>
              <a:gd name="connsiteX67" fmla="*/ 366971 w 1438951"/>
              <a:gd name="connsiteY67" fmla="*/ 99187 h 411012"/>
              <a:gd name="connsiteX68" fmla="*/ 297702 w 1438951"/>
              <a:gd name="connsiteY68" fmla="*/ 99187 h 411012"/>
              <a:gd name="connsiteX69" fmla="*/ 258217 w 1438951"/>
              <a:gd name="connsiteY69" fmla="*/ 267984 h 411012"/>
              <a:gd name="connsiteX70" fmla="*/ 209029 w 1438951"/>
              <a:gd name="connsiteY70" fmla="*/ 99187 h 411012"/>
              <a:gd name="connsiteX71" fmla="*/ 124290 w 1438951"/>
              <a:gd name="connsiteY71" fmla="*/ 99187 h 411012"/>
              <a:gd name="connsiteX72" fmla="*/ 148239 w 1438951"/>
              <a:gd name="connsiteY72" fmla="*/ 39927 h 411012"/>
              <a:gd name="connsiteX73" fmla="*/ 100975 w 1438951"/>
              <a:gd name="connsiteY73" fmla="*/ 21246 h 411012"/>
              <a:gd name="connsiteX74" fmla="*/ 70558 w 1438951"/>
              <a:gd name="connsiteY74" fmla="*/ 99208 h 411012"/>
              <a:gd name="connsiteX75" fmla="*/ 0 w 1438951"/>
              <a:gd name="connsiteY75" fmla="*/ 99208 h 411012"/>
              <a:gd name="connsiteX76" fmla="*/ 0 w 1438951"/>
              <a:gd name="connsiteY76" fmla="*/ 145594 h 411012"/>
              <a:gd name="connsiteX77" fmla="*/ 53077 w 1438951"/>
              <a:gd name="connsiteY77" fmla="*/ 145594 h 411012"/>
              <a:gd name="connsiteX78" fmla="*/ 40775 w 1438951"/>
              <a:gd name="connsiteY78" fmla="*/ 175865 h 411012"/>
              <a:gd name="connsiteX79" fmla="*/ 23293 w 1438951"/>
              <a:gd name="connsiteY79" fmla="*/ 248021 h 411012"/>
              <a:gd name="connsiteX80" fmla="*/ 106154 w 1438951"/>
              <a:gd name="connsiteY80" fmla="*/ 326613 h 411012"/>
              <a:gd name="connsiteX81" fmla="*/ 161831 w 1438951"/>
              <a:gd name="connsiteY81" fmla="*/ 313087 h 411012"/>
              <a:gd name="connsiteX82" fmla="*/ 148895 w 1438951"/>
              <a:gd name="connsiteY82" fmla="*/ 271855 h 411012"/>
              <a:gd name="connsiteX83" fmla="*/ 112643 w 1438951"/>
              <a:gd name="connsiteY83" fmla="*/ 281511 h 411012"/>
              <a:gd name="connsiteX84" fmla="*/ 76392 w 1438951"/>
              <a:gd name="connsiteY84" fmla="*/ 244780 h 411012"/>
              <a:gd name="connsiteX85" fmla="*/ 87405 w 1438951"/>
              <a:gd name="connsiteY85" fmla="*/ 193893 h 411012"/>
              <a:gd name="connsiteX86" fmla="*/ 106175 w 1438951"/>
              <a:gd name="connsiteY86" fmla="*/ 145572 h 411012"/>
              <a:gd name="connsiteX87" fmla="*/ 166288 w 1438951"/>
              <a:gd name="connsiteY87" fmla="*/ 145572 h 41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8951" h="411012">
                <a:moveTo>
                  <a:pt x="1261562" y="99208"/>
                </a:moveTo>
                <a:lnTo>
                  <a:pt x="1201362" y="99208"/>
                </a:lnTo>
                <a:lnTo>
                  <a:pt x="1295235" y="316305"/>
                </a:lnTo>
                <a:lnTo>
                  <a:pt x="1290712" y="326613"/>
                </a:lnTo>
                <a:cubicBezTo>
                  <a:pt x="1279699" y="351100"/>
                  <a:pt x="1265474" y="364626"/>
                  <a:pt x="1237635" y="364626"/>
                </a:cubicBezTo>
                <a:cubicBezTo>
                  <a:pt x="1230512" y="364626"/>
                  <a:pt x="1222099" y="363343"/>
                  <a:pt x="1214976" y="361408"/>
                </a:cubicBezTo>
                <a:lnTo>
                  <a:pt x="1214976" y="407794"/>
                </a:lnTo>
                <a:cubicBezTo>
                  <a:pt x="1224044" y="410360"/>
                  <a:pt x="1233090" y="411012"/>
                  <a:pt x="1244103" y="411012"/>
                </a:cubicBezTo>
                <a:cubicBezTo>
                  <a:pt x="1295891" y="411012"/>
                  <a:pt x="1327619" y="372999"/>
                  <a:pt x="1347678" y="324047"/>
                </a:cubicBezTo>
                <a:lnTo>
                  <a:pt x="1438951" y="99208"/>
                </a:lnTo>
                <a:lnTo>
                  <a:pt x="1378751" y="99208"/>
                </a:lnTo>
                <a:lnTo>
                  <a:pt x="1323729" y="258981"/>
                </a:lnTo>
                <a:lnTo>
                  <a:pt x="1261584" y="99208"/>
                </a:lnTo>
                <a:close/>
                <a:moveTo>
                  <a:pt x="1069315" y="261547"/>
                </a:moveTo>
                <a:cubicBezTo>
                  <a:pt x="1069315" y="237060"/>
                  <a:pt x="1101043" y="226752"/>
                  <a:pt x="1128226" y="224817"/>
                </a:cubicBezTo>
                <a:lnTo>
                  <a:pt x="1152175" y="223534"/>
                </a:lnTo>
                <a:lnTo>
                  <a:pt x="1152175" y="236408"/>
                </a:lnTo>
                <a:cubicBezTo>
                  <a:pt x="1152175" y="259590"/>
                  <a:pt x="1132115" y="286665"/>
                  <a:pt x="1102988" y="286665"/>
                </a:cubicBezTo>
                <a:cubicBezTo>
                  <a:pt x="1084873" y="286665"/>
                  <a:pt x="1069337" y="278945"/>
                  <a:pt x="1069337" y="261547"/>
                </a:cubicBezTo>
                <a:close/>
                <a:moveTo>
                  <a:pt x="1004591" y="181019"/>
                </a:moveTo>
                <a:lnTo>
                  <a:pt x="1055090" y="186173"/>
                </a:lnTo>
                <a:cubicBezTo>
                  <a:pt x="1057034" y="157185"/>
                  <a:pt x="1075149" y="139788"/>
                  <a:pt x="1104277" y="139788"/>
                </a:cubicBezTo>
                <a:cubicBezTo>
                  <a:pt x="1133405" y="139788"/>
                  <a:pt x="1150230" y="157185"/>
                  <a:pt x="1150230" y="185521"/>
                </a:cubicBezTo>
                <a:lnTo>
                  <a:pt x="1150230" y="190022"/>
                </a:lnTo>
                <a:lnTo>
                  <a:pt x="1124992" y="191305"/>
                </a:lnTo>
                <a:cubicBezTo>
                  <a:pt x="1071260" y="194524"/>
                  <a:pt x="1015582" y="215792"/>
                  <a:pt x="1015582" y="265396"/>
                </a:cubicBezTo>
                <a:cubicBezTo>
                  <a:pt x="1015582" y="304693"/>
                  <a:pt x="1046655" y="326591"/>
                  <a:pt x="1088085" y="326591"/>
                </a:cubicBezTo>
                <a:cubicBezTo>
                  <a:pt x="1119158" y="326591"/>
                  <a:pt x="1146341" y="310477"/>
                  <a:pt x="1154120" y="288578"/>
                </a:cubicBezTo>
                <a:lnTo>
                  <a:pt x="1154120" y="322068"/>
                </a:lnTo>
                <a:lnTo>
                  <a:pt x="1204618" y="322068"/>
                </a:lnTo>
                <a:lnTo>
                  <a:pt x="1204618" y="191936"/>
                </a:lnTo>
                <a:cubicBezTo>
                  <a:pt x="1204618" y="130089"/>
                  <a:pt x="1160610" y="94663"/>
                  <a:pt x="1104932" y="94663"/>
                </a:cubicBezTo>
                <a:cubicBezTo>
                  <a:pt x="1049255" y="94663"/>
                  <a:pt x="1007825" y="128153"/>
                  <a:pt x="1004591" y="180998"/>
                </a:cubicBezTo>
                <a:close/>
                <a:moveTo>
                  <a:pt x="806509" y="211291"/>
                </a:moveTo>
                <a:cubicBezTo>
                  <a:pt x="806509" y="172647"/>
                  <a:pt x="831114" y="139788"/>
                  <a:pt x="871233" y="139788"/>
                </a:cubicBezTo>
                <a:cubicBezTo>
                  <a:pt x="911352" y="139788"/>
                  <a:pt x="935323" y="170711"/>
                  <a:pt x="935323" y="211291"/>
                </a:cubicBezTo>
                <a:cubicBezTo>
                  <a:pt x="935323" y="251870"/>
                  <a:pt x="910718" y="282794"/>
                  <a:pt x="871233" y="282794"/>
                </a:cubicBezTo>
                <a:cubicBezTo>
                  <a:pt x="831748" y="282794"/>
                  <a:pt x="806509" y="248651"/>
                  <a:pt x="806509" y="211291"/>
                </a:cubicBezTo>
                <a:close/>
                <a:moveTo>
                  <a:pt x="751488" y="211291"/>
                </a:moveTo>
                <a:cubicBezTo>
                  <a:pt x="751488" y="277640"/>
                  <a:pt x="801331" y="326613"/>
                  <a:pt x="862820" y="326613"/>
                </a:cubicBezTo>
                <a:cubicBezTo>
                  <a:pt x="891292" y="326613"/>
                  <a:pt x="921076" y="316305"/>
                  <a:pt x="934667" y="291188"/>
                </a:cubicBezTo>
                <a:lnTo>
                  <a:pt x="934667" y="322112"/>
                </a:lnTo>
                <a:lnTo>
                  <a:pt x="985799" y="322112"/>
                </a:lnTo>
                <a:lnTo>
                  <a:pt x="985799" y="0"/>
                </a:lnTo>
                <a:lnTo>
                  <a:pt x="932067" y="0"/>
                </a:lnTo>
                <a:lnTo>
                  <a:pt x="932067" y="130132"/>
                </a:lnTo>
                <a:cubicBezTo>
                  <a:pt x="918475" y="105015"/>
                  <a:pt x="888058" y="94707"/>
                  <a:pt x="862798" y="94707"/>
                </a:cubicBezTo>
                <a:cubicBezTo>
                  <a:pt x="798708" y="94707"/>
                  <a:pt x="751466" y="146246"/>
                  <a:pt x="751466" y="211312"/>
                </a:cubicBezTo>
                <a:close/>
                <a:moveTo>
                  <a:pt x="555984" y="210638"/>
                </a:moveTo>
                <a:cubicBezTo>
                  <a:pt x="555984" y="171994"/>
                  <a:pt x="580589" y="140418"/>
                  <a:pt x="618129" y="140418"/>
                </a:cubicBezTo>
                <a:cubicBezTo>
                  <a:pt x="655670" y="140418"/>
                  <a:pt x="680930" y="171994"/>
                  <a:pt x="680930" y="210638"/>
                </a:cubicBezTo>
                <a:cubicBezTo>
                  <a:pt x="680930" y="249282"/>
                  <a:pt x="656325" y="280858"/>
                  <a:pt x="618129" y="280858"/>
                </a:cubicBezTo>
                <a:cubicBezTo>
                  <a:pt x="579933" y="280858"/>
                  <a:pt x="555984" y="249282"/>
                  <a:pt x="555984" y="210638"/>
                </a:cubicBezTo>
                <a:close/>
                <a:moveTo>
                  <a:pt x="500963" y="210638"/>
                </a:moveTo>
                <a:cubicBezTo>
                  <a:pt x="500963" y="278923"/>
                  <a:pt x="555329" y="326591"/>
                  <a:pt x="618129" y="326591"/>
                </a:cubicBezTo>
                <a:cubicBezTo>
                  <a:pt x="680930" y="326591"/>
                  <a:pt x="735951" y="278923"/>
                  <a:pt x="735951" y="210638"/>
                </a:cubicBezTo>
                <a:cubicBezTo>
                  <a:pt x="735951" y="142354"/>
                  <a:pt x="681585" y="94685"/>
                  <a:pt x="618129" y="94685"/>
                </a:cubicBezTo>
                <a:cubicBezTo>
                  <a:pt x="554673" y="94685"/>
                  <a:pt x="500963" y="142354"/>
                  <a:pt x="500963" y="210638"/>
                </a:cubicBezTo>
                <a:close/>
                <a:moveTo>
                  <a:pt x="166288" y="145572"/>
                </a:moveTo>
                <a:lnTo>
                  <a:pt x="224544" y="322090"/>
                </a:lnTo>
                <a:lnTo>
                  <a:pt x="289923" y="322090"/>
                </a:lnTo>
                <a:lnTo>
                  <a:pt x="332642" y="155880"/>
                </a:lnTo>
                <a:lnTo>
                  <a:pt x="374728" y="322090"/>
                </a:lnTo>
                <a:lnTo>
                  <a:pt x="438162" y="322090"/>
                </a:lnTo>
                <a:lnTo>
                  <a:pt x="511954" y="99187"/>
                </a:lnTo>
                <a:lnTo>
                  <a:pt x="455643" y="99187"/>
                </a:lnTo>
                <a:lnTo>
                  <a:pt x="406456" y="267984"/>
                </a:lnTo>
                <a:lnTo>
                  <a:pt x="366971" y="99187"/>
                </a:lnTo>
                <a:lnTo>
                  <a:pt x="297702" y="99187"/>
                </a:lnTo>
                <a:lnTo>
                  <a:pt x="258217" y="267984"/>
                </a:lnTo>
                <a:lnTo>
                  <a:pt x="209029" y="99187"/>
                </a:lnTo>
                <a:lnTo>
                  <a:pt x="124290" y="99187"/>
                </a:lnTo>
                <a:lnTo>
                  <a:pt x="148239" y="39927"/>
                </a:lnTo>
                <a:lnTo>
                  <a:pt x="100975" y="21246"/>
                </a:lnTo>
                <a:lnTo>
                  <a:pt x="70558" y="99208"/>
                </a:lnTo>
                <a:lnTo>
                  <a:pt x="0" y="99208"/>
                </a:lnTo>
                <a:lnTo>
                  <a:pt x="0" y="145594"/>
                </a:lnTo>
                <a:lnTo>
                  <a:pt x="53077" y="145594"/>
                </a:lnTo>
                <a:lnTo>
                  <a:pt x="40775" y="175865"/>
                </a:lnTo>
                <a:cubicBezTo>
                  <a:pt x="29128" y="204854"/>
                  <a:pt x="23293" y="229340"/>
                  <a:pt x="23293" y="248021"/>
                </a:cubicBezTo>
                <a:cubicBezTo>
                  <a:pt x="23293" y="295059"/>
                  <a:pt x="57600" y="326613"/>
                  <a:pt x="106154" y="326613"/>
                </a:cubicBezTo>
                <a:cubicBezTo>
                  <a:pt x="123635" y="326613"/>
                  <a:pt x="146294" y="321459"/>
                  <a:pt x="161831" y="313087"/>
                </a:cubicBezTo>
                <a:lnTo>
                  <a:pt x="148895" y="271855"/>
                </a:lnTo>
                <a:cubicBezTo>
                  <a:pt x="141137" y="275726"/>
                  <a:pt x="124290" y="281511"/>
                  <a:pt x="112643" y="281511"/>
                </a:cubicBezTo>
                <a:cubicBezTo>
                  <a:pt x="92584" y="281511"/>
                  <a:pt x="76392" y="269267"/>
                  <a:pt x="76392" y="244780"/>
                </a:cubicBezTo>
                <a:cubicBezTo>
                  <a:pt x="76392" y="228666"/>
                  <a:pt x="80282" y="212574"/>
                  <a:pt x="87405" y="193893"/>
                </a:cubicBezTo>
                <a:lnTo>
                  <a:pt x="106175" y="145572"/>
                </a:lnTo>
                <a:lnTo>
                  <a:pt x="166288" y="145572"/>
                </a:lnTo>
                <a:close/>
              </a:path>
            </a:pathLst>
          </a:custGeom>
          <a:solidFill>
            <a:schemeClr val="bg1"/>
          </a:solidFill>
          <a:ln w="2183" cap="flat">
            <a:noFill/>
            <a:prstDash val="solid"/>
            <a:miter/>
          </a:ln>
        </p:spPr>
        <p:txBody>
          <a:bodyPr rtlCol="0" anchor="ctr"/>
          <a:lstStyle/>
          <a:p>
            <a:endParaRPr lang="da-DK" b="0" i="0" dirty="0">
              <a:latin typeface="Franklin Gothic Book" panose="020B0503020102020204" pitchFamily="34" charset="0"/>
            </a:endParaRPr>
          </a:p>
        </p:txBody>
      </p:sp>
      <p:sp>
        <p:nvSpPr>
          <p:cNvPr id="3" name="Title 1">
            <a:extLst>
              <a:ext uri="{FF2B5EF4-FFF2-40B4-BE49-F238E27FC236}">
                <a16:creationId xmlns:a16="http://schemas.microsoft.com/office/drawing/2014/main" id="{B0F39557-08A6-3EE0-A827-8C6FBF250C97}"/>
              </a:ext>
            </a:extLst>
          </p:cNvPr>
          <p:cNvSpPr>
            <a:spLocks noGrp="1"/>
          </p:cNvSpPr>
          <p:nvPr>
            <p:ph type="ctrTitle" hasCustomPrompt="1"/>
          </p:nvPr>
        </p:nvSpPr>
        <p:spPr>
          <a:xfrm>
            <a:off x="1524000" y="1484313"/>
            <a:ext cx="7272338" cy="3384549"/>
          </a:xfrm>
          <a:prstGeom prst="rect">
            <a:avLst/>
          </a:prstGeom>
        </p:spPr>
        <p:txBody>
          <a:bodyPr anchor="b" anchorCtr="0">
            <a:noAutofit/>
          </a:bodyPr>
          <a:lstStyle>
            <a:lvl1pPr algn="l">
              <a:lnSpc>
                <a:spcPts val="6000"/>
              </a:lnSpc>
              <a:defRPr sz="5000">
                <a:solidFill>
                  <a:schemeClr val="bg1"/>
                </a:solidFill>
              </a:defRPr>
            </a:lvl1pPr>
          </a:lstStyle>
          <a:p>
            <a:r>
              <a:rPr lang="en-GB" dirty="0"/>
              <a:t>Click to edit title</a:t>
            </a:r>
            <a:endParaRPr lang="da-DK" dirty="0"/>
          </a:p>
        </p:txBody>
      </p:sp>
      <p:sp>
        <p:nvSpPr>
          <p:cNvPr id="4" name="Text Placeholder 3">
            <a:extLst>
              <a:ext uri="{FF2B5EF4-FFF2-40B4-BE49-F238E27FC236}">
                <a16:creationId xmlns:a16="http://schemas.microsoft.com/office/drawing/2014/main" id="{97C6A897-0BF1-34D2-1858-EF5B30EA30C9}"/>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bg1"/>
                </a:solidFill>
              </a:defRPr>
            </a:lvl1pPr>
          </a:lstStyle>
          <a:p>
            <a:pPr lvl="0"/>
            <a:r>
              <a:rPr lang="en-NO" dirty="0"/>
              <a:t>Click to add subtitle</a:t>
            </a:r>
          </a:p>
        </p:txBody>
      </p:sp>
    </p:spTree>
    <p:extLst>
      <p:ext uri="{BB962C8B-B14F-4D97-AF65-F5344CB8AC3E}">
        <p14:creationId xmlns:p14="http://schemas.microsoft.com/office/powerpoint/2010/main" val="149458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08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dsholder til tekst 5">
            <a:extLst>
              <a:ext uri="{FF2B5EF4-FFF2-40B4-BE49-F238E27FC236}">
                <a16:creationId xmlns:a16="http://schemas.microsoft.com/office/drawing/2014/main" id="{2C88D07F-BB0B-BD18-2781-257CE1DDC196}"/>
              </a:ext>
            </a:extLst>
          </p:cNvPr>
          <p:cNvSpPr>
            <a:spLocks noGrp="1"/>
          </p:cNvSpPr>
          <p:nvPr>
            <p:ph type="body" sz="quarter" idx="11" hasCustomPrompt="1"/>
          </p:nvPr>
        </p:nvSpPr>
        <p:spPr>
          <a:xfrm>
            <a:off x="6203952" y="1484313"/>
            <a:ext cx="5400675" cy="4392611"/>
          </a:xfrm>
        </p:spPr>
        <p:txBody>
          <a:bodyPr/>
          <a:lstStyle>
            <a:lvl1pPr marL="342900" indent="-342900">
              <a:buFont typeface="+mj-lt"/>
              <a:buAutoNum type="arabicPeriod"/>
              <a:defRPr/>
            </a:lvl1pPr>
          </a:lstStyle>
          <a:p>
            <a:pPr lvl="0"/>
            <a:r>
              <a:rPr lang="da-DK" dirty="0" err="1"/>
              <a:t>Click</a:t>
            </a:r>
            <a:r>
              <a:rPr lang="da-DK" dirty="0"/>
              <a:t> to </a:t>
            </a:r>
            <a:r>
              <a:rPr lang="da-DK" dirty="0" err="1"/>
              <a:t>add</a:t>
            </a:r>
            <a:r>
              <a:rPr lang="da-DK" dirty="0"/>
              <a:t> agenda item</a:t>
            </a:r>
          </a:p>
        </p:txBody>
      </p:sp>
      <p:sp>
        <p:nvSpPr>
          <p:cNvPr id="4" name="Text Placeholder 3">
            <a:extLst>
              <a:ext uri="{FF2B5EF4-FFF2-40B4-BE49-F238E27FC236}">
                <a16:creationId xmlns:a16="http://schemas.microsoft.com/office/drawing/2014/main" id="{F5CDBEE1-9EF8-FE58-6C8B-88D76503F86C}"/>
              </a:ext>
            </a:extLst>
          </p:cNvPr>
          <p:cNvSpPr>
            <a:spLocks noGrp="1"/>
          </p:cNvSpPr>
          <p:nvPr>
            <p:ph type="body" sz="quarter" idx="12" hasCustomPrompt="1"/>
          </p:nvPr>
        </p:nvSpPr>
        <p:spPr>
          <a:xfrm>
            <a:off x="587373" y="4663757"/>
            <a:ext cx="4459446" cy="1213168"/>
          </a:xfrm>
        </p:spPr>
        <p:txBody>
          <a:bodyPr/>
          <a:lstStyle>
            <a:lvl1pPr marL="0" indent="0">
              <a:buNone/>
              <a:defRPr sz="2000"/>
            </a:lvl1pPr>
            <a:lvl2pPr marL="453600" indent="0">
              <a:buNone/>
              <a:defRPr/>
            </a:lvl2pPr>
          </a:lstStyle>
          <a:p>
            <a:pPr lvl="0"/>
            <a:r>
              <a:rPr lang="en-GB" dirty="0"/>
              <a:t>Click to add topic or subtitle</a:t>
            </a:r>
          </a:p>
        </p:txBody>
      </p:sp>
      <p:pic>
        <p:nvPicPr>
          <p:cNvPr id="5" name="Grafik 2">
            <a:extLst>
              <a:ext uri="{FF2B5EF4-FFF2-40B4-BE49-F238E27FC236}">
                <a16:creationId xmlns:a16="http://schemas.microsoft.com/office/drawing/2014/main" id="{7B56D69A-A8BA-C2FD-9957-B6767663180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375" y="481330"/>
            <a:ext cx="1440000" cy="411012"/>
          </a:xfrm>
          <a:prstGeom prst="rect">
            <a:avLst/>
          </a:prstGeom>
        </p:spPr>
      </p:pic>
      <p:sp>
        <p:nvSpPr>
          <p:cNvPr id="6" name="Title 1">
            <a:extLst>
              <a:ext uri="{FF2B5EF4-FFF2-40B4-BE49-F238E27FC236}">
                <a16:creationId xmlns:a16="http://schemas.microsoft.com/office/drawing/2014/main" id="{40629A1B-AF3D-A547-0C4C-E418F94B7F22}"/>
              </a:ext>
            </a:extLst>
          </p:cNvPr>
          <p:cNvSpPr>
            <a:spLocks noGrp="1"/>
          </p:cNvSpPr>
          <p:nvPr>
            <p:ph type="ctrTitle" hasCustomPrompt="1"/>
          </p:nvPr>
        </p:nvSpPr>
        <p:spPr>
          <a:xfrm>
            <a:off x="587373" y="1484313"/>
            <a:ext cx="4459446" cy="2881312"/>
          </a:xfrm>
          <a:prstGeom prst="rect">
            <a:avLst/>
          </a:prstGeom>
        </p:spPr>
        <p:txBody>
          <a:bodyPr anchor="b" anchorCtr="0">
            <a:noAutofit/>
          </a:bodyPr>
          <a:lstStyle>
            <a:lvl1pPr algn="l">
              <a:lnSpc>
                <a:spcPts val="6000"/>
              </a:lnSpc>
              <a:defRPr sz="5000">
                <a:solidFill>
                  <a:schemeClr val="tx1"/>
                </a:solidFill>
              </a:defRPr>
            </a:lvl1pPr>
          </a:lstStyle>
          <a:p>
            <a:r>
              <a:rPr lang="en-GB" dirty="0"/>
              <a:t>Click to edit agenda title</a:t>
            </a:r>
            <a:endParaRPr lang="da-DK" dirty="0"/>
          </a:p>
        </p:txBody>
      </p:sp>
    </p:spTree>
    <p:extLst>
      <p:ext uri="{BB962C8B-B14F-4D97-AF65-F5344CB8AC3E}">
        <p14:creationId xmlns:p14="http://schemas.microsoft.com/office/powerpoint/2010/main" val="392005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09 Agenda,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dsholder til tekst 5">
            <a:extLst>
              <a:ext uri="{FF2B5EF4-FFF2-40B4-BE49-F238E27FC236}">
                <a16:creationId xmlns:a16="http://schemas.microsoft.com/office/drawing/2014/main" id="{2C88D07F-BB0B-BD18-2781-257CE1DDC196}"/>
              </a:ext>
            </a:extLst>
          </p:cNvPr>
          <p:cNvSpPr>
            <a:spLocks noGrp="1"/>
          </p:cNvSpPr>
          <p:nvPr>
            <p:ph type="body" sz="quarter" idx="11" hasCustomPrompt="1"/>
          </p:nvPr>
        </p:nvSpPr>
        <p:spPr>
          <a:xfrm>
            <a:off x="6203952" y="1484313"/>
            <a:ext cx="5400675" cy="4392611"/>
          </a:xfrm>
        </p:spPr>
        <p:txBody>
          <a:bodyPr/>
          <a:lstStyle>
            <a:lvl1pPr marL="342900" indent="-342900">
              <a:buClr>
                <a:schemeClr val="bg1"/>
              </a:buClr>
              <a:buFont typeface="+mj-lt"/>
              <a:buAutoNum type="arabicPeriod"/>
              <a:defRPr>
                <a:solidFill>
                  <a:schemeClr val="bg1"/>
                </a:solidFill>
              </a:defRPr>
            </a:lvl1pPr>
          </a:lstStyle>
          <a:p>
            <a:pPr lvl="0"/>
            <a:r>
              <a:rPr lang="da-DK" dirty="0" err="1"/>
              <a:t>Click</a:t>
            </a:r>
            <a:r>
              <a:rPr lang="da-DK" dirty="0"/>
              <a:t> to </a:t>
            </a:r>
            <a:r>
              <a:rPr lang="da-DK" dirty="0" err="1"/>
              <a:t>add</a:t>
            </a:r>
            <a:r>
              <a:rPr lang="da-DK" dirty="0"/>
              <a:t> agenda item</a:t>
            </a:r>
          </a:p>
        </p:txBody>
      </p:sp>
      <p:pic>
        <p:nvPicPr>
          <p:cNvPr id="4" name="Grafik 2">
            <a:extLst>
              <a:ext uri="{FF2B5EF4-FFF2-40B4-BE49-F238E27FC236}">
                <a16:creationId xmlns:a16="http://schemas.microsoft.com/office/drawing/2014/main" id="{D5594DD3-BDFC-EBF2-C0F3-75CC93FC69E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375" y="481330"/>
            <a:ext cx="1440000" cy="411012"/>
          </a:xfrm>
          <a:prstGeom prst="rect">
            <a:avLst/>
          </a:prstGeom>
        </p:spPr>
      </p:pic>
      <p:sp>
        <p:nvSpPr>
          <p:cNvPr id="8" name="Text Placeholder 3">
            <a:extLst>
              <a:ext uri="{FF2B5EF4-FFF2-40B4-BE49-F238E27FC236}">
                <a16:creationId xmlns:a16="http://schemas.microsoft.com/office/drawing/2014/main" id="{4A916331-3C49-3E5A-C780-8AA4F9C92480}"/>
              </a:ext>
            </a:extLst>
          </p:cNvPr>
          <p:cNvSpPr>
            <a:spLocks noGrp="1"/>
          </p:cNvSpPr>
          <p:nvPr>
            <p:ph type="body" sz="quarter" idx="12" hasCustomPrompt="1"/>
          </p:nvPr>
        </p:nvSpPr>
        <p:spPr>
          <a:xfrm>
            <a:off x="587373" y="4663757"/>
            <a:ext cx="4459446" cy="1213168"/>
          </a:xfrm>
        </p:spPr>
        <p:txBody>
          <a:bodyPr/>
          <a:lstStyle>
            <a:lvl1pPr marL="0" indent="0">
              <a:buNone/>
              <a:defRPr sz="2000">
                <a:solidFill>
                  <a:schemeClr val="bg1"/>
                </a:solidFill>
              </a:defRPr>
            </a:lvl1pPr>
            <a:lvl2pPr marL="453600" indent="0">
              <a:buNone/>
              <a:defRPr/>
            </a:lvl2pPr>
          </a:lstStyle>
          <a:p>
            <a:pPr lvl="0"/>
            <a:r>
              <a:rPr lang="en-GB" dirty="0"/>
              <a:t>Click to add topic or subtitle</a:t>
            </a:r>
          </a:p>
        </p:txBody>
      </p:sp>
      <p:sp>
        <p:nvSpPr>
          <p:cNvPr id="2" name="Title 1">
            <a:extLst>
              <a:ext uri="{FF2B5EF4-FFF2-40B4-BE49-F238E27FC236}">
                <a16:creationId xmlns:a16="http://schemas.microsoft.com/office/drawing/2014/main" id="{A665B476-B4B8-5831-20A9-97233E2DADAC}"/>
              </a:ext>
            </a:extLst>
          </p:cNvPr>
          <p:cNvSpPr>
            <a:spLocks noGrp="1"/>
          </p:cNvSpPr>
          <p:nvPr>
            <p:ph type="ctrTitle" hasCustomPrompt="1"/>
          </p:nvPr>
        </p:nvSpPr>
        <p:spPr>
          <a:xfrm>
            <a:off x="587373" y="1484313"/>
            <a:ext cx="4459446" cy="2881312"/>
          </a:xfrm>
          <a:prstGeom prst="rect">
            <a:avLst/>
          </a:prstGeom>
        </p:spPr>
        <p:txBody>
          <a:bodyPr anchor="b" anchorCtr="0">
            <a:noAutofit/>
          </a:bodyPr>
          <a:lstStyle>
            <a:lvl1pPr algn="l">
              <a:lnSpc>
                <a:spcPts val="6000"/>
              </a:lnSpc>
              <a:defRPr sz="5000">
                <a:solidFill>
                  <a:schemeClr val="bg1"/>
                </a:solidFill>
              </a:defRPr>
            </a:lvl1pPr>
          </a:lstStyle>
          <a:p>
            <a:r>
              <a:rPr lang="en-GB" dirty="0"/>
              <a:t>Click to edit agenda title</a:t>
            </a:r>
            <a:endParaRPr lang="da-DK" dirty="0"/>
          </a:p>
        </p:txBody>
      </p:sp>
    </p:spTree>
    <p:extLst>
      <p:ext uri="{BB962C8B-B14F-4D97-AF65-F5344CB8AC3E}">
        <p14:creationId xmlns:p14="http://schemas.microsoft.com/office/powerpoint/2010/main" val="380795098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2.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Title Placeholder 17">
            <a:extLst>
              <a:ext uri="{FF2B5EF4-FFF2-40B4-BE49-F238E27FC236}">
                <a16:creationId xmlns:a16="http://schemas.microsoft.com/office/drawing/2014/main" id="{8AF3A4FB-61C8-1D4A-8A2E-E20CD003B0BA}"/>
              </a:ext>
            </a:extLst>
          </p:cNvPr>
          <p:cNvSpPr>
            <a:spLocks noGrp="1"/>
          </p:cNvSpPr>
          <p:nvPr>
            <p:ph type="title"/>
          </p:nvPr>
        </p:nvSpPr>
        <p:spPr>
          <a:xfrm>
            <a:off x="587375" y="490992"/>
            <a:ext cx="11017250" cy="850446"/>
          </a:xfrm>
          <a:prstGeom prst="rect">
            <a:avLst/>
          </a:prstGeom>
        </p:spPr>
        <p:txBody>
          <a:bodyPr vert="horz" lIns="0" tIns="0" rIns="0" bIns="0" rtlCol="0" anchor="t" anchorCtr="0">
            <a:noAutofit/>
          </a:bodyPr>
          <a:lstStyle/>
          <a:p>
            <a:r>
              <a:rPr lang="en-GB" dirty="0"/>
              <a:t>Click to edit title </a:t>
            </a:r>
            <a:endParaRPr lang="da-DK" dirty="0"/>
          </a:p>
        </p:txBody>
      </p:sp>
      <p:pic>
        <p:nvPicPr>
          <p:cNvPr id="6" name="Grafik 5">
            <a:extLst>
              <a:ext uri="{FF2B5EF4-FFF2-40B4-BE49-F238E27FC236}">
                <a16:creationId xmlns:a16="http://schemas.microsoft.com/office/drawing/2014/main" id="{13387BB8-1BCE-832B-D7BE-9BFD3108B98D}"/>
              </a:ext>
            </a:extLst>
          </p:cNvPr>
          <p:cNvPicPr>
            <a:picLocks noChangeAspect="1"/>
          </p:cNvPicPr>
          <p:nvPr userDrawn="1"/>
        </p:nvPicPr>
        <p:blipFill>
          <a:blip r:embed="rId71" cstate="email">
            <a:extLst>
              <a:ext uri="{28A0092B-C50C-407E-A947-70E740481C1C}">
                <a14:useLocalDpi xmlns:a14="http://schemas.microsoft.com/office/drawing/2010/main"/>
              </a:ext>
              <a:ext uri="{96DAC541-7B7A-43D3-8B79-37D633B846F1}">
                <asvg:svgBlip xmlns:asvg="http://schemas.microsoft.com/office/drawing/2016/SVG/main" r:embed="rId72"/>
              </a:ext>
            </a:extLst>
          </a:blip>
          <a:stretch>
            <a:fillRect/>
          </a:stretch>
        </p:blipFill>
        <p:spPr>
          <a:xfrm>
            <a:off x="10427063" y="6120188"/>
            <a:ext cx="1177200" cy="336002"/>
          </a:xfrm>
          <a:prstGeom prst="rect">
            <a:avLst/>
          </a:prstGeom>
        </p:spPr>
      </p:pic>
      <p:sp>
        <p:nvSpPr>
          <p:cNvPr id="10" name="Pladsholder til tekst 9">
            <a:extLst>
              <a:ext uri="{FF2B5EF4-FFF2-40B4-BE49-F238E27FC236}">
                <a16:creationId xmlns:a16="http://schemas.microsoft.com/office/drawing/2014/main" id="{14DD2B0D-22D4-A4A6-9394-8A0BA845253B}"/>
              </a:ext>
            </a:extLst>
          </p:cNvPr>
          <p:cNvSpPr>
            <a:spLocks noGrp="1"/>
          </p:cNvSpPr>
          <p:nvPr>
            <p:ph type="body" idx="1"/>
          </p:nvPr>
        </p:nvSpPr>
        <p:spPr>
          <a:xfrm>
            <a:off x="587375" y="1989138"/>
            <a:ext cx="11016888" cy="388778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dirty="0"/>
          </a:p>
        </p:txBody>
      </p:sp>
    </p:spTree>
    <p:extLst>
      <p:ext uri="{BB962C8B-B14F-4D97-AF65-F5344CB8AC3E}">
        <p14:creationId xmlns:p14="http://schemas.microsoft.com/office/powerpoint/2010/main" val="2013684783"/>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 id="2147483719" r:id="rId4"/>
    <p:sldLayoutId id="2147483847" r:id="rId5"/>
    <p:sldLayoutId id="2147483688" r:id="rId6"/>
    <p:sldLayoutId id="2147483825" r:id="rId7"/>
    <p:sldLayoutId id="2147483853" r:id="rId8"/>
    <p:sldLayoutId id="2147483855" r:id="rId9"/>
    <p:sldLayoutId id="2147483848" r:id="rId10"/>
    <p:sldLayoutId id="2147483866" r:id="rId11"/>
    <p:sldLayoutId id="2147483863" r:id="rId12"/>
    <p:sldLayoutId id="2147483868" r:id="rId13"/>
    <p:sldLayoutId id="2147483650" r:id="rId14"/>
    <p:sldLayoutId id="2147483870" r:id="rId15"/>
    <p:sldLayoutId id="2147483741" r:id="rId16"/>
    <p:sldLayoutId id="2147483872" r:id="rId17"/>
    <p:sldLayoutId id="2147483652" r:id="rId18"/>
    <p:sldLayoutId id="2147483874" r:id="rId19"/>
    <p:sldLayoutId id="2147483762" r:id="rId20"/>
    <p:sldLayoutId id="2147483876" r:id="rId21"/>
    <p:sldLayoutId id="2147483828" r:id="rId22"/>
    <p:sldLayoutId id="2147483878" r:id="rId23"/>
    <p:sldLayoutId id="2147483829" r:id="rId24"/>
    <p:sldLayoutId id="2147483880" r:id="rId25"/>
    <p:sldLayoutId id="2147483856" r:id="rId26"/>
    <p:sldLayoutId id="2147483882" r:id="rId27"/>
    <p:sldLayoutId id="2147483857" r:id="rId28"/>
    <p:sldLayoutId id="2147483883" r:id="rId29"/>
    <p:sldLayoutId id="2147483858" r:id="rId30"/>
    <p:sldLayoutId id="2147483884" r:id="rId31"/>
    <p:sldLayoutId id="2147483864" r:id="rId32"/>
    <p:sldLayoutId id="2147483885" r:id="rId33"/>
    <p:sldLayoutId id="2147483665" r:id="rId34"/>
    <p:sldLayoutId id="2147483769" r:id="rId35"/>
    <p:sldLayoutId id="2147483693" r:id="rId36"/>
    <p:sldLayoutId id="2147483776" r:id="rId37"/>
    <p:sldLayoutId id="2147483832" r:id="rId38"/>
    <p:sldLayoutId id="2147483830" r:id="rId39"/>
    <p:sldLayoutId id="2147483834" r:id="rId40"/>
    <p:sldLayoutId id="2147483833" r:id="rId41"/>
    <p:sldLayoutId id="2147483835" r:id="rId42"/>
    <p:sldLayoutId id="2147483837" r:id="rId43"/>
    <p:sldLayoutId id="2147483838" r:id="rId44"/>
    <p:sldLayoutId id="2147483840" r:id="rId45"/>
    <p:sldLayoutId id="2147483841" r:id="rId46"/>
    <p:sldLayoutId id="2147483842" r:id="rId47"/>
    <p:sldLayoutId id="2147483691" r:id="rId48"/>
    <p:sldLayoutId id="2147483692" r:id="rId49"/>
    <p:sldLayoutId id="2147483826" r:id="rId50"/>
    <p:sldLayoutId id="2147483827" r:id="rId51"/>
    <p:sldLayoutId id="2147483843" r:id="rId52"/>
    <p:sldLayoutId id="2147483861" r:id="rId53"/>
    <p:sldLayoutId id="2147483705" r:id="rId54"/>
    <p:sldLayoutId id="2147483862" r:id="rId55"/>
    <p:sldLayoutId id="2147483697" r:id="rId56"/>
    <p:sldLayoutId id="2147483698" r:id="rId57"/>
    <p:sldLayoutId id="2147483726" r:id="rId58"/>
    <p:sldLayoutId id="2147483727" r:id="rId59"/>
    <p:sldLayoutId id="2147483728" r:id="rId60"/>
    <p:sldLayoutId id="2147483729" r:id="rId61"/>
    <p:sldLayoutId id="2147483730" r:id="rId62"/>
    <p:sldLayoutId id="2147483731" r:id="rId63"/>
    <p:sldLayoutId id="2147483850" r:id="rId64"/>
    <p:sldLayoutId id="2147483849" r:id="rId65"/>
    <p:sldLayoutId id="2147483865" r:id="rId66"/>
    <p:sldLayoutId id="2147483846" r:id="rId67"/>
    <p:sldLayoutId id="2147483860" r:id="rId68"/>
    <p:sldLayoutId id="2147483859" r:id="rId69"/>
  </p:sldLayoutIdLst>
  <p:hf hdr="0" dt="0"/>
  <p:txStyles>
    <p:titleStyle>
      <a:lvl1pPr algn="l" defTabSz="914400" rtl="0" eaLnBrk="1" latinLnBrk="0" hangingPunct="1">
        <a:lnSpc>
          <a:spcPts val="4320"/>
        </a:lnSpc>
        <a:spcBef>
          <a:spcPct val="0"/>
        </a:spcBef>
        <a:buNone/>
        <a:defRPr sz="3600" b="0" i="0" kern="1200">
          <a:solidFill>
            <a:srgbClr val="171717"/>
          </a:solidFill>
          <a:latin typeface="Bookman Old Style" panose="02050604050505020204" pitchFamily="18" charset="0"/>
          <a:ea typeface="+mj-ea"/>
          <a:cs typeface="+mj-cs"/>
        </a:defRPr>
      </a:lvl1pPr>
    </p:titleStyle>
    <p:body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60" userDrawn="1">
          <p15:clr>
            <a:srgbClr val="F26B43"/>
          </p15:clr>
        </p15:guide>
        <p15:guide id="3" pos="370" userDrawn="1">
          <p15:clr>
            <a:srgbClr val="F26B43"/>
          </p15:clr>
        </p15:guide>
        <p15:guide id="4" pos="3908" userDrawn="1">
          <p15:clr>
            <a:srgbClr val="F26B43"/>
          </p15:clr>
        </p15:guide>
        <p15:guide id="5" pos="1413" userDrawn="1">
          <p15:clr>
            <a:srgbClr val="F26B43"/>
          </p15:clr>
        </p15:guide>
        <p15:guide id="6" pos="824" userDrawn="1">
          <p15:clr>
            <a:srgbClr val="F26B43"/>
          </p15:clr>
        </p15:guide>
        <p15:guide id="7" pos="2116" userDrawn="1">
          <p15:clr>
            <a:srgbClr val="F26B43"/>
          </p15:clr>
        </p15:guide>
        <p15:guide id="8" pos="2729" userDrawn="1">
          <p15:clr>
            <a:srgbClr val="F26B43"/>
          </p15:clr>
        </p15:guide>
        <p15:guide id="9" pos="2593" userDrawn="1">
          <p15:clr>
            <a:srgbClr val="F26B43"/>
          </p15:clr>
        </p15:guide>
        <p15:guide id="10" pos="3182" userDrawn="1">
          <p15:clr>
            <a:srgbClr val="F26B43"/>
          </p15:clr>
        </p15:guide>
        <p15:guide id="11" pos="3296" userDrawn="1">
          <p15:clr>
            <a:srgbClr val="F26B43"/>
          </p15:clr>
        </p15:guide>
        <p15:guide id="12" pos="3772" userDrawn="1">
          <p15:clr>
            <a:srgbClr val="F26B43"/>
          </p15:clr>
        </p15:guide>
        <p15:guide id="13" pos="4362" userDrawn="1">
          <p15:clr>
            <a:srgbClr val="F26B43"/>
          </p15:clr>
        </p15:guide>
        <p15:guide id="14" pos="4498" userDrawn="1">
          <p15:clr>
            <a:srgbClr val="F26B43"/>
          </p15:clr>
        </p15:guide>
        <p15:guide id="15" pos="4951" userDrawn="1">
          <p15:clr>
            <a:srgbClr val="F26B43"/>
          </p15:clr>
        </p15:guide>
        <p15:guide id="16" pos="5677" userDrawn="1">
          <p15:clr>
            <a:srgbClr val="F26B43"/>
          </p15:clr>
        </p15:guide>
        <p15:guide id="17" pos="5087" userDrawn="1">
          <p15:clr>
            <a:srgbClr val="F26B43"/>
          </p15:clr>
        </p15:guide>
        <p15:guide id="18" pos="5541" userDrawn="1">
          <p15:clr>
            <a:srgbClr val="F26B43"/>
          </p15:clr>
        </p15:guide>
        <p15:guide id="19" pos="6267" userDrawn="1">
          <p15:clr>
            <a:srgbClr val="F26B43"/>
          </p15:clr>
        </p15:guide>
        <p15:guide id="20" pos="6131" userDrawn="1">
          <p15:clr>
            <a:srgbClr val="F26B43"/>
          </p15:clr>
        </p15:guide>
        <p15:guide id="21" pos="6856" userDrawn="1">
          <p15:clr>
            <a:srgbClr val="F26B43"/>
          </p15:clr>
        </p15:guide>
        <p15:guide id="22" pos="6720" userDrawn="1">
          <p15:clr>
            <a:srgbClr val="F26B43"/>
          </p15:clr>
        </p15:guide>
        <p15:guide id="23" pos="7310" userDrawn="1">
          <p15:clr>
            <a:srgbClr val="F26B43"/>
          </p15:clr>
        </p15:guide>
        <p15:guide id="24" pos="1549" userDrawn="1">
          <p15:clr>
            <a:srgbClr val="F26B43"/>
          </p15:clr>
        </p15:guide>
        <p15:guide id="25" pos="2003" userDrawn="1">
          <p15:clr>
            <a:srgbClr val="F26B43"/>
          </p15:clr>
        </p15:guide>
        <p15:guide id="26" orient="horz" pos="300" userDrawn="1">
          <p15:clr>
            <a:srgbClr val="F26B43"/>
          </p15:clr>
        </p15:guide>
        <p15:guide id="27" orient="horz" pos="4020" userDrawn="1">
          <p15:clr>
            <a:srgbClr val="F26B43"/>
          </p15:clr>
        </p15:guide>
        <p15:guide id="35" orient="horz" pos="3793" userDrawn="1">
          <p15:clr>
            <a:srgbClr val="F26B43"/>
          </p15:clr>
        </p15:guide>
        <p15:guide id="39" orient="horz" pos="3702" userDrawn="1">
          <p15:clr>
            <a:srgbClr val="F26B43"/>
          </p15:clr>
        </p15:guide>
        <p15:guide id="40" orient="horz" pos="3158" userDrawn="1">
          <p15:clr>
            <a:srgbClr val="F26B43"/>
          </p15:clr>
        </p15:guide>
        <p15:guide id="41" orient="horz" pos="618" userDrawn="1">
          <p15:clr>
            <a:srgbClr val="F26B43"/>
          </p15:clr>
        </p15:guide>
        <p15:guide id="42" orient="horz" pos="1162" userDrawn="1">
          <p15:clr>
            <a:srgbClr val="F26B43"/>
          </p15:clr>
        </p15:guide>
        <p15:guide id="43" orient="horz" pos="3067" userDrawn="1">
          <p15:clr>
            <a:srgbClr val="F26B43"/>
          </p15:clr>
        </p15:guide>
        <p15:guide id="44" orient="horz" pos="2840" userDrawn="1">
          <p15:clr>
            <a:srgbClr val="F26B43"/>
          </p15:clr>
        </p15:guide>
        <p15:guide id="46" orient="horz" pos="1253" userDrawn="1">
          <p15:clr>
            <a:srgbClr val="F26B43"/>
          </p15:clr>
        </p15:guide>
        <p15:guide id="47" orient="horz" pos="2750" userDrawn="1">
          <p15:clr>
            <a:srgbClr val="F26B43"/>
          </p15:clr>
        </p15:guide>
        <p15:guide id="48" orient="horz" pos="1480" userDrawn="1">
          <p15:clr>
            <a:srgbClr val="F26B43"/>
          </p15:clr>
        </p15:guide>
        <p15:guide id="49" orient="horz" pos="2523" userDrawn="1">
          <p15:clr>
            <a:srgbClr val="F26B43"/>
          </p15:clr>
        </p15:guide>
        <p15:guide id="50" orient="horz" pos="1570" userDrawn="1">
          <p15:clr>
            <a:srgbClr val="F26B43"/>
          </p15:clr>
        </p15:guide>
        <p15:guide id="51" orient="horz" pos="2432" userDrawn="1">
          <p15:clr>
            <a:srgbClr val="F26B43"/>
          </p15:clr>
        </p15:guide>
        <p15:guide id="52" orient="horz" pos="1797" userDrawn="1">
          <p15:clr>
            <a:srgbClr val="F26B43"/>
          </p15:clr>
        </p15:guide>
        <p15:guide id="53" orient="horz" pos="1888" userDrawn="1">
          <p15:clr>
            <a:srgbClr val="F26B43"/>
          </p15:clr>
        </p15:guide>
        <p15:guide id="54" orient="horz" pos="2205" userDrawn="1">
          <p15:clr>
            <a:srgbClr val="F26B43"/>
          </p15:clr>
        </p15:guide>
        <p15:guide id="55" orient="horz" pos="2115" userDrawn="1">
          <p15:clr>
            <a:srgbClr val="F26B43"/>
          </p15:clr>
        </p15:guide>
        <p15:guide id="56" orient="horz" pos="3385" userDrawn="1">
          <p15:clr>
            <a:srgbClr val="F26B43"/>
          </p15:clr>
        </p15:guide>
        <p15:guide id="57" orient="horz" pos="3475" userDrawn="1">
          <p15:clr>
            <a:srgbClr val="F26B43"/>
          </p15:clr>
        </p15:guide>
        <p15:guide id="58" orient="horz" pos="935" userDrawn="1">
          <p15:clr>
            <a:srgbClr val="F26B43"/>
          </p15:clr>
        </p15:guide>
        <p15:guide id="59" orient="horz" pos="845" userDrawn="1">
          <p15:clr>
            <a:srgbClr val="F26B43"/>
          </p15:clr>
        </p15:guide>
        <p15:guide id="60" orient="horz" pos="5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3" Type="http://schemas.openxmlformats.org/officeDocument/2006/relationships/image" Target="../media/image77.svg"/><Relationship Id="rId18" Type="http://schemas.openxmlformats.org/officeDocument/2006/relationships/image" Target="../media/image82.png"/><Relationship Id="rId26" Type="http://schemas.openxmlformats.org/officeDocument/2006/relationships/image" Target="../media/image90.png"/><Relationship Id="rId3" Type="http://schemas.openxmlformats.org/officeDocument/2006/relationships/image" Target="../media/image67.jpeg"/><Relationship Id="rId21" Type="http://schemas.openxmlformats.org/officeDocument/2006/relationships/image" Target="../media/image85.jpeg"/><Relationship Id="rId34" Type="http://schemas.openxmlformats.org/officeDocument/2006/relationships/image" Target="../media/image98.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jpeg"/><Relationship Id="rId25" Type="http://schemas.openxmlformats.org/officeDocument/2006/relationships/image" Target="../media/image89.png"/><Relationship Id="rId33" Type="http://schemas.openxmlformats.org/officeDocument/2006/relationships/image" Target="../media/image97.png"/><Relationship Id="rId2" Type="http://schemas.openxmlformats.org/officeDocument/2006/relationships/image" Target="../media/image66.png"/><Relationship Id="rId16" Type="http://schemas.openxmlformats.org/officeDocument/2006/relationships/image" Target="../media/image80.png"/><Relationship Id="rId20" Type="http://schemas.openxmlformats.org/officeDocument/2006/relationships/image" Target="../media/image84.png"/><Relationship Id="rId29" Type="http://schemas.openxmlformats.org/officeDocument/2006/relationships/image" Target="../media/image93.jpeg"/><Relationship Id="rId1" Type="http://schemas.openxmlformats.org/officeDocument/2006/relationships/slideLayout" Target="../slideLayouts/slideLayout12.xml"/><Relationship Id="rId6" Type="http://schemas.openxmlformats.org/officeDocument/2006/relationships/image" Target="../media/image70.jpeg"/><Relationship Id="rId11" Type="http://schemas.openxmlformats.org/officeDocument/2006/relationships/image" Target="../media/image75.jpeg"/><Relationship Id="rId24" Type="http://schemas.openxmlformats.org/officeDocument/2006/relationships/image" Target="../media/image88.png"/><Relationship Id="rId32" Type="http://schemas.openxmlformats.org/officeDocument/2006/relationships/image" Target="../media/image96.png"/><Relationship Id="rId5" Type="http://schemas.openxmlformats.org/officeDocument/2006/relationships/image" Target="../media/image69.jpe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jpeg"/><Relationship Id="rId36" Type="http://schemas.openxmlformats.org/officeDocument/2006/relationships/image" Target="../media/image100.png"/><Relationship Id="rId10" Type="http://schemas.openxmlformats.org/officeDocument/2006/relationships/image" Target="../media/image74.png"/><Relationship Id="rId19" Type="http://schemas.openxmlformats.org/officeDocument/2006/relationships/image" Target="../media/image83.png"/><Relationship Id="rId31" Type="http://schemas.openxmlformats.org/officeDocument/2006/relationships/image" Target="../media/image95.png"/><Relationship Id="rId4" Type="http://schemas.openxmlformats.org/officeDocument/2006/relationships/image" Target="../media/image68.png"/><Relationship Id="rId9" Type="http://schemas.openxmlformats.org/officeDocument/2006/relationships/image" Target="../media/image73.jpeg"/><Relationship Id="rId14" Type="http://schemas.openxmlformats.org/officeDocument/2006/relationships/image" Target="../media/image78.jpeg"/><Relationship Id="rId22" Type="http://schemas.openxmlformats.org/officeDocument/2006/relationships/image" Target="../media/image86.jpeg"/><Relationship Id="rId27" Type="http://schemas.openxmlformats.org/officeDocument/2006/relationships/image" Target="../media/image91.png"/><Relationship Id="rId30" Type="http://schemas.openxmlformats.org/officeDocument/2006/relationships/image" Target="../media/image94.jpeg"/><Relationship Id="rId35" Type="http://schemas.openxmlformats.org/officeDocument/2006/relationships/image" Target="../media/image99.png"/><Relationship Id="rId8" Type="http://schemas.openxmlformats.org/officeDocument/2006/relationships/image" Target="../media/image72.png"/></Relationships>
</file>

<file path=ppt/slides/_rels/slide15.xml.rels><?xml version="1.0" encoding="UTF-8" standalone="yes"?>
<Relationships xmlns="http://schemas.openxmlformats.org/package/2006/relationships"><Relationship Id="rId13" Type="http://schemas.openxmlformats.org/officeDocument/2006/relationships/image" Target="../media/image112.svg"/><Relationship Id="rId18" Type="http://schemas.openxmlformats.org/officeDocument/2006/relationships/image" Target="../media/image117.png"/><Relationship Id="rId26" Type="http://schemas.openxmlformats.org/officeDocument/2006/relationships/image" Target="../media/image125.png"/><Relationship Id="rId3" Type="http://schemas.openxmlformats.org/officeDocument/2006/relationships/image" Target="../media/image102.gif"/><Relationship Id="rId21" Type="http://schemas.openxmlformats.org/officeDocument/2006/relationships/image" Target="../media/image120.png"/><Relationship Id="rId34" Type="http://schemas.openxmlformats.org/officeDocument/2006/relationships/image" Target="../media/image133.png"/><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116.png"/><Relationship Id="rId25" Type="http://schemas.openxmlformats.org/officeDocument/2006/relationships/image" Target="../media/image124.png"/><Relationship Id="rId33" Type="http://schemas.openxmlformats.org/officeDocument/2006/relationships/image" Target="../media/image132.png"/><Relationship Id="rId2" Type="http://schemas.openxmlformats.org/officeDocument/2006/relationships/image" Target="../media/image101.jpeg"/><Relationship Id="rId16" Type="http://schemas.openxmlformats.org/officeDocument/2006/relationships/image" Target="../media/image115.png"/><Relationship Id="rId20" Type="http://schemas.openxmlformats.org/officeDocument/2006/relationships/image" Target="../media/image119.jpeg"/><Relationship Id="rId29" Type="http://schemas.openxmlformats.org/officeDocument/2006/relationships/image" Target="../media/image128.png"/><Relationship Id="rId1" Type="http://schemas.openxmlformats.org/officeDocument/2006/relationships/slideLayout" Target="../slideLayouts/slideLayout12.xml"/><Relationship Id="rId6" Type="http://schemas.openxmlformats.org/officeDocument/2006/relationships/image" Target="../media/image105.png"/><Relationship Id="rId11" Type="http://schemas.openxmlformats.org/officeDocument/2006/relationships/image" Target="../media/image110.png"/><Relationship Id="rId24" Type="http://schemas.openxmlformats.org/officeDocument/2006/relationships/image" Target="../media/image123.png"/><Relationship Id="rId32" Type="http://schemas.openxmlformats.org/officeDocument/2006/relationships/image" Target="../media/image131.png"/><Relationship Id="rId5" Type="http://schemas.openxmlformats.org/officeDocument/2006/relationships/image" Target="../media/image104.png"/><Relationship Id="rId15" Type="http://schemas.openxmlformats.org/officeDocument/2006/relationships/image" Target="../media/image114.png"/><Relationship Id="rId23" Type="http://schemas.openxmlformats.org/officeDocument/2006/relationships/image" Target="../media/image122.png"/><Relationship Id="rId28" Type="http://schemas.openxmlformats.org/officeDocument/2006/relationships/image" Target="../media/image127.png"/><Relationship Id="rId36" Type="http://schemas.openxmlformats.org/officeDocument/2006/relationships/image" Target="../media/image135.png"/><Relationship Id="rId10" Type="http://schemas.openxmlformats.org/officeDocument/2006/relationships/image" Target="../media/image109.png"/><Relationship Id="rId19" Type="http://schemas.openxmlformats.org/officeDocument/2006/relationships/image" Target="../media/image118.png"/><Relationship Id="rId31" Type="http://schemas.openxmlformats.org/officeDocument/2006/relationships/image" Target="../media/image130.png"/><Relationship Id="rId4" Type="http://schemas.openxmlformats.org/officeDocument/2006/relationships/image" Target="../media/image103.png"/><Relationship Id="rId9" Type="http://schemas.openxmlformats.org/officeDocument/2006/relationships/image" Target="../media/image108.svg"/><Relationship Id="rId14" Type="http://schemas.openxmlformats.org/officeDocument/2006/relationships/image" Target="../media/image113.png"/><Relationship Id="rId22" Type="http://schemas.openxmlformats.org/officeDocument/2006/relationships/image" Target="../media/image121.png"/><Relationship Id="rId27" Type="http://schemas.openxmlformats.org/officeDocument/2006/relationships/image" Target="../media/image126.jpeg"/><Relationship Id="rId30" Type="http://schemas.openxmlformats.org/officeDocument/2006/relationships/image" Target="../media/image129.png"/><Relationship Id="rId35" Type="http://schemas.openxmlformats.org/officeDocument/2006/relationships/image" Target="../media/image134.png"/><Relationship Id="rId8" Type="http://schemas.openxmlformats.org/officeDocument/2006/relationships/image" Target="../media/image107.png"/></Relationships>
</file>

<file path=ppt/slides/_rels/slide16.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g"/><Relationship Id="rId1" Type="http://schemas.openxmlformats.org/officeDocument/2006/relationships/slideLayout" Target="../slideLayouts/slideLayout34.xml"/><Relationship Id="rId4" Type="http://schemas.openxmlformats.org/officeDocument/2006/relationships/image" Target="../media/image138.png"/></Relationships>
</file>

<file path=ppt/slides/_rels/slide17.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28.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2.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27.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0.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0072-8542-5F12-B5E8-F27B9215840F}"/>
              </a:ext>
            </a:extLst>
          </p:cNvPr>
          <p:cNvSpPr>
            <a:spLocks noGrp="1"/>
          </p:cNvSpPr>
          <p:nvPr>
            <p:ph type="ctrTitle"/>
          </p:nvPr>
        </p:nvSpPr>
        <p:spPr>
          <a:xfrm>
            <a:off x="1523999" y="1484314"/>
            <a:ext cx="5943601" cy="3384550"/>
          </a:xfrm>
        </p:spPr>
        <p:txBody>
          <a:bodyPr/>
          <a:lstStyle/>
          <a:p>
            <a:r>
              <a:rPr lang="da-DK" dirty="0" err="1"/>
              <a:t>We</a:t>
            </a:r>
            <a:r>
              <a:rPr lang="da-DK" dirty="0"/>
              <a:t> </a:t>
            </a:r>
            <a:r>
              <a:rPr lang="da-DK" b="1" dirty="0" err="1">
                <a:latin typeface="Franklin Gothic Demi" panose="020B0603020102020204" pitchFamily="34" charset="0"/>
              </a:rPr>
              <a:t>create</a:t>
            </a:r>
            <a:r>
              <a:rPr lang="da-DK" dirty="0"/>
              <a:t> a </a:t>
            </a:r>
            <a:r>
              <a:rPr lang="da-DK" dirty="0" err="1"/>
              <a:t>better</a:t>
            </a:r>
            <a:r>
              <a:rPr lang="da-DK" dirty="0"/>
              <a:t> </a:t>
            </a:r>
            <a:r>
              <a:rPr lang="da-DK" dirty="0" err="1"/>
              <a:t>tomorrow</a:t>
            </a:r>
            <a:r>
              <a:rPr lang="da-DK" dirty="0"/>
              <a:t> </a:t>
            </a:r>
            <a:r>
              <a:rPr lang="da-DK" dirty="0" err="1"/>
              <a:t>through</a:t>
            </a:r>
            <a:r>
              <a:rPr lang="da-DK" dirty="0"/>
              <a:t> </a:t>
            </a:r>
            <a:r>
              <a:rPr lang="da-DK" b="1" dirty="0" err="1">
                <a:latin typeface="Franklin Gothic Demi" panose="020B0603020102020204" pitchFamily="34" charset="0"/>
              </a:rPr>
              <a:t>technology</a:t>
            </a:r>
            <a:endParaRPr lang="en-NO" dirty="0"/>
          </a:p>
        </p:txBody>
      </p:sp>
      <p:sp>
        <p:nvSpPr>
          <p:cNvPr id="3" name="Text Placeholder 2">
            <a:extLst>
              <a:ext uri="{FF2B5EF4-FFF2-40B4-BE49-F238E27FC236}">
                <a16:creationId xmlns:a16="http://schemas.microsoft.com/office/drawing/2014/main" id="{216570D2-87AC-53AF-3E95-B6236C2A4904}"/>
              </a:ext>
            </a:extLst>
          </p:cNvPr>
          <p:cNvSpPr>
            <a:spLocks noGrp="1"/>
          </p:cNvSpPr>
          <p:nvPr>
            <p:ph type="body" sz="quarter" idx="10"/>
          </p:nvPr>
        </p:nvSpPr>
        <p:spPr/>
        <p:txBody>
          <a:bodyPr/>
          <a:lstStyle/>
          <a:p>
            <a:endParaRPr lang="en-NO"/>
          </a:p>
        </p:txBody>
      </p:sp>
    </p:spTree>
    <p:extLst>
      <p:ext uri="{BB962C8B-B14F-4D97-AF65-F5344CB8AC3E}">
        <p14:creationId xmlns:p14="http://schemas.microsoft.com/office/powerpoint/2010/main" val="232591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EE317C83-FEE3-CCD6-455B-21035E61A407}"/>
              </a:ext>
            </a:extLst>
          </p:cNvPr>
          <p:cNvSpPr>
            <a:spLocks noGrp="1"/>
          </p:cNvSpPr>
          <p:nvPr>
            <p:ph type="title"/>
          </p:nvPr>
        </p:nvSpPr>
        <p:spPr>
          <a:xfrm>
            <a:off x="587375" y="476249"/>
            <a:ext cx="5400674" cy="1368425"/>
          </a:xfrm>
        </p:spPr>
        <p:txBody>
          <a:bodyPr/>
          <a:lstStyle/>
          <a:p>
            <a:r>
              <a:rPr lang="da-DK" dirty="0">
                <a:solidFill>
                  <a:schemeClr val="bg1"/>
                </a:solidFill>
              </a:rPr>
              <a:t>Software Engineering</a:t>
            </a:r>
            <a:endParaRPr lang="en-NO" dirty="0"/>
          </a:p>
        </p:txBody>
      </p:sp>
      <p:sp>
        <p:nvSpPr>
          <p:cNvPr id="12" name="Text Placeholder 3">
            <a:extLst>
              <a:ext uri="{FF2B5EF4-FFF2-40B4-BE49-F238E27FC236}">
                <a16:creationId xmlns:a16="http://schemas.microsoft.com/office/drawing/2014/main" id="{24DE31FD-2D7C-088C-809C-5B6935BB71AE}"/>
              </a:ext>
            </a:extLst>
          </p:cNvPr>
          <p:cNvSpPr>
            <a:spLocks noGrp="1"/>
          </p:cNvSpPr>
          <p:nvPr>
            <p:ph type="body" sz="quarter" idx="13"/>
          </p:nvPr>
        </p:nvSpPr>
        <p:spPr>
          <a:xfrm>
            <a:off x="587374" y="1989138"/>
            <a:ext cx="5400674" cy="3887788"/>
          </a:xfrm>
        </p:spPr>
        <p:txBody>
          <a:bodyPr/>
          <a:lstStyle/>
          <a:p>
            <a:pPr marL="0" indent="0" rtl="0">
              <a:spcBef>
                <a:spcPts val="0"/>
              </a:spcBef>
              <a:spcAft>
                <a:spcPts val="600"/>
              </a:spcAft>
              <a:buClr>
                <a:schemeClr val="bg1"/>
              </a:buClr>
              <a:buNone/>
            </a:pPr>
            <a:r>
              <a:rPr lang="da-DK" sz="1600" b="0" i="0" u="none" strike="noStrike" dirty="0">
                <a:solidFill>
                  <a:schemeClr val="bg1"/>
                </a:solidFill>
                <a:effectLst/>
                <a:latin typeface="+mn-lt"/>
              </a:rPr>
              <a:t>At </a:t>
            </a:r>
            <a:r>
              <a:rPr lang="da-DK" sz="1600" b="0" i="0" u="none" strike="noStrike" dirty="0" err="1">
                <a:solidFill>
                  <a:schemeClr val="bg1"/>
                </a:solidFill>
                <a:effectLst/>
                <a:latin typeface="+mn-lt"/>
              </a:rPr>
              <a:t>twoday</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we</a:t>
            </a:r>
            <a:r>
              <a:rPr lang="da-DK" sz="1600" b="0" i="0" u="none" strike="noStrike" dirty="0">
                <a:solidFill>
                  <a:schemeClr val="bg1"/>
                </a:solidFill>
                <a:effectLst/>
                <a:latin typeface="+mn-lt"/>
              </a:rPr>
              <a:t> drive digital transformation </a:t>
            </a:r>
            <a:r>
              <a:rPr lang="da-DK" sz="1600" b="0" i="0" u="none" strike="noStrike" dirty="0" err="1">
                <a:solidFill>
                  <a:schemeClr val="bg1"/>
                </a:solidFill>
                <a:effectLst/>
                <a:latin typeface="+mn-lt"/>
              </a:rPr>
              <a:t>through</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custom</a:t>
            </a:r>
            <a:r>
              <a:rPr lang="da-DK" sz="1600" b="0" i="0" u="none" strike="noStrike" dirty="0">
                <a:solidFill>
                  <a:schemeClr val="bg1"/>
                </a:solidFill>
                <a:effectLst/>
                <a:latin typeface="+mn-lt"/>
              </a:rPr>
              <a:t> software </a:t>
            </a:r>
            <a:r>
              <a:rPr lang="da-DK" sz="1600" b="0" i="0" u="none" strike="noStrike" dirty="0" err="1">
                <a:solidFill>
                  <a:schemeClr val="bg1"/>
                </a:solidFill>
                <a:effectLst/>
                <a:latin typeface="+mn-lt"/>
              </a:rPr>
              <a:t>development</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leveraging</a:t>
            </a:r>
            <a:r>
              <a:rPr lang="da-DK" sz="1600" b="0" i="0" u="none" strike="noStrike" dirty="0">
                <a:solidFill>
                  <a:schemeClr val="bg1"/>
                </a:solidFill>
                <a:effectLst/>
                <a:latin typeface="+mn-lt"/>
              </a:rPr>
              <a:t> cloud services and </a:t>
            </a:r>
            <a:r>
              <a:rPr lang="da-DK" sz="1600" b="0" i="0" u="none" strike="noStrike" dirty="0" err="1">
                <a:solidFill>
                  <a:schemeClr val="bg1"/>
                </a:solidFill>
                <a:effectLst/>
                <a:latin typeface="+mn-lt"/>
              </a:rPr>
              <a:t>application</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expertise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utilize</a:t>
            </a:r>
            <a:r>
              <a:rPr lang="da-DK" sz="1600" b="0" i="0" u="none" strike="noStrike" dirty="0">
                <a:solidFill>
                  <a:schemeClr val="bg1"/>
                </a:solidFill>
                <a:effectLst/>
                <a:latin typeface="+mn-lt"/>
              </a:rPr>
              <a:t> the </a:t>
            </a:r>
            <a:r>
              <a:rPr lang="da-DK" sz="1600" b="0" i="0" u="none" strike="noStrike" dirty="0" err="1">
                <a:solidFill>
                  <a:schemeClr val="bg1"/>
                </a:solidFill>
                <a:effectLst/>
                <a:latin typeface="+mn-lt"/>
              </a:rPr>
              <a:t>latest</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technology</a:t>
            </a:r>
            <a:r>
              <a:rPr lang="da-DK" sz="1600" b="0" i="0" u="none" strike="noStrike" dirty="0">
                <a:solidFill>
                  <a:schemeClr val="bg1"/>
                </a:solidFill>
                <a:effectLst/>
                <a:latin typeface="+mn-lt"/>
              </a:rPr>
              <a:t>, to </a:t>
            </a:r>
            <a:r>
              <a:rPr lang="da-DK" sz="1600" b="0" i="0" u="none" strike="noStrike" dirty="0" err="1">
                <a:solidFill>
                  <a:schemeClr val="bg1"/>
                </a:solidFill>
                <a:effectLst/>
                <a:latin typeface="+mn-lt"/>
              </a:rPr>
              <a:t>develop</a:t>
            </a:r>
            <a:r>
              <a:rPr lang="da-DK" sz="1600" b="0" i="0" u="none" strike="noStrike" dirty="0">
                <a:solidFill>
                  <a:schemeClr val="bg1"/>
                </a:solidFill>
                <a:effectLst/>
                <a:latin typeface="+mn-lt"/>
              </a:rPr>
              <a:t> high-</a:t>
            </a:r>
            <a:r>
              <a:rPr lang="da-DK" sz="1600" b="0" i="0" u="none" strike="noStrike" dirty="0" err="1">
                <a:solidFill>
                  <a:schemeClr val="bg1"/>
                </a:solidFill>
                <a:effectLst/>
                <a:latin typeface="+mn-lt"/>
              </a:rPr>
              <a:t>quality</a:t>
            </a:r>
            <a:r>
              <a:rPr lang="da-DK" sz="1600" b="0" i="0" u="none" strike="noStrike" dirty="0">
                <a:solidFill>
                  <a:schemeClr val="bg1"/>
                </a:solidFill>
                <a:effectLst/>
                <a:latin typeface="+mn-lt"/>
              </a:rPr>
              <a:t> and </a:t>
            </a:r>
            <a:r>
              <a:rPr lang="da-DK" sz="1600" b="0" i="0" u="none" strike="noStrike" dirty="0" err="1">
                <a:solidFill>
                  <a:schemeClr val="bg1"/>
                </a:solidFill>
                <a:effectLst/>
                <a:latin typeface="+mn-lt"/>
              </a:rPr>
              <a:t>scalable</a:t>
            </a:r>
            <a:r>
              <a:rPr lang="da-DK" sz="1600" b="0" i="0" u="none" strike="noStrike" dirty="0">
                <a:solidFill>
                  <a:schemeClr val="bg1"/>
                </a:solidFill>
                <a:effectLst/>
                <a:latin typeface="+mn-lt"/>
              </a:rPr>
              <a:t> software solutions </a:t>
            </a:r>
            <a:r>
              <a:rPr lang="da-DK" sz="1600" b="0" i="0" u="none" strike="noStrike" dirty="0" err="1">
                <a:solidFill>
                  <a:schemeClr val="bg1"/>
                </a:solidFill>
                <a:effectLst/>
                <a:latin typeface="+mn-lt"/>
              </a:rPr>
              <a:t>following</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industry</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best</a:t>
            </a:r>
            <a:r>
              <a:rPr lang="da-DK" sz="1600" b="0" i="0" u="none" strike="noStrike" dirty="0">
                <a:solidFill>
                  <a:schemeClr val="bg1"/>
                </a:solidFill>
                <a:effectLst/>
                <a:latin typeface="+mn-lt"/>
              </a:rPr>
              <a:t> practices.</a:t>
            </a:r>
            <a:br>
              <a:rPr lang="da-DK" sz="1600" b="0" i="0" u="none" strike="noStrike" dirty="0">
                <a:solidFill>
                  <a:schemeClr val="bg1"/>
                </a:solidFill>
                <a:effectLst/>
                <a:latin typeface="+mn-lt"/>
              </a:rPr>
            </a:b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Digital transformation</a:t>
            </a:r>
          </a:p>
          <a:p>
            <a:pPr rtl="0">
              <a:spcBef>
                <a:spcPts val="0"/>
              </a:spcBef>
              <a:spcAft>
                <a:spcPts val="600"/>
              </a:spcAft>
              <a:buClr>
                <a:schemeClr val="bg1"/>
              </a:buClr>
            </a:pPr>
            <a:r>
              <a:rPr lang="da-DK" dirty="0">
                <a:latin typeface="+mn-lt"/>
              </a:rPr>
              <a:t>S</a:t>
            </a:r>
            <a:r>
              <a:rPr lang="da-DK" sz="1600" b="0" i="0" u="none" strike="noStrike" dirty="0">
                <a:solidFill>
                  <a:schemeClr val="bg1"/>
                </a:solidFill>
                <a:effectLst/>
                <a:latin typeface="+mn-lt"/>
              </a:rPr>
              <a:t>oftware </a:t>
            </a:r>
            <a:r>
              <a:rPr lang="da-DK" sz="1600" b="0" i="0" u="none" strike="noStrike" dirty="0" err="1">
                <a:solidFill>
                  <a:schemeClr val="bg1"/>
                </a:solidFill>
                <a:effectLst/>
                <a:latin typeface="+mn-lt"/>
              </a:rPr>
              <a:t>development</a:t>
            </a: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Cloud services</a:t>
            </a:r>
          </a:p>
          <a:p>
            <a:pPr rtl="0">
              <a:spcBef>
                <a:spcPts val="0"/>
              </a:spcBef>
              <a:spcAft>
                <a:spcPts val="600"/>
              </a:spcAft>
              <a:buClr>
                <a:schemeClr val="bg1"/>
              </a:buClr>
            </a:pPr>
            <a:r>
              <a:rPr lang="da-DK" sz="1600" b="0" i="0" u="none" strike="noStrike" dirty="0">
                <a:solidFill>
                  <a:schemeClr val="bg1"/>
                </a:solidFill>
                <a:effectLst/>
                <a:latin typeface="+mn-lt"/>
              </a:rPr>
              <a:t>Application services</a:t>
            </a:r>
          </a:p>
          <a:p>
            <a:pPr rtl="0">
              <a:spcBef>
                <a:spcPts val="0"/>
              </a:spcBef>
              <a:spcAft>
                <a:spcPts val="600"/>
              </a:spcAft>
              <a:buClr>
                <a:schemeClr val="bg1"/>
              </a:buClr>
            </a:pPr>
            <a:r>
              <a:rPr lang="da-DK" sz="1600" b="0" i="0" u="none" strike="noStrike" dirty="0">
                <a:solidFill>
                  <a:schemeClr val="bg1"/>
                </a:solidFill>
                <a:effectLst/>
                <a:latin typeface="+mn-lt"/>
              </a:rPr>
              <a:t>Consulting</a:t>
            </a:r>
          </a:p>
          <a:p>
            <a:pPr rtl="0">
              <a:spcBef>
                <a:spcPts val="0"/>
              </a:spcBef>
              <a:spcAft>
                <a:spcPts val="600"/>
              </a:spcAft>
              <a:buClr>
                <a:schemeClr val="bg1"/>
              </a:buClr>
            </a:pPr>
            <a:r>
              <a:rPr lang="da-DK" sz="1600" b="0" i="0" u="none" strike="noStrike" dirty="0">
                <a:solidFill>
                  <a:schemeClr val="bg1"/>
                </a:solidFill>
                <a:effectLst/>
                <a:latin typeface="+mn-lt"/>
              </a:rPr>
              <a:t>Security</a:t>
            </a:r>
          </a:p>
        </p:txBody>
      </p:sp>
      <p:pic>
        <p:nvPicPr>
          <p:cNvPr id="13" name="Picture Placeholder 7" descr="A group of people looking at a computer&#10;&#10;Description automatically generated">
            <a:extLst>
              <a:ext uri="{FF2B5EF4-FFF2-40B4-BE49-F238E27FC236}">
                <a16:creationId xmlns:a16="http://schemas.microsoft.com/office/drawing/2014/main" id="{008E5843-E258-AAE6-4B62-8484B913A64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924675" y="0"/>
            <a:ext cx="6325499" cy="6858000"/>
          </a:xfrm>
        </p:spPr>
      </p:pic>
    </p:spTree>
    <p:extLst>
      <p:ext uri="{BB962C8B-B14F-4D97-AF65-F5344CB8AC3E}">
        <p14:creationId xmlns:p14="http://schemas.microsoft.com/office/powerpoint/2010/main" val="23077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24ED6A99-6D83-1CA1-95CF-DCB415E781B2}"/>
              </a:ext>
            </a:extLst>
          </p:cNvPr>
          <p:cNvSpPr>
            <a:spLocks noGrp="1"/>
          </p:cNvSpPr>
          <p:nvPr>
            <p:ph type="title"/>
          </p:nvPr>
        </p:nvSpPr>
        <p:spPr>
          <a:xfrm>
            <a:off x="587375" y="476249"/>
            <a:ext cx="5400674" cy="1368425"/>
          </a:xfrm>
        </p:spPr>
        <p:txBody>
          <a:bodyPr/>
          <a:lstStyle/>
          <a:p>
            <a:r>
              <a:rPr lang="da-DK" dirty="0">
                <a:solidFill>
                  <a:schemeClr val="bg1"/>
                </a:solidFill>
              </a:rPr>
              <a:t>Digital </a:t>
            </a:r>
            <a:r>
              <a:rPr lang="da-DK" dirty="0" err="1">
                <a:solidFill>
                  <a:schemeClr val="bg1"/>
                </a:solidFill>
              </a:rPr>
              <a:t>experiences</a:t>
            </a:r>
            <a:endParaRPr lang="en-NO" dirty="0"/>
          </a:p>
        </p:txBody>
      </p:sp>
      <p:sp>
        <p:nvSpPr>
          <p:cNvPr id="9" name="Text Placeholder 3">
            <a:extLst>
              <a:ext uri="{FF2B5EF4-FFF2-40B4-BE49-F238E27FC236}">
                <a16:creationId xmlns:a16="http://schemas.microsoft.com/office/drawing/2014/main" id="{4FC6E73C-59EE-0FF1-8C19-9778AB4A0126}"/>
              </a:ext>
            </a:extLst>
          </p:cNvPr>
          <p:cNvSpPr>
            <a:spLocks noGrp="1"/>
          </p:cNvSpPr>
          <p:nvPr>
            <p:ph type="body" sz="quarter" idx="13"/>
          </p:nvPr>
        </p:nvSpPr>
        <p:spPr>
          <a:xfrm>
            <a:off x="587374" y="1989138"/>
            <a:ext cx="5400674" cy="3887788"/>
          </a:xfrm>
        </p:spPr>
        <p:txBody>
          <a:bodyPr/>
          <a:lstStyle/>
          <a:p>
            <a:pPr marL="0" indent="0" rtl="0">
              <a:spcBef>
                <a:spcPts val="0"/>
              </a:spcBef>
              <a:spcAft>
                <a:spcPts val="600"/>
              </a:spcAft>
              <a:buClr>
                <a:schemeClr val="bg1"/>
              </a:buClr>
              <a:buNone/>
            </a:pPr>
            <a:r>
              <a:rPr lang="da-DK" sz="1600" b="0" i="0" u="none" strike="noStrike" dirty="0">
                <a:solidFill>
                  <a:schemeClr val="bg1"/>
                </a:solidFill>
                <a:effectLst/>
                <a:latin typeface="+mn-lt"/>
              </a:rPr>
              <a:t>At </a:t>
            </a:r>
            <a:r>
              <a:rPr lang="da-DK" sz="1600" b="0" i="0" u="none" strike="noStrike" dirty="0" err="1">
                <a:solidFill>
                  <a:schemeClr val="bg1"/>
                </a:solidFill>
                <a:effectLst/>
                <a:latin typeface="+mn-lt"/>
              </a:rPr>
              <a:t>twoday</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turn</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ideas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into</a:t>
            </a:r>
            <a:r>
              <a:rPr lang="da-DK" sz="1600" b="0" i="0" u="none" strike="noStrike" dirty="0">
                <a:solidFill>
                  <a:schemeClr val="bg1"/>
                </a:solidFill>
                <a:effectLst/>
                <a:latin typeface="+mn-lt"/>
              </a:rPr>
              <a:t> top-</a:t>
            </a:r>
            <a:r>
              <a:rPr lang="da-DK" sz="1600" b="0" i="0" u="none" strike="noStrike" dirty="0" err="1">
                <a:solidFill>
                  <a:schemeClr val="bg1"/>
                </a:solidFill>
                <a:effectLst/>
                <a:latin typeface="+mn-lt"/>
              </a:rPr>
              <a:t>notch</a:t>
            </a:r>
            <a:r>
              <a:rPr lang="da-DK" sz="1600" b="0" i="0" u="none" strike="noStrike" dirty="0">
                <a:solidFill>
                  <a:schemeClr val="bg1"/>
                </a:solidFill>
                <a:effectLst/>
                <a:latin typeface="+mn-lt"/>
              </a:rPr>
              <a:t> digital </a:t>
            </a:r>
            <a:r>
              <a:rPr lang="da-DK" sz="1600" b="0" i="0" u="none" strike="noStrike" dirty="0" err="1">
                <a:solidFill>
                  <a:schemeClr val="bg1"/>
                </a:solidFill>
                <a:effectLst/>
                <a:latin typeface="+mn-lt"/>
              </a:rPr>
              <a:t>experiences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Whether</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it's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refining</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company</a:t>
            </a:r>
            <a:r>
              <a:rPr lang="da-DK" sz="1600" b="0" i="0" u="none" strike="noStrike" dirty="0">
                <a:solidFill>
                  <a:schemeClr val="bg1"/>
                </a:solidFill>
                <a:effectLst/>
                <a:latin typeface="+mn-lt"/>
              </a:rPr>
              <a:t> brands, </a:t>
            </a:r>
            <a:r>
              <a:rPr lang="da-DK" sz="1600" b="0" i="0" u="none" strike="noStrike" dirty="0" err="1">
                <a:solidFill>
                  <a:schemeClr val="bg1"/>
                </a:solidFill>
                <a:effectLst/>
                <a:latin typeface="+mn-lt"/>
              </a:rPr>
              <a:t>designing</a:t>
            </a:r>
            <a:r>
              <a:rPr lang="da-DK" sz="1600" b="0" i="0" u="none" strike="noStrike" dirty="0">
                <a:solidFill>
                  <a:schemeClr val="bg1"/>
                </a:solidFill>
                <a:effectLst/>
                <a:latin typeface="+mn-lt"/>
              </a:rPr>
              <a:t> user-</a:t>
            </a:r>
            <a:r>
              <a:rPr lang="da-DK" sz="1600" b="0" i="0" u="none" strike="noStrike" dirty="0" err="1">
                <a:solidFill>
                  <a:schemeClr val="bg1"/>
                </a:solidFill>
                <a:effectLst/>
                <a:latin typeface="+mn-lt"/>
              </a:rPr>
              <a:t>friendly</a:t>
            </a:r>
            <a:r>
              <a:rPr lang="da-DK" sz="1600" b="0" i="0" u="none" strike="noStrike" dirty="0">
                <a:solidFill>
                  <a:schemeClr val="bg1"/>
                </a:solidFill>
                <a:effectLst/>
                <a:latin typeface="+mn-lt"/>
              </a:rPr>
              <a:t> websites, </a:t>
            </a:r>
            <a:r>
              <a:rPr lang="da-DK" sz="1600" b="0" i="0" u="none" strike="noStrike" dirty="0" err="1">
                <a:solidFill>
                  <a:schemeClr val="bg1"/>
                </a:solidFill>
                <a:effectLst/>
                <a:latin typeface="+mn-lt"/>
              </a:rPr>
              <a:t>setting</a:t>
            </a:r>
            <a:r>
              <a:rPr lang="da-DK" sz="1600" b="0" i="0" u="none" strike="noStrike" dirty="0">
                <a:solidFill>
                  <a:schemeClr val="bg1"/>
                </a:solidFill>
                <a:effectLst/>
                <a:latin typeface="+mn-lt"/>
              </a:rPr>
              <a:t> up </a:t>
            </a:r>
            <a:r>
              <a:rPr lang="da-DK" sz="1600" b="0" i="0" u="none" strike="noStrike" dirty="0" err="1">
                <a:solidFill>
                  <a:schemeClr val="bg1"/>
                </a:solidFill>
                <a:effectLst/>
                <a:latin typeface="+mn-lt"/>
              </a:rPr>
              <a:t>seamless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eCommerce</a:t>
            </a:r>
            <a:r>
              <a:rPr lang="da-DK" sz="1600" b="0" i="0" u="none" strike="noStrike" dirty="0">
                <a:solidFill>
                  <a:schemeClr val="bg1"/>
                </a:solidFill>
                <a:effectLst/>
                <a:latin typeface="+mn-lt"/>
              </a:rPr>
              <a:t> solutions, or </a:t>
            </a:r>
            <a:r>
              <a:rPr lang="da-DK" sz="1600" b="0" i="0" u="none" strike="noStrike" dirty="0" err="1">
                <a:solidFill>
                  <a:schemeClr val="bg1"/>
                </a:solidFill>
                <a:effectLst/>
                <a:latin typeface="+mn-lt"/>
              </a:rPr>
              <a:t>crafting</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modern</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workspaces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we've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got</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you</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covered</a:t>
            </a:r>
            <a:r>
              <a:rPr lang="da-DK" sz="1600" b="0" i="0" u="none" strike="noStrike" dirty="0">
                <a:solidFill>
                  <a:schemeClr val="bg1"/>
                </a:solidFill>
                <a:effectLst/>
                <a:latin typeface="+mn-lt"/>
              </a:rPr>
              <a:t>.</a:t>
            </a:r>
            <a:br>
              <a:rPr lang="da-DK" sz="1600" b="0" i="0" u="none" strike="noStrike" dirty="0">
                <a:solidFill>
                  <a:schemeClr val="bg1"/>
                </a:solidFill>
                <a:effectLst/>
                <a:latin typeface="+mn-lt"/>
              </a:rPr>
            </a:b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Branding</a:t>
            </a:r>
          </a:p>
          <a:p>
            <a:pPr rtl="0">
              <a:spcBef>
                <a:spcPts val="0"/>
              </a:spcBef>
              <a:spcAft>
                <a:spcPts val="600"/>
              </a:spcAft>
              <a:buClr>
                <a:schemeClr val="bg1"/>
              </a:buClr>
            </a:pPr>
            <a:r>
              <a:rPr lang="da-DK" sz="1600" b="0" i="0" u="none" strike="noStrike" dirty="0">
                <a:solidFill>
                  <a:schemeClr val="bg1"/>
                </a:solidFill>
                <a:effectLst/>
                <a:latin typeface="+mn-lt"/>
              </a:rPr>
              <a:t>Design &amp; UX</a:t>
            </a:r>
          </a:p>
          <a:p>
            <a:pPr rtl="0">
              <a:spcBef>
                <a:spcPts val="0"/>
              </a:spcBef>
              <a:spcAft>
                <a:spcPts val="600"/>
              </a:spcAft>
              <a:buClr>
                <a:schemeClr val="bg1"/>
              </a:buClr>
            </a:pPr>
            <a:r>
              <a:rPr lang="da-DK" sz="1600" b="0" i="0" u="none" strike="noStrike" dirty="0">
                <a:solidFill>
                  <a:schemeClr val="bg1"/>
                </a:solidFill>
                <a:effectLst/>
                <a:latin typeface="+mn-lt"/>
              </a:rPr>
              <a:t>Websites</a:t>
            </a:r>
          </a:p>
          <a:p>
            <a:pPr rtl="0">
              <a:spcBef>
                <a:spcPts val="0"/>
              </a:spcBef>
              <a:spcAft>
                <a:spcPts val="600"/>
              </a:spcAft>
              <a:buClr>
                <a:schemeClr val="bg1"/>
              </a:buClr>
            </a:pPr>
            <a:r>
              <a:rPr lang="da-DK" sz="1600" b="0" i="0" u="none" strike="noStrike" dirty="0" err="1">
                <a:solidFill>
                  <a:schemeClr val="bg1"/>
                </a:solidFill>
                <a:effectLst/>
                <a:latin typeface="+mn-lt"/>
              </a:rPr>
              <a:t>eCommerce</a:t>
            </a:r>
            <a:r>
              <a:rPr lang="da-DK" sz="1600" b="0" i="0" u="none" strike="noStrike" dirty="0">
                <a:solidFill>
                  <a:schemeClr val="bg1"/>
                </a:solidFill>
                <a:effectLst/>
                <a:latin typeface="+mn-lt"/>
              </a:rPr>
              <a:t> &amp; PIM</a:t>
            </a:r>
          </a:p>
          <a:p>
            <a:pPr rtl="0">
              <a:spcBef>
                <a:spcPts val="0"/>
              </a:spcBef>
              <a:spcAft>
                <a:spcPts val="600"/>
              </a:spcAft>
              <a:buClr>
                <a:schemeClr val="bg1"/>
              </a:buClr>
            </a:pPr>
            <a:r>
              <a:rPr lang="da-DK" sz="1600" b="0" i="0" u="none" strike="noStrike" dirty="0">
                <a:solidFill>
                  <a:schemeClr val="bg1"/>
                </a:solidFill>
                <a:effectLst/>
                <a:latin typeface="+mn-lt"/>
              </a:rPr>
              <a:t>Intranets</a:t>
            </a:r>
          </a:p>
          <a:p>
            <a:pPr rtl="0">
              <a:spcBef>
                <a:spcPts val="0"/>
              </a:spcBef>
              <a:spcAft>
                <a:spcPts val="600"/>
              </a:spcAft>
              <a:buClr>
                <a:schemeClr val="bg1"/>
              </a:buClr>
            </a:pPr>
            <a:r>
              <a:rPr lang="da-DK" sz="1600" b="0" i="0" u="none" strike="noStrike" dirty="0">
                <a:solidFill>
                  <a:schemeClr val="bg1"/>
                </a:solidFill>
                <a:effectLst/>
                <a:latin typeface="+mn-lt"/>
              </a:rPr>
              <a:t>Apps</a:t>
            </a:r>
          </a:p>
          <a:p>
            <a:pPr rtl="0">
              <a:spcBef>
                <a:spcPts val="0"/>
              </a:spcBef>
              <a:spcAft>
                <a:spcPts val="600"/>
              </a:spcAft>
              <a:buClr>
                <a:schemeClr val="bg1"/>
              </a:buClr>
            </a:pPr>
            <a:r>
              <a:rPr lang="da-DK" sz="1600" b="0" i="0" u="none" strike="noStrike" dirty="0">
                <a:solidFill>
                  <a:schemeClr val="bg1"/>
                </a:solidFill>
                <a:effectLst/>
                <a:latin typeface="+mn-lt"/>
              </a:rPr>
              <a:t>Digital marketing</a:t>
            </a:r>
          </a:p>
        </p:txBody>
      </p:sp>
      <p:pic>
        <p:nvPicPr>
          <p:cNvPr id="10" name="Picture Placeholder 11" descr="A group of men sitting at a table looking at a computer&#10;&#10;Description automatically generated">
            <a:extLst>
              <a:ext uri="{FF2B5EF4-FFF2-40B4-BE49-F238E27FC236}">
                <a16:creationId xmlns:a16="http://schemas.microsoft.com/office/drawing/2014/main" id="{9748259F-C9FF-E3E7-652C-6E34D3686EF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924675" y="0"/>
            <a:ext cx="6325499" cy="6858000"/>
          </a:xfrm>
        </p:spPr>
      </p:pic>
    </p:spTree>
    <p:extLst>
      <p:ext uri="{BB962C8B-B14F-4D97-AF65-F5344CB8AC3E}">
        <p14:creationId xmlns:p14="http://schemas.microsoft.com/office/powerpoint/2010/main" val="287119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6BFCB776-57C7-F8E2-43E2-23A908C72471}"/>
              </a:ext>
            </a:extLst>
          </p:cNvPr>
          <p:cNvSpPr>
            <a:spLocks noGrp="1"/>
          </p:cNvSpPr>
          <p:nvPr>
            <p:ph type="title"/>
          </p:nvPr>
        </p:nvSpPr>
        <p:spPr>
          <a:xfrm>
            <a:off x="587375" y="476249"/>
            <a:ext cx="5400674" cy="1368425"/>
          </a:xfrm>
        </p:spPr>
        <p:txBody>
          <a:bodyPr/>
          <a:lstStyle/>
          <a:p>
            <a:r>
              <a:rPr lang="da-DK" dirty="0">
                <a:solidFill>
                  <a:schemeClr val="bg1"/>
                </a:solidFill>
              </a:rPr>
              <a:t>Business Applications</a:t>
            </a:r>
            <a:endParaRPr lang="en-NO" dirty="0"/>
          </a:p>
        </p:txBody>
      </p:sp>
      <p:sp>
        <p:nvSpPr>
          <p:cNvPr id="21" name="Text Placeholder 3">
            <a:extLst>
              <a:ext uri="{FF2B5EF4-FFF2-40B4-BE49-F238E27FC236}">
                <a16:creationId xmlns:a16="http://schemas.microsoft.com/office/drawing/2014/main" id="{11C9046A-BF61-BBAA-1D7E-9BEC3A9C1C65}"/>
              </a:ext>
            </a:extLst>
          </p:cNvPr>
          <p:cNvSpPr>
            <a:spLocks noGrp="1"/>
          </p:cNvSpPr>
          <p:nvPr>
            <p:ph type="body" sz="quarter" idx="13"/>
          </p:nvPr>
        </p:nvSpPr>
        <p:spPr>
          <a:xfrm>
            <a:off x="587374" y="1989138"/>
            <a:ext cx="5400674" cy="3887788"/>
          </a:xfrm>
        </p:spPr>
        <p:txBody>
          <a:bodyPr/>
          <a:lstStyle/>
          <a:p>
            <a:pPr marL="0" indent="0" rtl="0">
              <a:spcBef>
                <a:spcPts val="0"/>
              </a:spcBef>
              <a:spcAft>
                <a:spcPts val="600"/>
              </a:spcAft>
              <a:buClr>
                <a:schemeClr val="bg1"/>
              </a:buClr>
              <a:buNone/>
            </a:pPr>
            <a:r>
              <a:rPr lang="da-DK" sz="1600" b="0" i="0" u="none" strike="noStrike" dirty="0">
                <a:solidFill>
                  <a:schemeClr val="bg1"/>
                </a:solidFill>
                <a:effectLst/>
                <a:latin typeface="+mn-lt"/>
              </a:rPr>
              <a:t>At </a:t>
            </a:r>
            <a:r>
              <a:rPr lang="da-DK" sz="1600" b="0" i="0" u="none" strike="noStrike" dirty="0" err="1">
                <a:solidFill>
                  <a:schemeClr val="bg1"/>
                </a:solidFill>
                <a:effectLst/>
                <a:latin typeface="+mn-lt"/>
              </a:rPr>
              <a:t>twoday</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elevate</a:t>
            </a:r>
            <a:r>
              <a:rPr lang="da-DK" sz="1600" b="0" i="0" u="none" strike="noStrike" dirty="0">
                <a:solidFill>
                  <a:schemeClr val="bg1"/>
                </a:solidFill>
                <a:effectLst/>
                <a:latin typeface="+mn-lt"/>
              </a:rPr>
              <a:t> business operations </a:t>
            </a:r>
            <a:r>
              <a:rPr lang="da-DK" sz="1600" b="0" i="0" u="none" strike="noStrike" dirty="0" err="1">
                <a:solidFill>
                  <a:schemeClr val="bg1"/>
                </a:solidFill>
                <a:effectLst/>
                <a:latin typeface="+mn-lt"/>
              </a:rPr>
              <a:t>through</a:t>
            </a:r>
            <a:r>
              <a:rPr lang="da-DK" sz="1600" b="0" i="0" u="none" strike="noStrike" dirty="0">
                <a:solidFill>
                  <a:schemeClr val="bg1"/>
                </a:solidFill>
                <a:effectLst/>
                <a:latin typeface="+mn-lt"/>
              </a:rPr>
              <a:t> business </a:t>
            </a:r>
            <a:r>
              <a:rPr lang="da-DK" sz="1600" b="0" i="0" u="none" strike="noStrike" dirty="0" err="1">
                <a:solidFill>
                  <a:schemeClr val="bg1"/>
                </a:solidFill>
                <a:effectLst/>
                <a:latin typeface="+mn-lt"/>
              </a:rPr>
              <a:t>applications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that</a:t>
            </a:r>
            <a:r>
              <a:rPr lang="da-DK" sz="1600" b="0" i="0" u="none" strike="noStrike" dirty="0">
                <a:solidFill>
                  <a:schemeClr val="bg1"/>
                </a:solidFill>
                <a:effectLst/>
                <a:latin typeface="+mn-lt"/>
              </a:rPr>
              <a:t> not </a:t>
            </a:r>
            <a:r>
              <a:rPr lang="da-DK" sz="1600" b="0" i="0" u="none" strike="noStrike" dirty="0" err="1">
                <a:solidFill>
                  <a:schemeClr val="bg1"/>
                </a:solidFill>
                <a:effectLst/>
                <a:latin typeface="+mn-lt"/>
              </a:rPr>
              <a:t>only</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reduce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costs</a:t>
            </a:r>
            <a:r>
              <a:rPr lang="da-DK" sz="1600" b="0" i="0" u="none" strike="noStrike" dirty="0">
                <a:solidFill>
                  <a:schemeClr val="bg1"/>
                </a:solidFill>
                <a:effectLst/>
                <a:latin typeface="+mn-lt"/>
              </a:rPr>
              <a:t> but </a:t>
            </a:r>
            <a:r>
              <a:rPr lang="da-DK" sz="1600" b="0" i="0" u="none" strike="noStrike" dirty="0" err="1">
                <a:solidFill>
                  <a:schemeClr val="bg1"/>
                </a:solidFill>
                <a:effectLst/>
                <a:latin typeface="+mn-lt"/>
              </a:rPr>
              <a:t>also</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increase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efficiency</a:t>
            </a:r>
            <a:r>
              <a:rPr lang="da-DK" sz="1600" b="0" i="0" u="none" strike="noStrike" dirty="0">
                <a:solidFill>
                  <a:schemeClr val="bg1"/>
                </a:solidFill>
                <a:effectLst/>
                <a:latin typeface="+mn-lt"/>
              </a:rPr>
              <a:t>. With </a:t>
            </a:r>
            <a:r>
              <a:rPr lang="da-DK" sz="1600" b="0" i="0" u="none" strike="noStrike" dirty="0" err="1">
                <a:solidFill>
                  <a:schemeClr val="bg1"/>
                </a:solidFill>
                <a:effectLst/>
                <a:latin typeface="+mn-lt"/>
              </a:rPr>
              <a:t>our</a:t>
            </a:r>
            <a:r>
              <a:rPr lang="da-DK" sz="1600" b="0" i="0" u="none" strike="noStrike" dirty="0">
                <a:solidFill>
                  <a:schemeClr val="bg1"/>
                </a:solidFill>
                <a:effectLst/>
                <a:latin typeface="+mn-lt"/>
              </a:rPr>
              <a:t> solutions for ERP, sales &amp; marketing, </a:t>
            </a:r>
            <a:r>
              <a:rPr lang="da-DK" sz="1600" b="0" i="0" u="none" strike="noStrike" dirty="0" err="1">
                <a:solidFill>
                  <a:schemeClr val="bg1"/>
                </a:solidFill>
                <a:effectLst/>
                <a:latin typeface="+mn-lt"/>
              </a:rPr>
              <a:t>customer</a:t>
            </a:r>
            <a:r>
              <a:rPr lang="da-DK" sz="1600" b="0" i="0" u="none" strike="noStrike" dirty="0">
                <a:solidFill>
                  <a:schemeClr val="bg1"/>
                </a:solidFill>
                <a:effectLst/>
                <a:latin typeface="+mn-lt"/>
              </a:rPr>
              <a:t> service, and more, </a:t>
            </a:r>
            <a:r>
              <a:rPr lang="da-DK" sz="1600" b="0" i="0" u="none" strike="noStrike" dirty="0" err="1">
                <a:solidFill>
                  <a:schemeClr val="bg1"/>
                </a:solidFill>
                <a:effectLst/>
                <a:latin typeface="+mn-lt"/>
              </a:rPr>
              <a:t>we're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dedicated</a:t>
            </a:r>
            <a:r>
              <a:rPr lang="da-DK" sz="1600" b="0" i="0" u="none" strike="noStrike" dirty="0">
                <a:solidFill>
                  <a:schemeClr val="bg1"/>
                </a:solidFill>
                <a:effectLst/>
                <a:latin typeface="+mn-lt"/>
              </a:rPr>
              <a:t> to </a:t>
            </a:r>
            <a:r>
              <a:rPr lang="da-DK" sz="1600" b="0" i="0" u="none" strike="noStrike" dirty="0" err="1">
                <a:solidFill>
                  <a:schemeClr val="bg1"/>
                </a:solidFill>
                <a:effectLst/>
                <a:latin typeface="+mn-lt"/>
              </a:rPr>
              <a:t>your</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success</a:t>
            </a:r>
            <a:r>
              <a:rPr lang="da-DK" sz="1600" b="0" i="0" u="none" strike="noStrike" dirty="0">
                <a:solidFill>
                  <a:schemeClr val="bg1"/>
                </a:solidFill>
                <a:effectLst/>
                <a:latin typeface="+mn-lt"/>
              </a:rPr>
              <a:t>.</a:t>
            </a:r>
            <a:br>
              <a:rPr lang="da-DK" sz="1600" b="0" i="0" u="none" strike="noStrike" dirty="0">
                <a:solidFill>
                  <a:schemeClr val="bg1"/>
                </a:solidFill>
                <a:effectLst/>
                <a:latin typeface="+mn-lt"/>
              </a:rPr>
            </a:b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Sales &amp; marketing</a:t>
            </a:r>
          </a:p>
          <a:p>
            <a:pPr rtl="0">
              <a:spcBef>
                <a:spcPts val="0"/>
              </a:spcBef>
              <a:spcAft>
                <a:spcPts val="600"/>
              </a:spcAft>
              <a:buClr>
                <a:schemeClr val="bg1"/>
              </a:buClr>
            </a:pPr>
            <a:r>
              <a:rPr lang="da-DK" sz="1600" b="0" i="0" u="none" strike="noStrike" dirty="0">
                <a:solidFill>
                  <a:schemeClr val="bg1"/>
                </a:solidFill>
                <a:effectLst/>
                <a:latin typeface="+mn-lt"/>
              </a:rPr>
              <a:t>Customer service</a:t>
            </a:r>
          </a:p>
          <a:p>
            <a:pPr rtl="0">
              <a:spcBef>
                <a:spcPts val="0"/>
              </a:spcBef>
              <a:spcAft>
                <a:spcPts val="600"/>
              </a:spcAft>
              <a:buClr>
                <a:schemeClr val="bg1"/>
              </a:buClr>
            </a:pPr>
            <a:r>
              <a:rPr lang="da-DK" sz="1600" b="0" i="0" u="none" strike="noStrike" dirty="0">
                <a:solidFill>
                  <a:schemeClr val="bg1"/>
                </a:solidFill>
                <a:effectLst/>
                <a:latin typeface="+mn-lt"/>
              </a:rPr>
              <a:t>Low </a:t>
            </a:r>
            <a:r>
              <a:rPr lang="da-DK" sz="1600" b="0" i="0" u="none" strike="noStrike" dirty="0" err="1">
                <a:solidFill>
                  <a:schemeClr val="bg1"/>
                </a:solidFill>
                <a:effectLst/>
                <a:latin typeface="+mn-lt"/>
              </a:rPr>
              <a:t>code</a:t>
            </a: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ERP</a:t>
            </a:r>
          </a:p>
          <a:p>
            <a:pPr rtl="0">
              <a:spcBef>
                <a:spcPts val="0"/>
              </a:spcBef>
              <a:spcAft>
                <a:spcPts val="600"/>
              </a:spcAft>
              <a:buClr>
                <a:schemeClr val="bg1"/>
              </a:buClr>
            </a:pPr>
            <a:r>
              <a:rPr lang="da-DK" sz="1600" b="0" i="0" u="none" strike="noStrike" dirty="0">
                <a:solidFill>
                  <a:schemeClr val="bg1"/>
                </a:solidFill>
                <a:effectLst/>
                <a:latin typeface="+mn-lt"/>
              </a:rPr>
              <a:t>Digital </a:t>
            </a:r>
            <a:r>
              <a:rPr lang="da-DK" sz="1600" b="0" i="0" u="none" strike="noStrike" dirty="0" err="1">
                <a:solidFill>
                  <a:schemeClr val="bg1"/>
                </a:solidFill>
                <a:effectLst/>
                <a:latin typeface="+mn-lt"/>
              </a:rPr>
              <a:t>signature</a:t>
            </a:r>
            <a:r>
              <a:rPr lang="da-DK" sz="1600" b="0" i="0" u="none" strike="noStrike" dirty="0">
                <a:solidFill>
                  <a:schemeClr val="bg1"/>
                </a:solidFill>
                <a:effectLst/>
                <a:latin typeface="+mn-lt"/>
              </a:rPr>
              <a:t> &amp; </a:t>
            </a:r>
            <a:r>
              <a:rPr lang="da-DK" sz="1600" b="0" i="0" u="none" strike="noStrike" dirty="0" err="1">
                <a:solidFill>
                  <a:schemeClr val="bg1"/>
                </a:solidFill>
                <a:effectLst/>
                <a:latin typeface="+mn-lt"/>
              </a:rPr>
              <a:t>authentication</a:t>
            </a: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Integration platform</a:t>
            </a:r>
          </a:p>
          <a:p>
            <a:pPr rtl="0">
              <a:spcBef>
                <a:spcPts val="0"/>
              </a:spcBef>
              <a:spcAft>
                <a:spcPts val="600"/>
              </a:spcAft>
              <a:buClr>
                <a:schemeClr val="bg1"/>
              </a:buClr>
            </a:pPr>
            <a:r>
              <a:rPr lang="da-DK" dirty="0" err="1">
                <a:latin typeface="+mn-lt"/>
              </a:rPr>
              <a:t>Modern</a:t>
            </a:r>
            <a:r>
              <a:rPr lang="da-DK" dirty="0">
                <a:latin typeface="+mn-lt"/>
              </a:rPr>
              <a:t> </a:t>
            </a:r>
            <a:r>
              <a:rPr lang="da-DK" dirty="0" err="1">
                <a:latin typeface="+mn-lt"/>
              </a:rPr>
              <a:t>work</a:t>
            </a:r>
            <a:endParaRPr lang="da-DK" sz="1600" b="0" i="0" u="none" strike="noStrike" dirty="0">
              <a:solidFill>
                <a:schemeClr val="bg1"/>
              </a:solidFill>
              <a:effectLst/>
              <a:latin typeface="+mn-lt"/>
            </a:endParaRPr>
          </a:p>
        </p:txBody>
      </p:sp>
      <p:pic>
        <p:nvPicPr>
          <p:cNvPr id="22" name="Picture Placeholder 8" descr="A person working on a computer&#10;&#10;Description automatically generated">
            <a:extLst>
              <a:ext uri="{FF2B5EF4-FFF2-40B4-BE49-F238E27FC236}">
                <a16:creationId xmlns:a16="http://schemas.microsoft.com/office/drawing/2014/main" id="{6DE3B200-724C-42BE-C550-2638A38DD592}"/>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6924675" y="0"/>
            <a:ext cx="6325499" cy="6858000"/>
          </a:xfrm>
        </p:spPr>
      </p:pic>
    </p:spTree>
    <p:extLst>
      <p:ext uri="{BB962C8B-B14F-4D97-AF65-F5344CB8AC3E}">
        <p14:creationId xmlns:p14="http://schemas.microsoft.com/office/powerpoint/2010/main" val="176635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0EE83A-AE65-AA22-6795-C50ED1147AEC}"/>
              </a:ext>
            </a:extLst>
          </p:cNvPr>
          <p:cNvSpPr>
            <a:spLocks noGrp="1"/>
          </p:cNvSpPr>
          <p:nvPr>
            <p:ph type="title"/>
          </p:nvPr>
        </p:nvSpPr>
        <p:spPr>
          <a:xfrm>
            <a:off x="587375" y="476250"/>
            <a:ext cx="8792489" cy="865188"/>
          </a:xfrm>
        </p:spPr>
        <p:txBody>
          <a:bodyPr/>
          <a:lstStyle/>
          <a:p>
            <a:r>
              <a:rPr lang="da-DK" dirty="0"/>
              <a:t>Best-in-class </a:t>
            </a:r>
            <a:r>
              <a:rPr lang="da-DK" b="1" dirty="0">
                <a:latin typeface="Franklin Gothic Demi" panose="020B0603020102020204" pitchFamily="34" charset="0"/>
              </a:rPr>
              <a:t>track-</a:t>
            </a:r>
            <a:r>
              <a:rPr lang="da-DK" b="1" dirty="0" err="1">
                <a:latin typeface="Franklin Gothic Demi" panose="020B0603020102020204" pitchFamily="34" charset="0"/>
              </a:rPr>
              <a:t>record</a:t>
            </a:r>
            <a:r>
              <a:rPr lang="da-DK" dirty="0"/>
              <a:t> of </a:t>
            </a:r>
            <a:r>
              <a:rPr lang="da-DK" dirty="0" err="1"/>
              <a:t>delivering</a:t>
            </a:r>
            <a:r>
              <a:rPr lang="da-DK" dirty="0"/>
              <a:t> </a:t>
            </a:r>
            <a:br>
              <a:rPr lang="da-DK" dirty="0"/>
            </a:br>
            <a:r>
              <a:rPr lang="da-DK" dirty="0"/>
              <a:t>profitable </a:t>
            </a:r>
            <a:r>
              <a:rPr lang="da-DK" dirty="0" err="1"/>
              <a:t>growth</a:t>
            </a:r>
            <a:endParaRPr lang="en-NO" dirty="0"/>
          </a:p>
        </p:txBody>
      </p:sp>
      <p:sp>
        <p:nvSpPr>
          <p:cNvPr id="5" name="Google Shape;936;p85">
            <a:extLst>
              <a:ext uri="{FF2B5EF4-FFF2-40B4-BE49-F238E27FC236}">
                <a16:creationId xmlns:a16="http://schemas.microsoft.com/office/drawing/2014/main" id="{AB8376DE-D8E2-5E8C-46F6-95719C5C316C}"/>
              </a:ext>
            </a:extLst>
          </p:cNvPr>
          <p:cNvSpPr/>
          <p:nvPr/>
        </p:nvSpPr>
        <p:spPr>
          <a:xfrm>
            <a:off x="768650" y="6225300"/>
            <a:ext cx="678900" cy="175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dirty="0" err="1">
                <a:solidFill>
                  <a:srgbClr val="273B47"/>
                </a:solidFill>
                <a:ea typeface="Libre Franklin"/>
                <a:cs typeface="Libre Franklin"/>
                <a:sym typeface="Libre Franklin"/>
              </a:rPr>
              <a:t>Revenue</a:t>
            </a:r>
            <a:r>
              <a:rPr lang="da-DK" sz="800" dirty="0">
                <a:solidFill>
                  <a:srgbClr val="273B47"/>
                </a:solidFill>
                <a:ea typeface="Libre Franklin"/>
                <a:cs typeface="Libre Franklin"/>
                <a:sym typeface="Libre Franklin"/>
              </a:rPr>
              <a:t> (EUR)</a:t>
            </a:r>
            <a:endParaRPr sz="800" i="0" u="none" strike="noStrike" cap="none" dirty="0">
              <a:solidFill>
                <a:srgbClr val="000000"/>
              </a:solidFill>
              <a:ea typeface="Libre Franklin"/>
              <a:cs typeface="Libre Franklin"/>
              <a:sym typeface="Libre Franklin"/>
            </a:endParaRPr>
          </a:p>
        </p:txBody>
      </p:sp>
      <p:sp>
        <p:nvSpPr>
          <p:cNvPr id="6" name="Google Shape;937;p85">
            <a:extLst>
              <a:ext uri="{FF2B5EF4-FFF2-40B4-BE49-F238E27FC236}">
                <a16:creationId xmlns:a16="http://schemas.microsoft.com/office/drawing/2014/main" id="{0A9E5FE6-0482-4D60-6F10-C73B1D40FF12}"/>
              </a:ext>
            </a:extLst>
          </p:cNvPr>
          <p:cNvSpPr/>
          <p:nvPr/>
        </p:nvSpPr>
        <p:spPr>
          <a:xfrm>
            <a:off x="1534000" y="6245352"/>
            <a:ext cx="135000" cy="135000"/>
          </a:xfrm>
          <a:prstGeom prst="rect">
            <a:avLst/>
          </a:prstGeom>
          <a:solidFill>
            <a:srgbClr val="003E25"/>
          </a:solidFill>
          <a:ln>
            <a:noFill/>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73B47"/>
              </a:solidFill>
              <a:latin typeface="Open Sans"/>
              <a:ea typeface="Open Sans"/>
              <a:cs typeface="Open Sans"/>
              <a:sym typeface="Open Sans"/>
            </a:endParaRPr>
          </a:p>
        </p:txBody>
      </p:sp>
      <p:sp>
        <p:nvSpPr>
          <p:cNvPr id="7" name="Google Shape;938;p85">
            <a:extLst>
              <a:ext uri="{FF2B5EF4-FFF2-40B4-BE49-F238E27FC236}">
                <a16:creationId xmlns:a16="http://schemas.microsoft.com/office/drawing/2014/main" id="{0F0ABE48-FDCF-B8E2-0A28-4F428001D1D9}"/>
              </a:ext>
            </a:extLst>
          </p:cNvPr>
          <p:cNvSpPr/>
          <p:nvPr/>
        </p:nvSpPr>
        <p:spPr>
          <a:xfrm>
            <a:off x="1712113" y="6225200"/>
            <a:ext cx="1128300" cy="175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dirty="0">
                <a:solidFill>
                  <a:srgbClr val="273B47"/>
                </a:solidFill>
                <a:ea typeface="Libre Franklin"/>
                <a:cs typeface="Libre Franklin"/>
                <a:sym typeface="Libre Franklin"/>
              </a:rPr>
              <a:t>Cash EBITDA (EUR)</a:t>
            </a:r>
            <a:endParaRPr sz="800" i="0" u="none" strike="noStrike" cap="none" dirty="0">
              <a:solidFill>
                <a:srgbClr val="000000"/>
              </a:solidFill>
              <a:ea typeface="Libre Franklin"/>
              <a:cs typeface="Libre Franklin"/>
              <a:sym typeface="Libre Franklin"/>
            </a:endParaRPr>
          </a:p>
        </p:txBody>
      </p:sp>
      <p:sp>
        <p:nvSpPr>
          <p:cNvPr id="8" name="Google Shape;939;p85">
            <a:extLst>
              <a:ext uri="{FF2B5EF4-FFF2-40B4-BE49-F238E27FC236}">
                <a16:creationId xmlns:a16="http://schemas.microsoft.com/office/drawing/2014/main" id="{D233C608-14B5-1ECB-8ADD-C877BB0217CD}"/>
              </a:ext>
            </a:extLst>
          </p:cNvPr>
          <p:cNvSpPr/>
          <p:nvPr/>
        </p:nvSpPr>
        <p:spPr>
          <a:xfrm>
            <a:off x="590562" y="6245452"/>
            <a:ext cx="135000" cy="135000"/>
          </a:xfrm>
          <a:prstGeom prst="rect">
            <a:avLst/>
          </a:prstGeom>
          <a:solidFill>
            <a:schemeClr val="accent1"/>
          </a:solidFill>
          <a:ln>
            <a:noFill/>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73B47"/>
              </a:solidFill>
              <a:latin typeface="Open Sans"/>
              <a:ea typeface="Open Sans"/>
              <a:cs typeface="Open Sans"/>
              <a:sym typeface="Open Sans"/>
            </a:endParaRPr>
          </a:p>
        </p:txBody>
      </p:sp>
      <p:grpSp>
        <p:nvGrpSpPr>
          <p:cNvPr id="9" name="Gruppe 27">
            <a:extLst>
              <a:ext uri="{FF2B5EF4-FFF2-40B4-BE49-F238E27FC236}">
                <a16:creationId xmlns:a16="http://schemas.microsoft.com/office/drawing/2014/main" id="{CC19D86C-8DFB-5CAF-51B8-3D6CDC54F1F3}"/>
              </a:ext>
            </a:extLst>
          </p:cNvPr>
          <p:cNvGrpSpPr/>
          <p:nvPr/>
        </p:nvGrpSpPr>
        <p:grpSpPr>
          <a:xfrm>
            <a:off x="1843457" y="4093453"/>
            <a:ext cx="981387" cy="1689529"/>
            <a:chOff x="2226214" y="4093453"/>
            <a:chExt cx="1203438" cy="1689529"/>
          </a:xfrm>
        </p:grpSpPr>
        <p:sp>
          <p:nvSpPr>
            <p:cNvPr id="10" name="Google Shape;941;p85">
              <a:extLst>
                <a:ext uri="{FF2B5EF4-FFF2-40B4-BE49-F238E27FC236}">
                  <a16:creationId xmlns:a16="http://schemas.microsoft.com/office/drawing/2014/main" id="{D44B21AE-5384-9A16-49AE-ECEF99CB54F6}"/>
                </a:ext>
              </a:extLst>
            </p:cNvPr>
            <p:cNvSpPr txBox="1"/>
            <p:nvPr/>
          </p:nvSpPr>
          <p:spPr>
            <a:xfrm>
              <a:off x="2227573" y="5590750"/>
              <a:ext cx="418423" cy="1922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2016</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sp>
          <p:nvSpPr>
            <p:cNvPr id="11" name="Google Shape;943;p85">
              <a:extLst>
                <a:ext uri="{FF2B5EF4-FFF2-40B4-BE49-F238E27FC236}">
                  <a16:creationId xmlns:a16="http://schemas.microsoft.com/office/drawing/2014/main" id="{E274F1A1-57C8-25B3-83E7-29229D7B151C}"/>
                </a:ext>
              </a:extLst>
            </p:cNvPr>
            <p:cNvSpPr/>
            <p:nvPr/>
          </p:nvSpPr>
          <p:spPr>
            <a:xfrm>
              <a:off x="2874376" y="5340719"/>
              <a:ext cx="555276" cy="1800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 name="Google Shape;944;p85">
              <a:extLst>
                <a:ext uri="{FF2B5EF4-FFF2-40B4-BE49-F238E27FC236}">
                  <a16:creationId xmlns:a16="http://schemas.microsoft.com/office/drawing/2014/main" id="{E784586D-8CFD-2B05-5CF6-BC225493BF79}"/>
                </a:ext>
              </a:extLst>
            </p:cNvPr>
            <p:cNvSpPr/>
            <p:nvPr/>
          </p:nvSpPr>
          <p:spPr>
            <a:xfrm>
              <a:off x="2227315" y="4410832"/>
              <a:ext cx="555276" cy="110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 name="Google Shape;945;p85">
              <a:extLst>
                <a:ext uri="{FF2B5EF4-FFF2-40B4-BE49-F238E27FC236}">
                  <a16:creationId xmlns:a16="http://schemas.microsoft.com/office/drawing/2014/main" id="{CB5A1D80-9E3E-1750-D5C7-B7A44708C51D}"/>
                </a:ext>
              </a:extLst>
            </p:cNvPr>
            <p:cNvSpPr/>
            <p:nvPr/>
          </p:nvSpPr>
          <p:spPr>
            <a:xfrm>
              <a:off x="2226214" y="4093453"/>
              <a:ext cx="542341" cy="417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92</a:t>
              </a:r>
              <a:endParaRPr sz="800" dirty="0">
                <a:ea typeface="Libre Franklin"/>
                <a:cs typeface="Libre Franklin"/>
                <a:sym typeface="Libre Franklin"/>
              </a:endParaRPr>
            </a:p>
          </p:txBody>
        </p:sp>
        <p:sp>
          <p:nvSpPr>
            <p:cNvPr id="14" name="Google Shape;946;p85">
              <a:extLst>
                <a:ext uri="{FF2B5EF4-FFF2-40B4-BE49-F238E27FC236}">
                  <a16:creationId xmlns:a16="http://schemas.microsoft.com/office/drawing/2014/main" id="{1B886DFB-6E8F-2C85-65B8-E491EEA17701}"/>
                </a:ext>
              </a:extLst>
            </p:cNvPr>
            <p:cNvSpPr/>
            <p:nvPr/>
          </p:nvSpPr>
          <p:spPr>
            <a:xfrm>
              <a:off x="2874778" y="5026479"/>
              <a:ext cx="554813" cy="417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15</a:t>
              </a:r>
              <a:endParaRPr sz="800" dirty="0">
                <a:ea typeface="Libre Franklin"/>
                <a:cs typeface="Libre Franklin"/>
                <a:sym typeface="Libre Franklin"/>
              </a:endParaRPr>
            </a:p>
          </p:txBody>
        </p:sp>
      </p:grpSp>
      <p:sp>
        <p:nvSpPr>
          <p:cNvPr id="15" name="Google Shape;947;p85">
            <a:extLst>
              <a:ext uri="{FF2B5EF4-FFF2-40B4-BE49-F238E27FC236}">
                <a16:creationId xmlns:a16="http://schemas.microsoft.com/office/drawing/2014/main" id="{484BA819-4A5F-931C-B251-2C6BBBB22B3A}"/>
              </a:ext>
            </a:extLst>
          </p:cNvPr>
          <p:cNvSpPr txBox="1"/>
          <p:nvPr/>
        </p:nvSpPr>
        <p:spPr>
          <a:xfrm>
            <a:off x="9379864" y="5590750"/>
            <a:ext cx="375140" cy="1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2022</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grpSp>
        <p:nvGrpSpPr>
          <p:cNvPr id="16" name="Gruppe 34">
            <a:extLst>
              <a:ext uri="{FF2B5EF4-FFF2-40B4-BE49-F238E27FC236}">
                <a16:creationId xmlns:a16="http://schemas.microsoft.com/office/drawing/2014/main" id="{41C69DB0-F69F-926D-0A39-925AABC39102}"/>
              </a:ext>
            </a:extLst>
          </p:cNvPr>
          <p:cNvGrpSpPr/>
          <p:nvPr/>
        </p:nvGrpSpPr>
        <p:grpSpPr>
          <a:xfrm>
            <a:off x="3111163" y="3724790"/>
            <a:ext cx="969515" cy="2058193"/>
            <a:chOff x="3860686" y="3724790"/>
            <a:chExt cx="1188881" cy="2058193"/>
          </a:xfrm>
        </p:grpSpPr>
        <p:sp>
          <p:nvSpPr>
            <p:cNvPr id="17" name="Google Shape;952;p85">
              <a:extLst>
                <a:ext uri="{FF2B5EF4-FFF2-40B4-BE49-F238E27FC236}">
                  <a16:creationId xmlns:a16="http://schemas.microsoft.com/office/drawing/2014/main" id="{E30E4441-644E-C422-24C6-1ED3E6DDC3F2}"/>
                </a:ext>
              </a:extLst>
            </p:cNvPr>
            <p:cNvSpPr txBox="1"/>
            <p:nvPr/>
          </p:nvSpPr>
          <p:spPr>
            <a:xfrm>
              <a:off x="3861031" y="5590751"/>
              <a:ext cx="418423" cy="1922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2017</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sp>
          <p:nvSpPr>
            <p:cNvPr id="18" name="Google Shape;954;p85">
              <a:extLst>
                <a:ext uri="{FF2B5EF4-FFF2-40B4-BE49-F238E27FC236}">
                  <a16:creationId xmlns:a16="http://schemas.microsoft.com/office/drawing/2014/main" id="{B7F7B895-8E4A-C7D8-F755-CF08E40D45DA}"/>
                </a:ext>
              </a:extLst>
            </p:cNvPr>
            <p:cNvSpPr/>
            <p:nvPr/>
          </p:nvSpPr>
          <p:spPr>
            <a:xfrm>
              <a:off x="3860686" y="4032165"/>
              <a:ext cx="555276" cy="1486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 name="Google Shape;955;p85">
              <a:extLst>
                <a:ext uri="{FF2B5EF4-FFF2-40B4-BE49-F238E27FC236}">
                  <a16:creationId xmlns:a16="http://schemas.microsoft.com/office/drawing/2014/main" id="{C6B3B5E2-D505-6D28-A23C-32856ED9AC69}"/>
                </a:ext>
              </a:extLst>
            </p:cNvPr>
            <p:cNvSpPr/>
            <p:nvPr/>
          </p:nvSpPr>
          <p:spPr>
            <a:xfrm>
              <a:off x="4494291" y="5268839"/>
              <a:ext cx="555276" cy="2520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 name="Google Shape;956;p85">
              <a:extLst>
                <a:ext uri="{FF2B5EF4-FFF2-40B4-BE49-F238E27FC236}">
                  <a16:creationId xmlns:a16="http://schemas.microsoft.com/office/drawing/2014/main" id="{2DF226F1-F316-3E97-019E-2681A6932500}"/>
                </a:ext>
              </a:extLst>
            </p:cNvPr>
            <p:cNvSpPr/>
            <p:nvPr/>
          </p:nvSpPr>
          <p:spPr>
            <a:xfrm>
              <a:off x="3860701" y="3724790"/>
              <a:ext cx="554813"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124</a:t>
              </a:r>
              <a:endParaRPr sz="800" dirty="0">
                <a:ea typeface="Libre Franklin"/>
                <a:cs typeface="Libre Franklin"/>
                <a:sym typeface="Libre Franklin"/>
              </a:endParaRPr>
            </a:p>
          </p:txBody>
        </p:sp>
        <p:sp>
          <p:nvSpPr>
            <p:cNvPr id="21" name="Google Shape;957;p85">
              <a:extLst>
                <a:ext uri="{FF2B5EF4-FFF2-40B4-BE49-F238E27FC236}">
                  <a16:creationId xmlns:a16="http://schemas.microsoft.com/office/drawing/2014/main" id="{9100DD15-CDB2-FFE3-0C71-A867BDF46E4D}"/>
                </a:ext>
              </a:extLst>
            </p:cNvPr>
            <p:cNvSpPr/>
            <p:nvPr/>
          </p:nvSpPr>
          <p:spPr>
            <a:xfrm>
              <a:off x="4500759" y="4931877"/>
              <a:ext cx="542341"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21</a:t>
              </a:r>
              <a:endParaRPr sz="800" dirty="0">
                <a:ea typeface="Libre Franklin"/>
                <a:cs typeface="Libre Franklin"/>
                <a:sym typeface="Libre Franklin"/>
              </a:endParaRPr>
            </a:p>
          </p:txBody>
        </p:sp>
      </p:grpSp>
      <p:grpSp>
        <p:nvGrpSpPr>
          <p:cNvPr id="22" name="Gruppe 36">
            <a:extLst>
              <a:ext uri="{FF2B5EF4-FFF2-40B4-BE49-F238E27FC236}">
                <a16:creationId xmlns:a16="http://schemas.microsoft.com/office/drawing/2014/main" id="{3BA2D127-109B-8764-5A1A-C9DE4B1817B0}"/>
              </a:ext>
            </a:extLst>
          </p:cNvPr>
          <p:cNvGrpSpPr/>
          <p:nvPr/>
        </p:nvGrpSpPr>
        <p:grpSpPr>
          <a:xfrm>
            <a:off x="4348459" y="3200119"/>
            <a:ext cx="974983" cy="2582863"/>
            <a:chOff x="5481476" y="3200119"/>
            <a:chExt cx="1195586" cy="2582863"/>
          </a:xfrm>
        </p:grpSpPr>
        <p:sp>
          <p:nvSpPr>
            <p:cNvPr id="23" name="Google Shape;959;p85">
              <a:extLst>
                <a:ext uri="{FF2B5EF4-FFF2-40B4-BE49-F238E27FC236}">
                  <a16:creationId xmlns:a16="http://schemas.microsoft.com/office/drawing/2014/main" id="{96081B40-8315-512F-9EB6-CA53856FFE0E}"/>
                </a:ext>
              </a:extLst>
            </p:cNvPr>
            <p:cNvSpPr txBox="1"/>
            <p:nvPr/>
          </p:nvSpPr>
          <p:spPr>
            <a:xfrm>
              <a:off x="5481911" y="5590750"/>
              <a:ext cx="418423" cy="1922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2018</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sp>
          <p:nvSpPr>
            <p:cNvPr id="24" name="Google Shape;961;p85">
              <a:extLst>
                <a:ext uri="{FF2B5EF4-FFF2-40B4-BE49-F238E27FC236}">
                  <a16:creationId xmlns:a16="http://schemas.microsoft.com/office/drawing/2014/main" id="{B88BDC71-0C1A-EE1A-4094-0E7534F9F7A5}"/>
                </a:ext>
              </a:extLst>
            </p:cNvPr>
            <p:cNvSpPr/>
            <p:nvPr/>
          </p:nvSpPr>
          <p:spPr>
            <a:xfrm>
              <a:off x="5481479" y="3497294"/>
              <a:ext cx="555276" cy="201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5" name="Google Shape;962;p85">
              <a:extLst>
                <a:ext uri="{FF2B5EF4-FFF2-40B4-BE49-F238E27FC236}">
                  <a16:creationId xmlns:a16="http://schemas.microsoft.com/office/drawing/2014/main" id="{96F8A287-A2B4-7A65-76BD-F33CA20C1336}"/>
                </a:ext>
              </a:extLst>
            </p:cNvPr>
            <p:cNvSpPr/>
            <p:nvPr/>
          </p:nvSpPr>
          <p:spPr>
            <a:xfrm>
              <a:off x="6121786" y="5169192"/>
              <a:ext cx="555276" cy="3456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6" name="Google Shape;963;p85">
              <a:extLst>
                <a:ext uri="{FF2B5EF4-FFF2-40B4-BE49-F238E27FC236}">
                  <a16:creationId xmlns:a16="http://schemas.microsoft.com/office/drawing/2014/main" id="{4C4F21C3-BA1D-88C5-4EA8-B690E792030A}"/>
                </a:ext>
              </a:extLst>
            </p:cNvPr>
            <p:cNvSpPr/>
            <p:nvPr/>
          </p:nvSpPr>
          <p:spPr>
            <a:xfrm>
              <a:off x="5481476" y="3200119"/>
              <a:ext cx="554813"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170</a:t>
              </a:r>
              <a:endParaRPr sz="800" dirty="0">
                <a:ea typeface="Libre Franklin"/>
                <a:cs typeface="Libre Franklin"/>
                <a:sym typeface="Libre Franklin"/>
              </a:endParaRPr>
            </a:p>
          </p:txBody>
        </p:sp>
        <p:sp>
          <p:nvSpPr>
            <p:cNvPr id="27" name="Google Shape;964;p85">
              <a:extLst>
                <a:ext uri="{FF2B5EF4-FFF2-40B4-BE49-F238E27FC236}">
                  <a16:creationId xmlns:a16="http://schemas.microsoft.com/office/drawing/2014/main" id="{FF9E6F2D-1C93-81E5-4017-C6EB1A352224}"/>
                </a:ext>
              </a:extLst>
            </p:cNvPr>
            <p:cNvSpPr/>
            <p:nvPr/>
          </p:nvSpPr>
          <p:spPr>
            <a:xfrm>
              <a:off x="6121786" y="4867178"/>
              <a:ext cx="554813"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29</a:t>
              </a:r>
              <a:endParaRPr sz="800" dirty="0">
                <a:ea typeface="Libre Franklin"/>
                <a:cs typeface="Libre Franklin"/>
                <a:sym typeface="Libre Franklin"/>
              </a:endParaRPr>
            </a:p>
          </p:txBody>
        </p:sp>
      </p:grpSp>
      <p:grpSp>
        <p:nvGrpSpPr>
          <p:cNvPr id="28" name="Gruppe 41">
            <a:extLst>
              <a:ext uri="{FF2B5EF4-FFF2-40B4-BE49-F238E27FC236}">
                <a16:creationId xmlns:a16="http://schemas.microsoft.com/office/drawing/2014/main" id="{5DCBFF00-D5E0-F35D-92B3-031D8483FE34}"/>
              </a:ext>
            </a:extLst>
          </p:cNvPr>
          <p:cNvGrpSpPr/>
          <p:nvPr/>
        </p:nvGrpSpPr>
        <p:grpSpPr>
          <a:xfrm>
            <a:off x="5600800" y="2699975"/>
            <a:ext cx="987423" cy="3083008"/>
            <a:chOff x="7116656" y="2699975"/>
            <a:chExt cx="1210840" cy="3083008"/>
          </a:xfrm>
        </p:grpSpPr>
        <p:sp>
          <p:nvSpPr>
            <p:cNvPr id="29" name="Google Shape;966;p85">
              <a:extLst>
                <a:ext uri="{FF2B5EF4-FFF2-40B4-BE49-F238E27FC236}">
                  <a16:creationId xmlns:a16="http://schemas.microsoft.com/office/drawing/2014/main" id="{EC14F761-F2A2-F8A6-5A57-DAB978579431}"/>
                </a:ext>
              </a:extLst>
            </p:cNvPr>
            <p:cNvSpPr txBox="1"/>
            <p:nvPr/>
          </p:nvSpPr>
          <p:spPr>
            <a:xfrm>
              <a:off x="7117174" y="5590751"/>
              <a:ext cx="471933" cy="1922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2019</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sp>
          <p:nvSpPr>
            <p:cNvPr id="30" name="Google Shape;968;p85">
              <a:extLst>
                <a:ext uri="{FF2B5EF4-FFF2-40B4-BE49-F238E27FC236}">
                  <a16:creationId xmlns:a16="http://schemas.microsoft.com/office/drawing/2014/main" id="{8BC761A9-5C41-84AC-014E-A0956D001C57}"/>
                </a:ext>
              </a:extLst>
            </p:cNvPr>
            <p:cNvSpPr/>
            <p:nvPr/>
          </p:nvSpPr>
          <p:spPr>
            <a:xfrm>
              <a:off x="7116656" y="3031781"/>
              <a:ext cx="555276" cy="2484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Arial"/>
                <a:ea typeface="Arial"/>
                <a:cs typeface="Arial"/>
                <a:sym typeface="Arial"/>
              </a:endParaRPr>
            </a:p>
          </p:txBody>
        </p:sp>
        <p:sp>
          <p:nvSpPr>
            <p:cNvPr id="31" name="Google Shape;969;p85">
              <a:extLst>
                <a:ext uri="{FF2B5EF4-FFF2-40B4-BE49-F238E27FC236}">
                  <a16:creationId xmlns:a16="http://schemas.microsoft.com/office/drawing/2014/main" id="{945F542D-0039-1EAB-8115-0C9526B62C88}"/>
                </a:ext>
              </a:extLst>
            </p:cNvPr>
            <p:cNvSpPr/>
            <p:nvPr/>
          </p:nvSpPr>
          <p:spPr>
            <a:xfrm>
              <a:off x="7768847" y="5046943"/>
              <a:ext cx="555276" cy="4680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2" name="Google Shape;970;p85">
              <a:extLst>
                <a:ext uri="{FF2B5EF4-FFF2-40B4-BE49-F238E27FC236}">
                  <a16:creationId xmlns:a16="http://schemas.microsoft.com/office/drawing/2014/main" id="{167D4451-326C-488B-050F-0EE2C18C66ED}"/>
                </a:ext>
              </a:extLst>
            </p:cNvPr>
            <p:cNvSpPr/>
            <p:nvPr/>
          </p:nvSpPr>
          <p:spPr>
            <a:xfrm>
              <a:off x="7116656" y="2699975"/>
              <a:ext cx="554813"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a:solidFill>
                    <a:srgbClr val="273B47"/>
                  </a:solidFill>
                  <a:ea typeface="Libre Franklin"/>
                  <a:cs typeface="Libre Franklin"/>
                  <a:sym typeface="Libre Franklin"/>
                </a:rPr>
                <a:t>207</a:t>
              </a:r>
              <a:endParaRPr sz="800">
                <a:ea typeface="Libre Franklin"/>
                <a:cs typeface="Libre Franklin"/>
                <a:sym typeface="Libre Franklin"/>
              </a:endParaRPr>
            </a:p>
          </p:txBody>
        </p:sp>
        <p:sp>
          <p:nvSpPr>
            <p:cNvPr id="33" name="Google Shape;971;p85">
              <a:extLst>
                <a:ext uri="{FF2B5EF4-FFF2-40B4-BE49-F238E27FC236}">
                  <a16:creationId xmlns:a16="http://schemas.microsoft.com/office/drawing/2014/main" id="{89C9F9B9-C9AE-0486-1A50-784B38C333DA}"/>
                </a:ext>
              </a:extLst>
            </p:cNvPr>
            <p:cNvSpPr/>
            <p:nvPr/>
          </p:nvSpPr>
          <p:spPr>
            <a:xfrm>
              <a:off x="7772683" y="4739928"/>
              <a:ext cx="554813"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39</a:t>
              </a:r>
              <a:endParaRPr sz="800" dirty="0">
                <a:ea typeface="Libre Franklin"/>
                <a:cs typeface="Libre Franklin"/>
                <a:sym typeface="Libre Franklin"/>
              </a:endParaRPr>
            </a:p>
          </p:txBody>
        </p:sp>
      </p:grpSp>
      <p:grpSp>
        <p:nvGrpSpPr>
          <p:cNvPr id="34" name="Gruppe 43">
            <a:extLst>
              <a:ext uri="{FF2B5EF4-FFF2-40B4-BE49-F238E27FC236}">
                <a16:creationId xmlns:a16="http://schemas.microsoft.com/office/drawing/2014/main" id="{F277C634-AD0A-55BB-60FA-F5E1EF207090}"/>
              </a:ext>
            </a:extLst>
          </p:cNvPr>
          <p:cNvGrpSpPr/>
          <p:nvPr/>
        </p:nvGrpSpPr>
        <p:grpSpPr>
          <a:xfrm>
            <a:off x="6840883" y="2379100"/>
            <a:ext cx="983840" cy="3403883"/>
            <a:chOff x="8758500" y="2379100"/>
            <a:chExt cx="1206447" cy="3403883"/>
          </a:xfrm>
        </p:grpSpPr>
        <p:sp>
          <p:nvSpPr>
            <p:cNvPr id="35" name="Google Shape;973;p85">
              <a:extLst>
                <a:ext uri="{FF2B5EF4-FFF2-40B4-BE49-F238E27FC236}">
                  <a16:creationId xmlns:a16="http://schemas.microsoft.com/office/drawing/2014/main" id="{E5A19E51-78A3-7806-861E-8794E6324F40}"/>
                </a:ext>
              </a:extLst>
            </p:cNvPr>
            <p:cNvSpPr txBox="1"/>
            <p:nvPr/>
          </p:nvSpPr>
          <p:spPr>
            <a:xfrm>
              <a:off x="8759109" y="5590751"/>
              <a:ext cx="471933" cy="1922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2020</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sp>
          <p:nvSpPr>
            <p:cNvPr id="36" name="Google Shape;976;p85">
              <a:extLst>
                <a:ext uri="{FF2B5EF4-FFF2-40B4-BE49-F238E27FC236}">
                  <a16:creationId xmlns:a16="http://schemas.microsoft.com/office/drawing/2014/main" id="{21C32E0A-2805-DD9F-A9F4-61ED17DE0C81}"/>
                </a:ext>
              </a:extLst>
            </p:cNvPr>
            <p:cNvSpPr/>
            <p:nvPr/>
          </p:nvSpPr>
          <p:spPr>
            <a:xfrm>
              <a:off x="8758505" y="2704259"/>
              <a:ext cx="555276" cy="2818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7" name="Google Shape;977;p85">
              <a:extLst>
                <a:ext uri="{FF2B5EF4-FFF2-40B4-BE49-F238E27FC236}">
                  <a16:creationId xmlns:a16="http://schemas.microsoft.com/office/drawing/2014/main" id="{2277AF43-E36B-B9C7-F531-4FA59F796CDF}"/>
                </a:ext>
              </a:extLst>
            </p:cNvPr>
            <p:cNvSpPr/>
            <p:nvPr/>
          </p:nvSpPr>
          <p:spPr>
            <a:xfrm>
              <a:off x="9409671" y="5033453"/>
              <a:ext cx="555276" cy="4788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8" name="Google Shape;978;p85">
              <a:extLst>
                <a:ext uri="{FF2B5EF4-FFF2-40B4-BE49-F238E27FC236}">
                  <a16:creationId xmlns:a16="http://schemas.microsoft.com/office/drawing/2014/main" id="{E57291FE-8976-3E15-19B9-DCBBDBC100FB}"/>
                </a:ext>
              </a:extLst>
            </p:cNvPr>
            <p:cNvSpPr/>
            <p:nvPr/>
          </p:nvSpPr>
          <p:spPr>
            <a:xfrm>
              <a:off x="8758500" y="2379100"/>
              <a:ext cx="542341"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235</a:t>
              </a:r>
              <a:endParaRPr sz="800" dirty="0">
                <a:ea typeface="Libre Franklin"/>
                <a:cs typeface="Libre Franklin"/>
                <a:sym typeface="Libre Franklin"/>
              </a:endParaRPr>
            </a:p>
          </p:txBody>
        </p:sp>
        <p:sp>
          <p:nvSpPr>
            <p:cNvPr id="39" name="Google Shape;979;p85">
              <a:extLst>
                <a:ext uri="{FF2B5EF4-FFF2-40B4-BE49-F238E27FC236}">
                  <a16:creationId xmlns:a16="http://schemas.microsoft.com/office/drawing/2014/main" id="{90819BD5-5D87-55BC-3FBF-94F331BA2D5B}"/>
                </a:ext>
              </a:extLst>
            </p:cNvPr>
            <p:cNvSpPr/>
            <p:nvPr/>
          </p:nvSpPr>
          <p:spPr>
            <a:xfrm>
              <a:off x="9413631" y="4733303"/>
              <a:ext cx="551229"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40</a:t>
              </a:r>
              <a:endParaRPr sz="800" dirty="0">
                <a:ea typeface="Libre Franklin"/>
                <a:cs typeface="Libre Franklin"/>
                <a:sym typeface="Libre Franklin"/>
              </a:endParaRPr>
            </a:p>
          </p:txBody>
        </p:sp>
      </p:grpSp>
      <p:grpSp>
        <p:nvGrpSpPr>
          <p:cNvPr id="40" name="Gruppe 51">
            <a:extLst>
              <a:ext uri="{FF2B5EF4-FFF2-40B4-BE49-F238E27FC236}">
                <a16:creationId xmlns:a16="http://schemas.microsoft.com/office/drawing/2014/main" id="{DFC68EA2-F65E-6606-A402-3A3331A56DE9}"/>
              </a:ext>
            </a:extLst>
          </p:cNvPr>
          <p:cNvGrpSpPr/>
          <p:nvPr/>
        </p:nvGrpSpPr>
        <p:grpSpPr>
          <a:xfrm>
            <a:off x="8076972" y="1831920"/>
            <a:ext cx="977920" cy="3951062"/>
            <a:chOff x="10405998" y="1831920"/>
            <a:chExt cx="1199188" cy="3951062"/>
          </a:xfrm>
        </p:grpSpPr>
        <p:sp>
          <p:nvSpPr>
            <p:cNvPr id="41" name="Google Shape;981;p85">
              <a:extLst>
                <a:ext uri="{FF2B5EF4-FFF2-40B4-BE49-F238E27FC236}">
                  <a16:creationId xmlns:a16="http://schemas.microsoft.com/office/drawing/2014/main" id="{5B8835F2-35DA-5228-68CB-0DC34B120589}"/>
                </a:ext>
              </a:extLst>
            </p:cNvPr>
            <p:cNvSpPr txBox="1"/>
            <p:nvPr/>
          </p:nvSpPr>
          <p:spPr>
            <a:xfrm>
              <a:off x="10412058" y="5590750"/>
              <a:ext cx="471933" cy="1922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2021</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sp>
          <p:nvSpPr>
            <p:cNvPr id="42" name="Google Shape;984;p85">
              <a:extLst>
                <a:ext uri="{FF2B5EF4-FFF2-40B4-BE49-F238E27FC236}">
                  <a16:creationId xmlns:a16="http://schemas.microsoft.com/office/drawing/2014/main" id="{FAC44435-C1E5-6A11-490B-E2702370491A}"/>
                </a:ext>
              </a:extLst>
            </p:cNvPr>
            <p:cNvSpPr/>
            <p:nvPr/>
          </p:nvSpPr>
          <p:spPr>
            <a:xfrm>
              <a:off x="10411369" y="2133600"/>
              <a:ext cx="558000" cy="3382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3" name="Google Shape;985;p85">
              <a:extLst>
                <a:ext uri="{FF2B5EF4-FFF2-40B4-BE49-F238E27FC236}">
                  <a16:creationId xmlns:a16="http://schemas.microsoft.com/office/drawing/2014/main" id="{120DBD44-0728-7B27-E901-886483D8EAB3}"/>
                </a:ext>
              </a:extLst>
            </p:cNvPr>
            <p:cNvSpPr/>
            <p:nvPr/>
          </p:nvSpPr>
          <p:spPr>
            <a:xfrm>
              <a:off x="11049910" y="4956136"/>
              <a:ext cx="555276" cy="5616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4" name="Google Shape;986;p85">
              <a:extLst>
                <a:ext uri="{FF2B5EF4-FFF2-40B4-BE49-F238E27FC236}">
                  <a16:creationId xmlns:a16="http://schemas.microsoft.com/office/drawing/2014/main" id="{6C01D107-3931-027A-5EA5-1FA63E5B8B9F}"/>
                </a:ext>
              </a:extLst>
            </p:cNvPr>
            <p:cNvSpPr/>
            <p:nvPr/>
          </p:nvSpPr>
          <p:spPr>
            <a:xfrm>
              <a:off x="10405998" y="1831920"/>
              <a:ext cx="554813" cy="417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294</a:t>
              </a:r>
              <a:endParaRPr sz="800" dirty="0">
                <a:ea typeface="Libre Franklin"/>
                <a:cs typeface="Libre Franklin"/>
                <a:sym typeface="Libre Franklin"/>
              </a:endParaRPr>
            </a:p>
          </p:txBody>
        </p:sp>
        <p:sp>
          <p:nvSpPr>
            <p:cNvPr id="45" name="Google Shape;987;p85">
              <a:extLst>
                <a:ext uri="{FF2B5EF4-FFF2-40B4-BE49-F238E27FC236}">
                  <a16:creationId xmlns:a16="http://schemas.microsoft.com/office/drawing/2014/main" id="{7F373145-10A2-7988-3F93-32FC2BC6BC89}"/>
                </a:ext>
              </a:extLst>
            </p:cNvPr>
            <p:cNvSpPr/>
            <p:nvPr/>
          </p:nvSpPr>
          <p:spPr>
            <a:xfrm>
              <a:off x="11050244" y="4656756"/>
              <a:ext cx="554813" cy="417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47</a:t>
              </a:r>
              <a:endParaRPr sz="800" dirty="0">
                <a:ea typeface="Libre Franklin"/>
                <a:cs typeface="Libre Franklin"/>
                <a:sym typeface="Libre Franklin"/>
              </a:endParaRPr>
            </a:p>
          </p:txBody>
        </p:sp>
      </p:grpSp>
      <p:sp>
        <p:nvSpPr>
          <p:cNvPr id="46" name="Google Shape;988;p85">
            <a:extLst>
              <a:ext uri="{FF2B5EF4-FFF2-40B4-BE49-F238E27FC236}">
                <a16:creationId xmlns:a16="http://schemas.microsoft.com/office/drawing/2014/main" id="{52C238F7-DBB4-1854-0FB1-1048134FA39D}"/>
              </a:ext>
            </a:extLst>
          </p:cNvPr>
          <p:cNvSpPr/>
          <p:nvPr/>
        </p:nvSpPr>
        <p:spPr>
          <a:xfrm>
            <a:off x="590575" y="1975673"/>
            <a:ext cx="1655700" cy="1188000"/>
          </a:xfrm>
          <a:prstGeom prst="roundRect">
            <a:avLst>
              <a:gd name="adj" fmla="val 18916"/>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989;p85">
            <a:extLst>
              <a:ext uri="{FF2B5EF4-FFF2-40B4-BE49-F238E27FC236}">
                <a16:creationId xmlns:a16="http://schemas.microsoft.com/office/drawing/2014/main" id="{EF3FAB03-FB39-F456-620C-1D446A778189}"/>
              </a:ext>
            </a:extLst>
          </p:cNvPr>
          <p:cNvGrpSpPr/>
          <p:nvPr/>
        </p:nvGrpSpPr>
        <p:grpSpPr>
          <a:xfrm>
            <a:off x="759475" y="2207437"/>
            <a:ext cx="1317900" cy="1047982"/>
            <a:chOff x="756275" y="2667722"/>
            <a:chExt cx="1317900" cy="1047982"/>
          </a:xfrm>
        </p:grpSpPr>
        <p:sp>
          <p:nvSpPr>
            <p:cNvPr id="48" name="Google Shape;990;p85">
              <a:extLst>
                <a:ext uri="{FF2B5EF4-FFF2-40B4-BE49-F238E27FC236}">
                  <a16:creationId xmlns:a16="http://schemas.microsoft.com/office/drawing/2014/main" id="{56FEE026-FD15-D8D0-84BA-35BD0E335DD1}"/>
                </a:ext>
              </a:extLst>
            </p:cNvPr>
            <p:cNvSpPr txBox="1"/>
            <p:nvPr/>
          </p:nvSpPr>
          <p:spPr>
            <a:xfrm>
              <a:off x="756275" y="2964204"/>
              <a:ext cx="1317900" cy="751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400"/>
                <a:buFont typeface="Arial"/>
                <a:buNone/>
              </a:pPr>
              <a:r>
                <a:rPr lang="da-DK" sz="1000" dirty="0" err="1">
                  <a:solidFill>
                    <a:schemeClr val="dk1"/>
                  </a:solidFill>
                  <a:ea typeface="Libre Franklin"/>
                  <a:cs typeface="Libre Franklin"/>
                  <a:sym typeface="Libre Franklin"/>
                </a:rPr>
                <a:t>Revenue</a:t>
              </a:r>
              <a:r>
                <a:rPr lang="da-DK" sz="1000" dirty="0">
                  <a:solidFill>
                    <a:schemeClr val="dk1"/>
                  </a:solidFill>
                  <a:ea typeface="Libre Franklin"/>
                  <a:cs typeface="Libre Franklin"/>
                  <a:sym typeface="Libre Franklin"/>
                </a:rPr>
                <a:t>: 23%</a:t>
              </a:r>
              <a:endParaRPr sz="1000" dirty="0">
                <a:solidFill>
                  <a:schemeClr val="dk1"/>
                </a:solidFill>
                <a:ea typeface="Libre Franklin"/>
                <a:cs typeface="Libre Franklin"/>
                <a:sym typeface="Libre Franklin"/>
              </a:endParaRPr>
            </a:p>
            <a:p>
              <a:pPr marL="0" lvl="0" indent="0" algn="l" rtl="0">
                <a:spcBef>
                  <a:spcPts val="1000"/>
                </a:spcBef>
                <a:spcAft>
                  <a:spcPts val="0"/>
                </a:spcAft>
                <a:buClr>
                  <a:srgbClr val="000000"/>
                </a:buClr>
                <a:buSzPts val="1400"/>
                <a:buFont typeface="Arial"/>
                <a:buNone/>
              </a:pPr>
              <a:r>
                <a:rPr lang="da-DK" sz="1000" dirty="0">
                  <a:solidFill>
                    <a:schemeClr val="dk1"/>
                  </a:solidFill>
                  <a:ea typeface="Libre Franklin"/>
                  <a:cs typeface="Libre Franklin"/>
                  <a:sym typeface="Libre Franklin"/>
                </a:rPr>
                <a:t>Cash EBITDA: 26%</a:t>
              </a:r>
              <a:r>
                <a:rPr lang="da-DK" sz="1000" i="0" u="none" strike="noStrike" cap="none" dirty="0">
                  <a:solidFill>
                    <a:schemeClr val="dk1"/>
                  </a:solidFill>
                  <a:ea typeface="Libre Franklin"/>
                  <a:cs typeface="Libre Franklin"/>
                  <a:sym typeface="Libre Franklin"/>
                </a:rPr>
                <a:t> </a:t>
              </a:r>
              <a:endParaRPr sz="1000" i="0" u="none" strike="noStrike" cap="none" dirty="0">
                <a:solidFill>
                  <a:schemeClr val="dk1"/>
                </a:solidFill>
                <a:ea typeface="Libre Franklin"/>
                <a:cs typeface="Libre Franklin"/>
                <a:sym typeface="Libre Franklin"/>
              </a:endParaRPr>
            </a:p>
          </p:txBody>
        </p:sp>
        <p:sp>
          <p:nvSpPr>
            <p:cNvPr id="49" name="Google Shape;991;p85">
              <a:extLst>
                <a:ext uri="{FF2B5EF4-FFF2-40B4-BE49-F238E27FC236}">
                  <a16:creationId xmlns:a16="http://schemas.microsoft.com/office/drawing/2014/main" id="{C0B8E9E7-DC1F-3FFD-400A-4359359F57A4}"/>
                </a:ext>
              </a:extLst>
            </p:cNvPr>
            <p:cNvSpPr txBox="1"/>
            <p:nvPr/>
          </p:nvSpPr>
          <p:spPr>
            <a:xfrm>
              <a:off x="756275" y="2667722"/>
              <a:ext cx="1317900" cy="29683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900"/>
                <a:buFont typeface="Arial"/>
                <a:buNone/>
              </a:pPr>
              <a:r>
                <a:rPr lang="da-DK" sz="1000" dirty="0">
                  <a:solidFill>
                    <a:schemeClr val="dk1"/>
                  </a:solidFill>
                  <a:latin typeface="Franklin Gothic Demi" panose="020B0603020102020204" pitchFamily="34" charset="0"/>
                  <a:ea typeface="Libre Franklin"/>
                  <a:cs typeface="Libre Franklin"/>
                  <a:sym typeface="Libre Franklin"/>
                </a:rPr>
                <a:t>CAGR 2015-2023</a:t>
              </a:r>
              <a:endParaRPr sz="1000" baseline="30000" dirty="0">
                <a:solidFill>
                  <a:schemeClr val="dk1"/>
                </a:solidFill>
                <a:latin typeface="Franklin Gothic Demi" panose="020B0603020102020204" pitchFamily="34" charset="0"/>
                <a:ea typeface="Libre Franklin"/>
                <a:cs typeface="Libre Franklin"/>
                <a:sym typeface="Libre Franklin"/>
              </a:endParaRPr>
            </a:p>
          </p:txBody>
        </p:sp>
      </p:grpSp>
      <p:grpSp>
        <p:nvGrpSpPr>
          <p:cNvPr id="50" name="Gruppe 29">
            <a:extLst>
              <a:ext uri="{FF2B5EF4-FFF2-40B4-BE49-F238E27FC236}">
                <a16:creationId xmlns:a16="http://schemas.microsoft.com/office/drawing/2014/main" id="{CCEB7176-B7CD-614B-3BB0-0153A19983CA}"/>
              </a:ext>
            </a:extLst>
          </p:cNvPr>
          <p:cNvGrpSpPr/>
          <p:nvPr/>
        </p:nvGrpSpPr>
        <p:grpSpPr>
          <a:xfrm>
            <a:off x="579435" y="4364050"/>
            <a:ext cx="992622" cy="1419604"/>
            <a:chOff x="577448" y="4364050"/>
            <a:chExt cx="1217216" cy="1419604"/>
          </a:xfrm>
        </p:grpSpPr>
        <p:sp>
          <p:nvSpPr>
            <p:cNvPr id="51" name="Google Shape;933;p85">
              <a:extLst>
                <a:ext uri="{FF2B5EF4-FFF2-40B4-BE49-F238E27FC236}">
                  <a16:creationId xmlns:a16="http://schemas.microsoft.com/office/drawing/2014/main" id="{C00EF4A9-B693-88CC-ABB1-25D2A060F5DF}"/>
                </a:ext>
              </a:extLst>
            </p:cNvPr>
            <p:cNvSpPr/>
            <p:nvPr/>
          </p:nvSpPr>
          <p:spPr>
            <a:xfrm>
              <a:off x="1252556" y="5110399"/>
              <a:ext cx="542100" cy="416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8</a:t>
              </a:r>
              <a:endParaRPr sz="800" dirty="0">
                <a:ea typeface="Libre Franklin"/>
                <a:cs typeface="Libre Franklin"/>
                <a:sym typeface="Libre Franklin"/>
              </a:endParaRPr>
            </a:p>
          </p:txBody>
        </p:sp>
        <p:sp>
          <p:nvSpPr>
            <p:cNvPr id="52" name="Google Shape;948;p85">
              <a:extLst>
                <a:ext uri="{FF2B5EF4-FFF2-40B4-BE49-F238E27FC236}">
                  <a16:creationId xmlns:a16="http://schemas.microsoft.com/office/drawing/2014/main" id="{DD3B5D06-1C38-D9A6-CDB5-A85903724B00}"/>
                </a:ext>
              </a:extLst>
            </p:cNvPr>
            <p:cNvSpPr/>
            <p:nvPr/>
          </p:nvSpPr>
          <p:spPr>
            <a:xfrm>
              <a:off x="1239664" y="5424768"/>
              <a:ext cx="555000" cy="936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3" name="Google Shape;949;p85">
              <a:extLst>
                <a:ext uri="{FF2B5EF4-FFF2-40B4-BE49-F238E27FC236}">
                  <a16:creationId xmlns:a16="http://schemas.microsoft.com/office/drawing/2014/main" id="{67E7DFCE-0B3F-CF6F-C9B8-EF217A0E819E}"/>
                </a:ext>
              </a:extLst>
            </p:cNvPr>
            <p:cNvSpPr/>
            <p:nvPr/>
          </p:nvSpPr>
          <p:spPr>
            <a:xfrm>
              <a:off x="590413" y="4681432"/>
              <a:ext cx="555000" cy="842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4" name="Google Shape;950;p85">
              <a:extLst>
                <a:ext uri="{FF2B5EF4-FFF2-40B4-BE49-F238E27FC236}">
                  <a16:creationId xmlns:a16="http://schemas.microsoft.com/office/drawing/2014/main" id="{B64FB410-D72F-8D2E-6E6C-CAB486E9C7CE}"/>
                </a:ext>
              </a:extLst>
            </p:cNvPr>
            <p:cNvSpPr/>
            <p:nvPr/>
          </p:nvSpPr>
          <p:spPr>
            <a:xfrm>
              <a:off x="590429" y="4364050"/>
              <a:ext cx="542100" cy="417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70</a:t>
              </a:r>
              <a:endParaRPr sz="800" dirty="0">
                <a:ea typeface="Libre Franklin"/>
                <a:cs typeface="Libre Franklin"/>
                <a:sym typeface="Libre Franklin"/>
              </a:endParaRPr>
            </a:p>
          </p:txBody>
        </p:sp>
        <p:sp>
          <p:nvSpPr>
            <p:cNvPr id="55" name="Google Shape;992;p85">
              <a:extLst>
                <a:ext uri="{FF2B5EF4-FFF2-40B4-BE49-F238E27FC236}">
                  <a16:creationId xmlns:a16="http://schemas.microsoft.com/office/drawing/2014/main" id="{818EB92B-499F-C6D4-BC45-8EC358C07AE7}"/>
                </a:ext>
              </a:extLst>
            </p:cNvPr>
            <p:cNvSpPr txBox="1"/>
            <p:nvPr/>
          </p:nvSpPr>
          <p:spPr>
            <a:xfrm>
              <a:off x="577448" y="5591354"/>
              <a:ext cx="418500" cy="1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a:solidFill>
                    <a:srgbClr val="273B47"/>
                  </a:solidFill>
                  <a:latin typeface="Franklin Gothic Demi" panose="020B0603020102020204" pitchFamily="34" charset="0"/>
                  <a:ea typeface="Libre Franklin"/>
                  <a:cs typeface="Libre Franklin"/>
                  <a:sym typeface="Libre Franklin"/>
                </a:rPr>
                <a:t>201</a:t>
              </a:r>
              <a:r>
                <a:rPr lang="da-DK" sz="800">
                  <a:solidFill>
                    <a:srgbClr val="273B47"/>
                  </a:solidFill>
                  <a:latin typeface="Franklin Gothic Demi" panose="020B0603020102020204" pitchFamily="34" charset="0"/>
                  <a:ea typeface="Libre Franklin"/>
                  <a:cs typeface="Libre Franklin"/>
                  <a:sym typeface="Libre Franklin"/>
                </a:rPr>
                <a:t>5</a:t>
              </a:r>
              <a:endParaRPr sz="800" u="none" strike="noStrike" cap="none">
                <a:solidFill>
                  <a:srgbClr val="273B47"/>
                </a:solidFill>
                <a:latin typeface="Franklin Gothic Demi" panose="020B0603020102020204" pitchFamily="34" charset="0"/>
                <a:ea typeface="Libre Franklin"/>
                <a:cs typeface="Libre Franklin"/>
                <a:sym typeface="Libre Franklin"/>
              </a:endParaRPr>
            </a:p>
          </p:txBody>
        </p:sp>
      </p:grpSp>
      <p:grpSp>
        <p:nvGrpSpPr>
          <p:cNvPr id="56" name="Gruppe 52">
            <a:extLst>
              <a:ext uri="{FF2B5EF4-FFF2-40B4-BE49-F238E27FC236}">
                <a16:creationId xmlns:a16="http://schemas.microsoft.com/office/drawing/2014/main" id="{0B4A9E7C-93FB-E4A0-3B76-F493CF2462C5}"/>
              </a:ext>
            </a:extLst>
          </p:cNvPr>
          <p:cNvGrpSpPr/>
          <p:nvPr/>
        </p:nvGrpSpPr>
        <p:grpSpPr>
          <a:xfrm>
            <a:off x="9350004" y="1591990"/>
            <a:ext cx="978307" cy="3923877"/>
            <a:chOff x="9461640" y="1591990"/>
            <a:chExt cx="1199662" cy="3923877"/>
          </a:xfrm>
        </p:grpSpPr>
        <p:grpSp>
          <p:nvGrpSpPr>
            <p:cNvPr id="57" name="Gruppe 49">
              <a:extLst>
                <a:ext uri="{FF2B5EF4-FFF2-40B4-BE49-F238E27FC236}">
                  <a16:creationId xmlns:a16="http://schemas.microsoft.com/office/drawing/2014/main" id="{E5AF446E-4075-43D8-3AF1-388974F94708}"/>
                </a:ext>
              </a:extLst>
            </p:cNvPr>
            <p:cNvGrpSpPr/>
            <p:nvPr/>
          </p:nvGrpSpPr>
          <p:grpSpPr>
            <a:xfrm>
              <a:off x="9461640" y="1591990"/>
              <a:ext cx="562605" cy="3923877"/>
              <a:chOff x="9348610" y="-78500"/>
              <a:chExt cx="562605" cy="3923877"/>
            </a:xfrm>
          </p:grpSpPr>
          <p:sp>
            <p:nvSpPr>
              <p:cNvPr id="61" name="Google Shape;1052;p91">
                <a:extLst>
                  <a:ext uri="{FF2B5EF4-FFF2-40B4-BE49-F238E27FC236}">
                    <a16:creationId xmlns:a16="http://schemas.microsoft.com/office/drawing/2014/main" id="{D8BDABC4-11F4-9CB1-A297-E5A7C778E885}"/>
                  </a:ext>
                </a:extLst>
              </p:cNvPr>
              <p:cNvSpPr/>
              <p:nvPr/>
            </p:nvSpPr>
            <p:spPr>
              <a:xfrm>
                <a:off x="9353215" y="263399"/>
                <a:ext cx="558000" cy="358197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2" name="Google Shape;1053;p91">
                <a:extLst>
                  <a:ext uri="{FF2B5EF4-FFF2-40B4-BE49-F238E27FC236}">
                    <a16:creationId xmlns:a16="http://schemas.microsoft.com/office/drawing/2014/main" id="{89E86CBE-9792-BC12-4D04-E0BC18D8AAA7}"/>
                  </a:ext>
                </a:extLst>
              </p:cNvPr>
              <p:cNvSpPr/>
              <p:nvPr/>
            </p:nvSpPr>
            <p:spPr>
              <a:xfrm>
                <a:off x="9348610" y="-78500"/>
                <a:ext cx="562605" cy="4559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dirty="0">
                    <a:solidFill>
                      <a:srgbClr val="273B47"/>
                    </a:solidFill>
                    <a:ea typeface="Libre Franklin"/>
                    <a:cs typeface="Libre Franklin"/>
                    <a:sym typeface="Libre Franklin"/>
                  </a:rPr>
                  <a:t>322</a:t>
                </a:r>
              </a:p>
            </p:txBody>
          </p:sp>
        </p:grpSp>
        <p:grpSp>
          <p:nvGrpSpPr>
            <p:cNvPr id="58" name="Gruppe 44">
              <a:extLst>
                <a:ext uri="{FF2B5EF4-FFF2-40B4-BE49-F238E27FC236}">
                  <a16:creationId xmlns:a16="http://schemas.microsoft.com/office/drawing/2014/main" id="{E94F8998-37CA-502F-8C8F-5D315E3BC519}"/>
                </a:ext>
              </a:extLst>
            </p:cNvPr>
            <p:cNvGrpSpPr/>
            <p:nvPr/>
          </p:nvGrpSpPr>
          <p:grpSpPr>
            <a:xfrm>
              <a:off x="10103302" y="4564558"/>
              <a:ext cx="558000" cy="950213"/>
              <a:chOff x="9900426" y="2895432"/>
              <a:chExt cx="558000" cy="950213"/>
            </a:xfrm>
          </p:grpSpPr>
          <p:sp>
            <p:nvSpPr>
              <p:cNvPr id="59" name="Google Shape;1055;p91">
                <a:extLst>
                  <a:ext uri="{FF2B5EF4-FFF2-40B4-BE49-F238E27FC236}">
                    <a16:creationId xmlns:a16="http://schemas.microsoft.com/office/drawing/2014/main" id="{6F02BD0F-A4DC-9CBA-C717-3B5054AD955D}"/>
                  </a:ext>
                </a:extLst>
              </p:cNvPr>
              <p:cNvSpPr/>
              <p:nvPr/>
            </p:nvSpPr>
            <p:spPr>
              <a:xfrm>
                <a:off x="9900426" y="3245197"/>
                <a:ext cx="558000" cy="600448"/>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0" name="Google Shape;1056;p91">
                <a:extLst>
                  <a:ext uri="{FF2B5EF4-FFF2-40B4-BE49-F238E27FC236}">
                    <a16:creationId xmlns:a16="http://schemas.microsoft.com/office/drawing/2014/main" id="{9817A45C-4483-A852-9BD7-D2AE5041B499}"/>
                  </a:ext>
                </a:extLst>
              </p:cNvPr>
              <p:cNvSpPr/>
              <p:nvPr/>
            </p:nvSpPr>
            <p:spPr>
              <a:xfrm>
                <a:off x="9900712" y="2895432"/>
                <a:ext cx="554812" cy="34976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dirty="0">
                    <a:solidFill>
                      <a:srgbClr val="273B47"/>
                    </a:solidFill>
                    <a:ea typeface="Libre Franklin"/>
                    <a:cs typeface="Libre Franklin"/>
                    <a:sym typeface="Libre Franklin"/>
                  </a:rPr>
                  <a:t>49</a:t>
                </a:r>
                <a:endParaRPr sz="800" dirty="0">
                  <a:ea typeface="Libre Franklin"/>
                  <a:cs typeface="Libre Franklin"/>
                  <a:sym typeface="Libre Franklin"/>
                </a:endParaRPr>
              </a:p>
            </p:txBody>
          </p:sp>
        </p:grpSp>
      </p:grpSp>
      <p:sp>
        <p:nvSpPr>
          <p:cNvPr id="63" name="Google Shape;947;p85">
            <a:extLst>
              <a:ext uri="{FF2B5EF4-FFF2-40B4-BE49-F238E27FC236}">
                <a16:creationId xmlns:a16="http://schemas.microsoft.com/office/drawing/2014/main" id="{6AFFE947-6E08-4BE9-E5E7-31B686083080}"/>
              </a:ext>
            </a:extLst>
          </p:cNvPr>
          <p:cNvSpPr txBox="1"/>
          <p:nvPr/>
        </p:nvSpPr>
        <p:spPr>
          <a:xfrm>
            <a:off x="10651314" y="5590750"/>
            <a:ext cx="375140" cy="1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2023</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grpSp>
        <p:nvGrpSpPr>
          <p:cNvPr id="64" name="Gruppe 52">
            <a:extLst>
              <a:ext uri="{FF2B5EF4-FFF2-40B4-BE49-F238E27FC236}">
                <a16:creationId xmlns:a16="http://schemas.microsoft.com/office/drawing/2014/main" id="{538D1659-8C96-4B68-B76D-03610569DA8A}"/>
              </a:ext>
            </a:extLst>
          </p:cNvPr>
          <p:cNvGrpSpPr/>
          <p:nvPr/>
        </p:nvGrpSpPr>
        <p:grpSpPr>
          <a:xfrm>
            <a:off x="10621454" y="1430591"/>
            <a:ext cx="978307" cy="4085276"/>
            <a:chOff x="9461640" y="1430591"/>
            <a:chExt cx="1199662" cy="4085276"/>
          </a:xfrm>
        </p:grpSpPr>
        <p:grpSp>
          <p:nvGrpSpPr>
            <p:cNvPr id="65" name="Gruppe 49">
              <a:extLst>
                <a:ext uri="{FF2B5EF4-FFF2-40B4-BE49-F238E27FC236}">
                  <a16:creationId xmlns:a16="http://schemas.microsoft.com/office/drawing/2014/main" id="{E137CF61-E60E-61EC-7665-B378E1F968E2}"/>
                </a:ext>
              </a:extLst>
            </p:cNvPr>
            <p:cNvGrpSpPr/>
            <p:nvPr/>
          </p:nvGrpSpPr>
          <p:grpSpPr>
            <a:xfrm>
              <a:off x="9461640" y="1430591"/>
              <a:ext cx="562605" cy="4085276"/>
              <a:chOff x="9348610" y="-239899"/>
              <a:chExt cx="562605" cy="4085276"/>
            </a:xfrm>
          </p:grpSpPr>
          <p:sp>
            <p:nvSpPr>
              <p:cNvPr id="69" name="Google Shape;1052;p91">
                <a:extLst>
                  <a:ext uri="{FF2B5EF4-FFF2-40B4-BE49-F238E27FC236}">
                    <a16:creationId xmlns:a16="http://schemas.microsoft.com/office/drawing/2014/main" id="{09D96E4E-CD4C-EB08-4F79-025AFFAF3F9A}"/>
                  </a:ext>
                </a:extLst>
              </p:cNvPr>
              <p:cNvSpPr/>
              <p:nvPr/>
            </p:nvSpPr>
            <p:spPr>
              <a:xfrm>
                <a:off x="9353215" y="106059"/>
                <a:ext cx="558000" cy="373931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Arial"/>
                  <a:ea typeface="Arial"/>
                  <a:cs typeface="Arial"/>
                  <a:sym typeface="Arial"/>
                </a:endParaRPr>
              </a:p>
            </p:txBody>
          </p:sp>
          <p:sp>
            <p:nvSpPr>
              <p:cNvPr id="70" name="Google Shape;1053;p91">
                <a:extLst>
                  <a:ext uri="{FF2B5EF4-FFF2-40B4-BE49-F238E27FC236}">
                    <a16:creationId xmlns:a16="http://schemas.microsoft.com/office/drawing/2014/main" id="{7B7345CC-7EFD-201B-957F-F40B05647204}"/>
                  </a:ext>
                </a:extLst>
              </p:cNvPr>
              <p:cNvSpPr/>
              <p:nvPr/>
            </p:nvSpPr>
            <p:spPr>
              <a:xfrm>
                <a:off x="9348610" y="-239899"/>
                <a:ext cx="562605" cy="4559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dirty="0">
                    <a:solidFill>
                      <a:srgbClr val="273B47"/>
                    </a:solidFill>
                    <a:ea typeface="Libre Franklin"/>
                    <a:cs typeface="Libre Franklin"/>
                    <a:sym typeface="Libre Franklin"/>
                  </a:rPr>
                  <a:t>356</a:t>
                </a:r>
                <a:endParaRPr sz="800" dirty="0">
                  <a:ea typeface="Libre Franklin"/>
                  <a:cs typeface="Libre Franklin"/>
                  <a:sym typeface="Libre Franklin"/>
                </a:endParaRPr>
              </a:p>
            </p:txBody>
          </p:sp>
        </p:grpSp>
        <p:grpSp>
          <p:nvGrpSpPr>
            <p:cNvPr id="66" name="Gruppe 44">
              <a:extLst>
                <a:ext uri="{FF2B5EF4-FFF2-40B4-BE49-F238E27FC236}">
                  <a16:creationId xmlns:a16="http://schemas.microsoft.com/office/drawing/2014/main" id="{E4A1E16C-F4F8-5070-CE31-0181DCA3DF8F}"/>
                </a:ext>
              </a:extLst>
            </p:cNvPr>
            <p:cNvGrpSpPr/>
            <p:nvPr/>
          </p:nvGrpSpPr>
          <p:grpSpPr>
            <a:xfrm>
              <a:off x="10103302" y="4564558"/>
              <a:ext cx="558000" cy="950213"/>
              <a:chOff x="9900426" y="2895432"/>
              <a:chExt cx="558000" cy="950213"/>
            </a:xfrm>
          </p:grpSpPr>
          <p:sp>
            <p:nvSpPr>
              <p:cNvPr id="67" name="Google Shape;1055;p91">
                <a:extLst>
                  <a:ext uri="{FF2B5EF4-FFF2-40B4-BE49-F238E27FC236}">
                    <a16:creationId xmlns:a16="http://schemas.microsoft.com/office/drawing/2014/main" id="{CC08A0F8-05B7-9CA4-A349-1FC503568ADF}"/>
                  </a:ext>
                </a:extLst>
              </p:cNvPr>
              <p:cNvSpPr/>
              <p:nvPr/>
            </p:nvSpPr>
            <p:spPr>
              <a:xfrm>
                <a:off x="9900426" y="3199737"/>
                <a:ext cx="558000" cy="645908"/>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Arial"/>
                  <a:ea typeface="Arial"/>
                  <a:cs typeface="Arial"/>
                  <a:sym typeface="Arial"/>
                </a:endParaRPr>
              </a:p>
            </p:txBody>
          </p:sp>
          <p:sp>
            <p:nvSpPr>
              <p:cNvPr id="68" name="Google Shape;1056;p91">
                <a:extLst>
                  <a:ext uri="{FF2B5EF4-FFF2-40B4-BE49-F238E27FC236}">
                    <a16:creationId xmlns:a16="http://schemas.microsoft.com/office/drawing/2014/main" id="{C6CAE39A-ADD8-5521-B2CB-BD87DCAA858E}"/>
                  </a:ext>
                </a:extLst>
              </p:cNvPr>
              <p:cNvSpPr/>
              <p:nvPr/>
            </p:nvSpPr>
            <p:spPr>
              <a:xfrm>
                <a:off x="9900712" y="2895432"/>
                <a:ext cx="554812" cy="34976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dirty="0">
                    <a:solidFill>
                      <a:srgbClr val="273B47"/>
                    </a:solidFill>
                    <a:ea typeface="Libre Franklin"/>
                    <a:cs typeface="Libre Franklin"/>
                    <a:sym typeface="Libre Franklin"/>
                  </a:rPr>
                  <a:t>51</a:t>
                </a:r>
                <a:endParaRPr sz="800" dirty="0">
                  <a:ea typeface="Libre Franklin"/>
                  <a:cs typeface="Libre Franklin"/>
                  <a:sym typeface="Libre Franklin"/>
                </a:endParaRPr>
              </a:p>
            </p:txBody>
          </p:sp>
        </p:grpSp>
      </p:grpSp>
    </p:spTree>
    <p:extLst>
      <p:ext uri="{BB962C8B-B14F-4D97-AF65-F5344CB8AC3E}">
        <p14:creationId xmlns:p14="http://schemas.microsoft.com/office/powerpoint/2010/main" val="246492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6C9DBB-A4CE-DD8C-0CD2-37CD7E1A9202}"/>
              </a:ext>
            </a:extLst>
          </p:cNvPr>
          <p:cNvSpPr>
            <a:spLocks noGrp="1"/>
          </p:cNvSpPr>
          <p:nvPr>
            <p:ph type="title"/>
          </p:nvPr>
        </p:nvSpPr>
        <p:spPr>
          <a:xfrm>
            <a:off x="587375" y="476250"/>
            <a:ext cx="11017250" cy="865188"/>
          </a:xfrm>
        </p:spPr>
        <p:txBody>
          <a:bodyPr/>
          <a:lstStyle/>
          <a:p>
            <a:r>
              <a:rPr lang="en-NO" b="1" dirty="0">
                <a:latin typeface="Franklin Gothic Demi" panose="020B0603020102020204" pitchFamily="34" charset="0"/>
              </a:rPr>
              <a:t>Public</a:t>
            </a:r>
            <a:r>
              <a:rPr lang="en-NO" dirty="0"/>
              <a:t> sector</a:t>
            </a:r>
          </a:p>
        </p:txBody>
      </p:sp>
      <p:sp>
        <p:nvSpPr>
          <p:cNvPr id="5" name="Google Shape;999;p86">
            <a:extLst>
              <a:ext uri="{FF2B5EF4-FFF2-40B4-BE49-F238E27FC236}">
                <a16:creationId xmlns:a16="http://schemas.microsoft.com/office/drawing/2014/main" id="{E002CC5F-6EC0-2BF3-AB49-A53BAFAA85FD}"/>
              </a:ext>
            </a:extLst>
          </p:cNvPr>
          <p:cNvSpPr/>
          <p:nvPr/>
        </p:nvSpPr>
        <p:spPr>
          <a:xfrm>
            <a:off x="9951100" y="1484325"/>
            <a:ext cx="16557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00;p86">
            <a:extLst>
              <a:ext uri="{FF2B5EF4-FFF2-40B4-BE49-F238E27FC236}">
                <a16:creationId xmlns:a16="http://schemas.microsoft.com/office/drawing/2014/main" id="{60F41D1A-6B59-A616-F282-6E7A052CB124}"/>
              </a:ext>
            </a:extLst>
          </p:cNvPr>
          <p:cNvSpPr/>
          <p:nvPr/>
        </p:nvSpPr>
        <p:spPr>
          <a:xfrm>
            <a:off x="8078663" y="1484250"/>
            <a:ext cx="16557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01;p86">
            <a:extLst>
              <a:ext uri="{FF2B5EF4-FFF2-40B4-BE49-F238E27FC236}">
                <a16:creationId xmlns:a16="http://schemas.microsoft.com/office/drawing/2014/main" id="{794AFF20-39B1-2BA7-BAD8-8B6DEB80CEFC}"/>
              </a:ext>
            </a:extLst>
          </p:cNvPr>
          <p:cNvSpPr/>
          <p:nvPr/>
        </p:nvSpPr>
        <p:spPr>
          <a:xfrm>
            <a:off x="6208450" y="1484250"/>
            <a:ext cx="16557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02;p86">
            <a:extLst>
              <a:ext uri="{FF2B5EF4-FFF2-40B4-BE49-F238E27FC236}">
                <a16:creationId xmlns:a16="http://schemas.microsoft.com/office/drawing/2014/main" id="{A91B3202-87D6-3096-3B48-613F4DA8671E}"/>
              </a:ext>
            </a:extLst>
          </p:cNvPr>
          <p:cNvSpPr/>
          <p:nvPr/>
        </p:nvSpPr>
        <p:spPr>
          <a:xfrm>
            <a:off x="4340513" y="1484250"/>
            <a:ext cx="16557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03;p86">
            <a:extLst>
              <a:ext uri="{FF2B5EF4-FFF2-40B4-BE49-F238E27FC236}">
                <a16:creationId xmlns:a16="http://schemas.microsoft.com/office/drawing/2014/main" id="{B06F924F-3A5C-AFEE-33FA-2FAA22820DB2}"/>
              </a:ext>
            </a:extLst>
          </p:cNvPr>
          <p:cNvSpPr/>
          <p:nvPr/>
        </p:nvSpPr>
        <p:spPr>
          <a:xfrm>
            <a:off x="2463892" y="1484250"/>
            <a:ext cx="16557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04;p86">
            <a:extLst>
              <a:ext uri="{FF2B5EF4-FFF2-40B4-BE49-F238E27FC236}">
                <a16:creationId xmlns:a16="http://schemas.microsoft.com/office/drawing/2014/main" id="{751CA207-F3BE-251E-D72E-B1EA2CE2D66F}"/>
              </a:ext>
            </a:extLst>
          </p:cNvPr>
          <p:cNvSpPr/>
          <p:nvPr/>
        </p:nvSpPr>
        <p:spPr>
          <a:xfrm>
            <a:off x="587375" y="1484325"/>
            <a:ext cx="16557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05;p86">
            <a:extLst>
              <a:ext uri="{FF2B5EF4-FFF2-40B4-BE49-F238E27FC236}">
                <a16:creationId xmlns:a16="http://schemas.microsoft.com/office/drawing/2014/main" id="{FC2C5873-445C-E257-5224-3BFB0D659476}"/>
              </a:ext>
            </a:extLst>
          </p:cNvPr>
          <p:cNvSpPr txBox="1">
            <a:spLocks/>
          </p:cNvSpPr>
          <p:nvPr/>
        </p:nvSpPr>
        <p:spPr>
          <a:xfrm>
            <a:off x="732125" y="1743125"/>
            <a:ext cx="1368000" cy="5397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Font typeface="Normal systemskrift"/>
              <a:buNone/>
            </a:pPr>
            <a:r>
              <a:rPr lang="da-DK" dirty="0">
                <a:solidFill>
                  <a:schemeClr val="dk1"/>
                </a:solidFill>
              </a:rPr>
              <a:t>Labour, </a:t>
            </a:r>
            <a:r>
              <a:rPr lang="da-DK" dirty="0" err="1">
                <a:solidFill>
                  <a:schemeClr val="dk1"/>
                </a:solidFill>
              </a:rPr>
              <a:t>welfare</a:t>
            </a:r>
            <a:r>
              <a:rPr lang="da-DK" dirty="0">
                <a:solidFill>
                  <a:schemeClr val="dk1"/>
                </a:solidFill>
              </a:rPr>
              <a:t> </a:t>
            </a:r>
            <a:br>
              <a:rPr lang="da-DK" dirty="0">
                <a:solidFill>
                  <a:schemeClr val="dk1"/>
                </a:solidFill>
              </a:rPr>
            </a:br>
            <a:r>
              <a:rPr lang="da-DK" dirty="0">
                <a:solidFill>
                  <a:schemeClr val="dk1"/>
                </a:solidFill>
              </a:rPr>
              <a:t>&amp; </a:t>
            </a:r>
            <a:r>
              <a:rPr lang="da-DK" dirty="0" err="1">
                <a:solidFill>
                  <a:schemeClr val="dk1"/>
                </a:solidFill>
              </a:rPr>
              <a:t>health</a:t>
            </a:r>
            <a:endParaRPr lang="da-DK" dirty="0">
              <a:solidFill>
                <a:schemeClr val="dk1"/>
              </a:solidFill>
            </a:endParaRPr>
          </a:p>
          <a:p>
            <a:pPr marL="0" indent="0" algn="ctr">
              <a:lnSpc>
                <a:spcPct val="100000"/>
              </a:lnSpc>
              <a:spcAft>
                <a:spcPts val="1000"/>
              </a:spcAft>
              <a:buFont typeface="Normal systemskrift"/>
              <a:buNone/>
            </a:pPr>
            <a:endParaRPr lang="da-DK" dirty="0">
              <a:solidFill>
                <a:schemeClr val="dk1"/>
              </a:solidFill>
            </a:endParaRPr>
          </a:p>
        </p:txBody>
      </p:sp>
      <p:sp>
        <p:nvSpPr>
          <p:cNvPr id="12" name="Google Shape;1006;p86">
            <a:extLst>
              <a:ext uri="{FF2B5EF4-FFF2-40B4-BE49-F238E27FC236}">
                <a16:creationId xmlns:a16="http://schemas.microsoft.com/office/drawing/2014/main" id="{ECDF346E-F2C5-0976-ED81-27C3957FF9F8}"/>
              </a:ext>
            </a:extLst>
          </p:cNvPr>
          <p:cNvSpPr txBox="1">
            <a:spLocks/>
          </p:cNvSpPr>
          <p:nvPr/>
        </p:nvSpPr>
        <p:spPr>
          <a:xfrm>
            <a:off x="2607250" y="1743125"/>
            <a:ext cx="1368000" cy="5397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Font typeface="Normal systemskrift"/>
              <a:buNone/>
            </a:pPr>
            <a:r>
              <a:rPr lang="da-DK">
                <a:solidFill>
                  <a:schemeClr val="dk1"/>
                </a:solidFill>
              </a:rPr>
              <a:t>Education</a:t>
            </a:r>
          </a:p>
          <a:p>
            <a:pPr marL="0" indent="0" algn="ctr">
              <a:lnSpc>
                <a:spcPct val="100000"/>
              </a:lnSpc>
              <a:spcAft>
                <a:spcPts val="1000"/>
              </a:spcAft>
              <a:buFont typeface="Normal systemskrift"/>
              <a:buNone/>
            </a:pPr>
            <a:endParaRPr lang="da-DK">
              <a:solidFill>
                <a:schemeClr val="dk1"/>
              </a:solidFill>
            </a:endParaRPr>
          </a:p>
        </p:txBody>
      </p:sp>
      <p:sp>
        <p:nvSpPr>
          <p:cNvPr id="13" name="Google Shape;1007;p86">
            <a:extLst>
              <a:ext uri="{FF2B5EF4-FFF2-40B4-BE49-F238E27FC236}">
                <a16:creationId xmlns:a16="http://schemas.microsoft.com/office/drawing/2014/main" id="{1C783BD0-1864-E1FA-E592-186A8D947134}"/>
              </a:ext>
            </a:extLst>
          </p:cNvPr>
          <p:cNvSpPr txBox="1">
            <a:spLocks/>
          </p:cNvSpPr>
          <p:nvPr/>
        </p:nvSpPr>
        <p:spPr>
          <a:xfrm>
            <a:off x="4484363" y="1743125"/>
            <a:ext cx="1368000" cy="2700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Font typeface="Normal systemskrift"/>
              <a:buNone/>
            </a:pPr>
            <a:r>
              <a:rPr lang="da-DK">
                <a:solidFill>
                  <a:schemeClr val="dk1"/>
                </a:solidFill>
              </a:rPr>
              <a:t>Taxation &amp; Finance</a:t>
            </a:r>
          </a:p>
          <a:p>
            <a:pPr marL="0" indent="0" algn="ctr">
              <a:lnSpc>
                <a:spcPct val="100000"/>
              </a:lnSpc>
              <a:spcAft>
                <a:spcPts val="1000"/>
              </a:spcAft>
              <a:buFont typeface="Normal systemskrift"/>
              <a:buNone/>
            </a:pPr>
            <a:endParaRPr lang="da-DK">
              <a:solidFill>
                <a:schemeClr val="dk1"/>
              </a:solidFill>
            </a:endParaRPr>
          </a:p>
        </p:txBody>
      </p:sp>
      <p:sp>
        <p:nvSpPr>
          <p:cNvPr id="14" name="Google Shape;1008;p86">
            <a:extLst>
              <a:ext uri="{FF2B5EF4-FFF2-40B4-BE49-F238E27FC236}">
                <a16:creationId xmlns:a16="http://schemas.microsoft.com/office/drawing/2014/main" id="{51310971-3341-F182-1A6A-5B1F35A01CD8}"/>
              </a:ext>
            </a:extLst>
          </p:cNvPr>
          <p:cNvSpPr txBox="1">
            <a:spLocks/>
          </p:cNvSpPr>
          <p:nvPr/>
        </p:nvSpPr>
        <p:spPr>
          <a:xfrm>
            <a:off x="8222513" y="1743125"/>
            <a:ext cx="1368000" cy="3804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Font typeface="Normal systemskrift"/>
              <a:buNone/>
            </a:pPr>
            <a:r>
              <a:rPr lang="da-DK" dirty="0">
                <a:solidFill>
                  <a:schemeClr val="dk1"/>
                </a:solidFill>
              </a:rPr>
              <a:t>Local </a:t>
            </a:r>
            <a:r>
              <a:rPr lang="da-DK" dirty="0" err="1">
                <a:solidFill>
                  <a:schemeClr val="dk1"/>
                </a:solidFill>
              </a:rPr>
              <a:t>government</a:t>
            </a:r>
            <a:endParaRPr lang="da-DK" dirty="0">
              <a:solidFill>
                <a:schemeClr val="dk1"/>
              </a:solidFill>
            </a:endParaRPr>
          </a:p>
          <a:p>
            <a:pPr marL="0" indent="0" algn="ctr">
              <a:lnSpc>
                <a:spcPct val="100000"/>
              </a:lnSpc>
              <a:spcAft>
                <a:spcPts val="1000"/>
              </a:spcAft>
              <a:buFont typeface="Normal systemskrift"/>
              <a:buNone/>
            </a:pPr>
            <a:endParaRPr lang="da-DK" dirty="0">
              <a:solidFill>
                <a:schemeClr val="dk1"/>
              </a:solidFill>
            </a:endParaRPr>
          </a:p>
        </p:txBody>
      </p:sp>
      <p:sp>
        <p:nvSpPr>
          <p:cNvPr id="15" name="Google Shape;1010;p86">
            <a:extLst>
              <a:ext uri="{FF2B5EF4-FFF2-40B4-BE49-F238E27FC236}">
                <a16:creationId xmlns:a16="http://schemas.microsoft.com/office/drawing/2014/main" id="{04DD4EE0-BAD9-5C7F-01F1-022E48F1234C}"/>
              </a:ext>
            </a:extLst>
          </p:cNvPr>
          <p:cNvSpPr txBox="1">
            <a:spLocks/>
          </p:cNvSpPr>
          <p:nvPr/>
        </p:nvSpPr>
        <p:spPr>
          <a:xfrm>
            <a:off x="10094950" y="1743125"/>
            <a:ext cx="1368000" cy="3804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Font typeface="Normal systemskrift"/>
              <a:buNone/>
            </a:pPr>
            <a:r>
              <a:rPr lang="da-DK">
                <a:solidFill>
                  <a:schemeClr val="dk1"/>
                </a:solidFill>
              </a:rPr>
              <a:t>Technical adm. infrastructure</a:t>
            </a:r>
          </a:p>
        </p:txBody>
      </p:sp>
      <p:pic>
        <p:nvPicPr>
          <p:cNvPr id="16" name="Picture 15" descr="A blue text on a black background&#10;&#10;Description automatically generated">
            <a:extLst>
              <a:ext uri="{FF2B5EF4-FFF2-40B4-BE49-F238E27FC236}">
                <a16:creationId xmlns:a16="http://schemas.microsoft.com/office/drawing/2014/main" id="{D84CFB86-A271-4A98-3521-AAA2B40328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149" y="2969172"/>
            <a:ext cx="1430775" cy="301804"/>
          </a:xfrm>
          <a:prstGeom prst="rect">
            <a:avLst/>
          </a:prstGeom>
        </p:spPr>
      </p:pic>
      <p:pic>
        <p:nvPicPr>
          <p:cNvPr id="17" name="Picture 16" descr="A close up of a text&#10;&#10;Description automatically generated">
            <a:extLst>
              <a:ext uri="{FF2B5EF4-FFF2-40B4-BE49-F238E27FC236}">
                <a16:creationId xmlns:a16="http://schemas.microsoft.com/office/drawing/2014/main" id="{B904DFA3-60B1-076F-AA52-7117E06AE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497" y="2466397"/>
            <a:ext cx="1407604" cy="318575"/>
          </a:xfrm>
          <a:prstGeom prst="rect">
            <a:avLst/>
          </a:prstGeom>
        </p:spPr>
      </p:pic>
      <p:pic>
        <p:nvPicPr>
          <p:cNvPr id="18" name="Picture 17" descr="A blue and black logo&#10;&#10;Description automatically generated">
            <a:extLst>
              <a:ext uri="{FF2B5EF4-FFF2-40B4-BE49-F238E27FC236}">
                <a16:creationId xmlns:a16="http://schemas.microsoft.com/office/drawing/2014/main" id="{EA41DAC9-E347-2757-B62D-21E62565FB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113" y="3482259"/>
            <a:ext cx="1451301" cy="188670"/>
          </a:xfrm>
          <a:prstGeom prst="rect">
            <a:avLst/>
          </a:prstGeom>
        </p:spPr>
      </p:pic>
      <p:pic>
        <p:nvPicPr>
          <p:cNvPr id="19" name="Picture 18" descr="A logo with blue lines&#10;&#10;Description automatically generated">
            <a:extLst>
              <a:ext uri="{FF2B5EF4-FFF2-40B4-BE49-F238E27FC236}">
                <a16:creationId xmlns:a16="http://schemas.microsoft.com/office/drawing/2014/main" id="{C6226495-B02C-D6E1-E5A7-6F20B435D7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668" y="4416870"/>
            <a:ext cx="1544362" cy="988392"/>
          </a:xfrm>
          <a:prstGeom prst="rect">
            <a:avLst/>
          </a:prstGeom>
        </p:spPr>
      </p:pic>
      <p:pic>
        <p:nvPicPr>
          <p:cNvPr id="20" name="Picture 19" descr="A red circle with white text&#10;&#10;Description automatically generated">
            <a:extLst>
              <a:ext uri="{FF2B5EF4-FFF2-40B4-BE49-F238E27FC236}">
                <a16:creationId xmlns:a16="http://schemas.microsoft.com/office/drawing/2014/main" id="{4089A4A6-D781-3533-750D-39FB9088F8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1774" y="3801073"/>
            <a:ext cx="999766" cy="629853"/>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1A74E27A-25C4-51E4-EC31-938B579CD2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724" y="5266829"/>
            <a:ext cx="1413271" cy="284934"/>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E85D2293-48F2-3212-A23D-59A8B01662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27500" y="2390098"/>
            <a:ext cx="1319878" cy="379577"/>
          </a:xfrm>
          <a:prstGeom prst="rect">
            <a:avLst/>
          </a:prstGeom>
        </p:spPr>
      </p:pic>
      <p:pic>
        <p:nvPicPr>
          <p:cNvPr id="23" name="Picture 22" descr="A logo of a university&#10;&#10;Description automatically generated">
            <a:extLst>
              <a:ext uri="{FF2B5EF4-FFF2-40B4-BE49-F238E27FC236}">
                <a16:creationId xmlns:a16="http://schemas.microsoft.com/office/drawing/2014/main" id="{F7268581-F2E1-298C-2557-C7101F1A7A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87204" y="3379962"/>
            <a:ext cx="1595402" cy="1197473"/>
          </a:xfrm>
          <a:prstGeom prst="rect">
            <a:avLst/>
          </a:prstGeom>
        </p:spPr>
      </p:pic>
      <p:pic>
        <p:nvPicPr>
          <p:cNvPr id="24" name="Picture 23" descr="A green and grey logo&#10;&#10;Description automatically generated">
            <a:extLst>
              <a:ext uri="{FF2B5EF4-FFF2-40B4-BE49-F238E27FC236}">
                <a16:creationId xmlns:a16="http://schemas.microsoft.com/office/drawing/2014/main" id="{6C33D77E-9BC0-B1E1-A4E2-7A29DC265D8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24497" y="2917195"/>
            <a:ext cx="1055144" cy="503492"/>
          </a:xfrm>
          <a:prstGeom prst="rect">
            <a:avLst/>
          </a:prstGeom>
        </p:spPr>
      </p:pic>
      <p:pic>
        <p:nvPicPr>
          <p:cNvPr id="25" name="Picture 24" descr="A close-up of a logo&#10;&#10;Description automatically generated">
            <a:extLst>
              <a:ext uri="{FF2B5EF4-FFF2-40B4-BE49-F238E27FC236}">
                <a16:creationId xmlns:a16="http://schemas.microsoft.com/office/drawing/2014/main" id="{A7F8FA22-3476-BFA3-1FC7-FE7B5731C44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94650" y="4375865"/>
            <a:ext cx="1544362" cy="598695"/>
          </a:xfrm>
          <a:prstGeom prst="rect">
            <a:avLst/>
          </a:prstGeom>
        </p:spPr>
      </p:pic>
      <p:pic>
        <p:nvPicPr>
          <p:cNvPr id="26" name="Graphic 25">
            <a:extLst>
              <a:ext uri="{FF2B5EF4-FFF2-40B4-BE49-F238E27FC236}">
                <a16:creationId xmlns:a16="http://schemas.microsoft.com/office/drawing/2014/main" id="{E9368B45-7F21-85E6-BDCB-D6FEA250D91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654809" y="5147912"/>
            <a:ext cx="1301361" cy="451675"/>
          </a:xfrm>
          <a:prstGeom prst="rect">
            <a:avLst/>
          </a:prstGeom>
        </p:spPr>
      </p:pic>
      <p:pic>
        <p:nvPicPr>
          <p:cNvPr id="27" name="Picture 26" descr="A blue text on a white background&#10;&#10;Description automatically generated">
            <a:extLst>
              <a:ext uri="{FF2B5EF4-FFF2-40B4-BE49-F238E27FC236}">
                <a16:creationId xmlns:a16="http://schemas.microsoft.com/office/drawing/2014/main" id="{0941B7F3-E418-00D1-5F76-C8DBE8D3FB0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401419" y="3033578"/>
            <a:ext cx="1517229" cy="758615"/>
          </a:xfrm>
          <a:prstGeom prst="rect">
            <a:avLst/>
          </a:prstGeom>
        </p:spPr>
      </p:pic>
      <p:pic>
        <p:nvPicPr>
          <p:cNvPr id="28" name="Picture 27" descr="A green and white logo&#10;&#10;Description automatically generated">
            <a:extLst>
              <a:ext uri="{FF2B5EF4-FFF2-40B4-BE49-F238E27FC236}">
                <a16:creationId xmlns:a16="http://schemas.microsoft.com/office/drawing/2014/main" id="{B002EB48-AF98-D9D8-10AC-0BCFC37D660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434670" y="3665587"/>
            <a:ext cx="1485418" cy="626503"/>
          </a:xfrm>
          <a:prstGeom prst="rect">
            <a:avLst/>
          </a:prstGeom>
        </p:spPr>
      </p:pic>
      <p:pic>
        <p:nvPicPr>
          <p:cNvPr id="29" name="Picture 28" descr="A logo with a crown and a circle&#10;&#10;Description automatically generated">
            <a:extLst>
              <a:ext uri="{FF2B5EF4-FFF2-40B4-BE49-F238E27FC236}">
                <a16:creationId xmlns:a16="http://schemas.microsoft.com/office/drawing/2014/main" id="{78B81A0A-BBCC-6EFD-B1ED-E8617A4E3B1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086513" y="4485355"/>
            <a:ext cx="850392" cy="518739"/>
          </a:xfrm>
          <a:prstGeom prst="rect">
            <a:avLst/>
          </a:prstGeom>
        </p:spPr>
      </p:pic>
      <p:pic>
        <p:nvPicPr>
          <p:cNvPr id="30" name="Picture 29" descr="A yellow text on a black background&#10;&#10;Description automatically generated">
            <a:extLst>
              <a:ext uri="{FF2B5EF4-FFF2-40B4-BE49-F238E27FC236}">
                <a16:creationId xmlns:a16="http://schemas.microsoft.com/office/drawing/2014/main" id="{B574EB9A-5038-2146-EB74-F75718C1E48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464806" y="4449313"/>
            <a:ext cx="524482" cy="524482"/>
          </a:xfrm>
          <a:prstGeom prst="rect">
            <a:avLst/>
          </a:prstGeom>
        </p:spPr>
      </p:pic>
      <p:pic>
        <p:nvPicPr>
          <p:cNvPr id="31" name="Picture 30" descr="A close up of a logo&#10;&#10;Description automatically generated">
            <a:extLst>
              <a:ext uri="{FF2B5EF4-FFF2-40B4-BE49-F238E27FC236}">
                <a16:creationId xmlns:a16="http://schemas.microsoft.com/office/drawing/2014/main" id="{2C22C904-91EB-BB17-30EF-B6BDE7D3189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420851" y="5193677"/>
            <a:ext cx="1485418" cy="402590"/>
          </a:xfrm>
          <a:prstGeom prst="rect">
            <a:avLst/>
          </a:prstGeom>
        </p:spPr>
      </p:pic>
      <p:pic>
        <p:nvPicPr>
          <p:cNvPr id="32" name="Picture 31" descr="A blue and black rectangular object with a white lion on it&#10;&#10;Description automatically generated">
            <a:extLst>
              <a:ext uri="{FF2B5EF4-FFF2-40B4-BE49-F238E27FC236}">
                <a16:creationId xmlns:a16="http://schemas.microsoft.com/office/drawing/2014/main" id="{2C249DD6-7C9C-80C1-237D-1912B90E808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500989" y="2363390"/>
            <a:ext cx="1368000" cy="759881"/>
          </a:xfrm>
          <a:prstGeom prst="rect">
            <a:avLst/>
          </a:prstGeom>
        </p:spPr>
      </p:pic>
      <p:pic>
        <p:nvPicPr>
          <p:cNvPr id="33" name="Picture 32" descr="A logo with a lion and a lion with a crown and an axe&#10;&#10;Description automatically generated">
            <a:extLst>
              <a:ext uri="{FF2B5EF4-FFF2-40B4-BE49-F238E27FC236}">
                <a16:creationId xmlns:a16="http://schemas.microsoft.com/office/drawing/2014/main" id="{C2C5E468-BFD3-D40F-20ED-76C09848941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280855" y="2186504"/>
            <a:ext cx="1506637" cy="975090"/>
          </a:xfrm>
          <a:prstGeom prst="rect">
            <a:avLst/>
          </a:prstGeom>
        </p:spPr>
      </p:pic>
      <p:sp>
        <p:nvSpPr>
          <p:cNvPr id="34" name="Google Shape;1009;p86">
            <a:extLst>
              <a:ext uri="{FF2B5EF4-FFF2-40B4-BE49-F238E27FC236}">
                <a16:creationId xmlns:a16="http://schemas.microsoft.com/office/drawing/2014/main" id="{EA1EC8FC-E317-74D1-A80B-1F6AFA382350}"/>
              </a:ext>
            </a:extLst>
          </p:cNvPr>
          <p:cNvSpPr txBox="1">
            <a:spLocks/>
          </p:cNvSpPr>
          <p:nvPr/>
        </p:nvSpPr>
        <p:spPr>
          <a:xfrm>
            <a:off x="6352300" y="1743125"/>
            <a:ext cx="1368000" cy="2700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Font typeface="Normal systemskrift"/>
              <a:buNone/>
            </a:pPr>
            <a:r>
              <a:rPr lang="da-DK" dirty="0">
                <a:solidFill>
                  <a:schemeClr val="dk1"/>
                </a:solidFill>
              </a:rPr>
              <a:t>Justice &amp; immigration</a:t>
            </a:r>
          </a:p>
          <a:p>
            <a:pPr marL="0" indent="0" algn="ctr">
              <a:lnSpc>
                <a:spcPct val="100000"/>
              </a:lnSpc>
              <a:spcAft>
                <a:spcPts val="1000"/>
              </a:spcAft>
              <a:buFont typeface="Normal systemskrift"/>
              <a:buNone/>
            </a:pPr>
            <a:endParaRPr lang="da-DK" dirty="0">
              <a:solidFill>
                <a:schemeClr val="dk1"/>
              </a:solidFill>
            </a:endParaRPr>
          </a:p>
        </p:txBody>
      </p:sp>
      <p:pic>
        <p:nvPicPr>
          <p:cNvPr id="35" name="Picture 34" descr="A close-up of a logo&#10;&#10;Description automatically generated">
            <a:extLst>
              <a:ext uri="{FF2B5EF4-FFF2-40B4-BE49-F238E27FC236}">
                <a16:creationId xmlns:a16="http://schemas.microsoft.com/office/drawing/2014/main" id="{36BC235E-5BEC-49B8-F9E0-45D253DF9CA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306684" y="3322214"/>
            <a:ext cx="1454977" cy="763863"/>
          </a:xfrm>
          <a:prstGeom prst="rect">
            <a:avLst/>
          </a:prstGeom>
        </p:spPr>
      </p:pic>
      <p:pic>
        <p:nvPicPr>
          <p:cNvPr id="36" name="Picture 35" descr="A black text on a white background&#10;&#10;Description automatically generated">
            <a:extLst>
              <a:ext uri="{FF2B5EF4-FFF2-40B4-BE49-F238E27FC236}">
                <a16:creationId xmlns:a16="http://schemas.microsoft.com/office/drawing/2014/main" id="{E3BB2A24-885A-688F-72DF-B8F594F41B9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341636" y="2999846"/>
            <a:ext cx="1414071" cy="407253"/>
          </a:xfrm>
          <a:prstGeom prst="rect">
            <a:avLst/>
          </a:prstGeom>
        </p:spPr>
      </p:pic>
      <p:pic>
        <p:nvPicPr>
          <p:cNvPr id="37" name="Picture 36" descr="A black text on a white background&#10;&#10;Description automatically generated">
            <a:extLst>
              <a:ext uri="{FF2B5EF4-FFF2-40B4-BE49-F238E27FC236}">
                <a16:creationId xmlns:a16="http://schemas.microsoft.com/office/drawing/2014/main" id="{B9ED3766-8AD8-5F4E-DA96-1BE610D2683B}"/>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6341636" y="3986784"/>
            <a:ext cx="1383950" cy="387506"/>
          </a:xfrm>
          <a:prstGeom prst="rect">
            <a:avLst/>
          </a:prstGeom>
        </p:spPr>
      </p:pic>
      <p:pic>
        <p:nvPicPr>
          <p:cNvPr id="38" name="Picture 37" descr="A blue stick figure on a square box&#10;&#10;Description automatically generated">
            <a:extLst>
              <a:ext uri="{FF2B5EF4-FFF2-40B4-BE49-F238E27FC236}">
                <a16:creationId xmlns:a16="http://schemas.microsoft.com/office/drawing/2014/main" id="{8AC3C484-C79E-1195-D699-257BADC52561}"/>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296551" y="4429754"/>
            <a:ext cx="1490942" cy="387506"/>
          </a:xfrm>
          <a:prstGeom prst="rect">
            <a:avLst/>
          </a:prstGeom>
        </p:spPr>
      </p:pic>
      <p:pic>
        <p:nvPicPr>
          <p:cNvPr id="39" name="Picture 38" descr="A blue question mark on a black background&#10;&#10;Description automatically generated">
            <a:extLst>
              <a:ext uri="{FF2B5EF4-FFF2-40B4-BE49-F238E27FC236}">
                <a16:creationId xmlns:a16="http://schemas.microsoft.com/office/drawing/2014/main" id="{DD5C1733-FEFB-E232-C9BD-5F985E762C8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6378413" y="4897577"/>
            <a:ext cx="1287225" cy="769726"/>
          </a:xfrm>
          <a:prstGeom prst="rect">
            <a:avLst/>
          </a:prstGeom>
        </p:spPr>
      </p:pic>
      <p:pic>
        <p:nvPicPr>
          <p:cNvPr id="40" name="Picture 39" descr="A logo with a castle and water&#10;&#10;Description automatically generated">
            <a:extLst>
              <a:ext uri="{FF2B5EF4-FFF2-40B4-BE49-F238E27FC236}">
                <a16:creationId xmlns:a16="http://schemas.microsoft.com/office/drawing/2014/main" id="{B5505969-F3C5-D5F3-58A6-0756407CFF31}"/>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l="18239" r="22300"/>
          <a:stretch/>
        </p:blipFill>
        <p:spPr>
          <a:xfrm>
            <a:off x="8162650" y="2355425"/>
            <a:ext cx="814437" cy="680547"/>
          </a:xfrm>
          <a:prstGeom prst="rect">
            <a:avLst/>
          </a:prstGeom>
        </p:spPr>
      </p:pic>
      <p:pic>
        <p:nvPicPr>
          <p:cNvPr id="41" name="Picture 40" descr="A blue diamond with white text&#10;&#10;Description automatically generated">
            <a:extLst>
              <a:ext uri="{FF2B5EF4-FFF2-40B4-BE49-F238E27FC236}">
                <a16:creationId xmlns:a16="http://schemas.microsoft.com/office/drawing/2014/main" id="{49DD8A16-BB78-E64C-864E-220F485EDF25}"/>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9016238" y="2427409"/>
            <a:ext cx="608563" cy="608563"/>
          </a:xfrm>
          <a:prstGeom prst="rect">
            <a:avLst/>
          </a:prstGeom>
        </p:spPr>
      </p:pic>
      <p:pic>
        <p:nvPicPr>
          <p:cNvPr id="42" name="Picture 41" descr="A black text on a white background&#10;&#10;Description automatically generated">
            <a:extLst>
              <a:ext uri="{FF2B5EF4-FFF2-40B4-BE49-F238E27FC236}">
                <a16:creationId xmlns:a16="http://schemas.microsoft.com/office/drawing/2014/main" id="{F03757FC-36F1-1347-83DF-1FB10C1FE351}"/>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354084" y="3082049"/>
            <a:ext cx="1152550" cy="325489"/>
          </a:xfrm>
          <a:prstGeom prst="rect">
            <a:avLst/>
          </a:prstGeom>
        </p:spPr>
      </p:pic>
      <p:pic>
        <p:nvPicPr>
          <p:cNvPr id="43" name="Picture 42" descr="A black and white logo&#10;&#10;Description automatically generated">
            <a:extLst>
              <a:ext uri="{FF2B5EF4-FFF2-40B4-BE49-F238E27FC236}">
                <a16:creationId xmlns:a16="http://schemas.microsoft.com/office/drawing/2014/main" id="{94BC981D-1F0C-FF47-87CE-79948BA89DF4}"/>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8357559" y="3453560"/>
            <a:ext cx="1097613" cy="576247"/>
          </a:xfrm>
          <a:prstGeom prst="rect">
            <a:avLst/>
          </a:prstGeom>
        </p:spPr>
      </p:pic>
      <p:pic>
        <p:nvPicPr>
          <p:cNvPr id="44" name="Picture 43" descr="A blue logo with text&#10;&#10;Description automatically generated">
            <a:extLst>
              <a:ext uri="{FF2B5EF4-FFF2-40B4-BE49-F238E27FC236}">
                <a16:creationId xmlns:a16="http://schemas.microsoft.com/office/drawing/2014/main" id="{398E36A8-4C74-8FD1-97AD-466B7E7436EB}"/>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8465636" y="4046177"/>
            <a:ext cx="881457" cy="451306"/>
          </a:xfrm>
          <a:prstGeom prst="rect">
            <a:avLst/>
          </a:prstGeom>
        </p:spPr>
      </p:pic>
      <p:pic>
        <p:nvPicPr>
          <p:cNvPr id="45" name="Picture 44" descr="A blue and white striped shield with black text&#10;&#10;Description automatically generated">
            <a:extLst>
              <a:ext uri="{FF2B5EF4-FFF2-40B4-BE49-F238E27FC236}">
                <a16:creationId xmlns:a16="http://schemas.microsoft.com/office/drawing/2014/main" id="{6931660E-6934-23DE-5BAD-DA7AEE3EAADC}"/>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8467506" y="4513541"/>
            <a:ext cx="879587" cy="488659"/>
          </a:xfrm>
          <a:prstGeom prst="rect">
            <a:avLst/>
          </a:prstGeom>
        </p:spPr>
      </p:pic>
      <p:pic>
        <p:nvPicPr>
          <p:cNvPr id="46" name="Picture 45" descr="A blue shield with a face and crown on it&#10;&#10;Description automatically generated">
            <a:extLst>
              <a:ext uri="{FF2B5EF4-FFF2-40B4-BE49-F238E27FC236}">
                <a16:creationId xmlns:a16="http://schemas.microsoft.com/office/drawing/2014/main" id="{01F63F56-82CC-A73D-8562-7751E767E3D7}"/>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8354084" y="5002200"/>
            <a:ext cx="1090963" cy="676397"/>
          </a:xfrm>
          <a:prstGeom prst="rect">
            <a:avLst/>
          </a:prstGeom>
        </p:spPr>
      </p:pic>
      <p:pic>
        <p:nvPicPr>
          <p:cNvPr id="47" name="Picture 46" descr="A red square with a yellow crown and wings&#10;&#10;Description automatically generated">
            <a:extLst>
              <a:ext uri="{FF2B5EF4-FFF2-40B4-BE49-F238E27FC236}">
                <a16:creationId xmlns:a16="http://schemas.microsoft.com/office/drawing/2014/main" id="{FA9D94A5-A23D-A124-EF1A-A51169971B63}"/>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0053299" y="2385810"/>
            <a:ext cx="1451301" cy="870412"/>
          </a:xfrm>
          <a:prstGeom prst="rect">
            <a:avLst/>
          </a:prstGeom>
        </p:spPr>
      </p:pic>
      <p:pic>
        <p:nvPicPr>
          <p:cNvPr id="92" name="Picture 91" descr="A logo with a crown and text&#10;&#10;Description automatically generated">
            <a:extLst>
              <a:ext uri="{FF2B5EF4-FFF2-40B4-BE49-F238E27FC236}">
                <a16:creationId xmlns:a16="http://schemas.microsoft.com/office/drawing/2014/main" id="{44D9E79B-35D3-65B6-4A34-7625FABC388F}"/>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10074459" y="3293249"/>
            <a:ext cx="1430141" cy="448434"/>
          </a:xfrm>
          <a:prstGeom prst="rect">
            <a:avLst/>
          </a:prstGeom>
        </p:spPr>
      </p:pic>
      <p:pic>
        <p:nvPicPr>
          <p:cNvPr id="93" name="Picture 92" descr="Blue and black text on a black background&#10;&#10;Description automatically generated">
            <a:extLst>
              <a:ext uri="{FF2B5EF4-FFF2-40B4-BE49-F238E27FC236}">
                <a16:creationId xmlns:a16="http://schemas.microsoft.com/office/drawing/2014/main" id="{56C03177-959A-5D84-F914-B548246FADE9}"/>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10325298" y="3910059"/>
            <a:ext cx="928462" cy="928462"/>
          </a:xfrm>
          <a:prstGeom prst="rect">
            <a:avLst/>
          </a:prstGeom>
        </p:spPr>
      </p:pic>
      <p:pic>
        <p:nvPicPr>
          <p:cNvPr id="94" name="Picture 93" descr="A close-up of a logo&#10;&#10;Description automatically generated">
            <a:extLst>
              <a:ext uri="{FF2B5EF4-FFF2-40B4-BE49-F238E27FC236}">
                <a16:creationId xmlns:a16="http://schemas.microsoft.com/office/drawing/2014/main" id="{52CBF4EB-E442-42BE-41FA-06B2B1DFE8D7}"/>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0154826" y="4951607"/>
            <a:ext cx="1280186" cy="630443"/>
          </a:xfrm>
          <a:prstGeom prst="rect">
            <a:avLst/>
          </a:prstGeom>
        </p:spPr>
      </p:pic>
    </p:spTree>
    <p:extLst>
      <p:ext uri="{BB962C8B-B14F-4D97-AF65-F5344CB8AC3E}">
        <p14:creationId xmlns:p14="http://schemas.microsoft.com/office/powerpoint/2010/main" val="4001742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76C693F-4743-5EBD-7782-EB2C4C4F19E8}"/>
              </a:ext>
            </a:extLst>
          </p:cNvPr>
          <p:cNvSpPr>
            <a:spLocks noGrp="1"/>
          </p:cNvSpPr>
          <p:nvPr>
            <p:ph type="title"/>
          </p:nvPr>
        </p:nvSpPr>
        <p:spPr>
          <a:xfrm>
            <a:off x="587375" y="476250"/>
            <a:ext cx="11017250" cy="865188"/>
          </a:xfrm>
        </p:spPr>
        <p:txBody>
          <a:bodyPr/>
          <a:lstStyle/>
          <a:p>
            <a:r>
              <a:rPr lang="en-NO" b="1" dirty="0">
                <a:latin typeface="Franklin Gothic Demi" panose="020B0603020102020204" pitchFamily="34" charset="0"/>
              </a:rPr>
              <a:t>Private</a:t>
            </a:r>
            <a:r>
              <a:rPr lang="en-NO" dirty="0"/>
              <a:t> sector</a:t>
            </a:r>
          </a:p>
        </p:txBody>
      </p:sp>
      <p:sp>
        <p:nvSpPr>
          <p:cNvPr id="49" name="Google Shape;1056;p87">
            <a:extLst>
              <a:ext uri="{FF2B5EF4-FFF2-40B4-BE49-F238E27FC236}">
                <a16:creationId xmlns:a16="http://schemas.microsoft.com/office/drawing/2014/main" id="{C9BF70A9-4F1E-C87C-9FE9-3B346857C15F}"/>
              </a:ext>
            </a:extLst>
          </p:cNvPr>
          <p:cNvSpPr/>
          <p:nvPr/>
        </p:nvSpPr>
        <p:spPr>
          <a:xfrm>
            <a:off x="9610347" y="1484250"/>
            <a:ext cx="19941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Picture 49" descr="A blue and white logo&#10;&#10;Description automatically generated">
            <a:extLst>
              <a:ext uri="{FF2B5EF4-FFF2-40B4-BE49-F238E27FC236}">
                <a16:creationId xmlns:a16="http://schemas.microsoft.com/office/drawing/2014/main" id="{84CA45FC-F9D8-FCDE-F583-2ADF92C9CD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9670" y="3624702"/>
            <a:ext cx="1547851" cy="1183246"/>
          </a:xfrm>
          <a:prstGeom prst="rect">
            <a:avLst/>
          </a:prstGeom>
        </p:spPr>
      </p:pic>
      <p:sp>
        <p:nvSpPr>
          <p:cNvPr id="51" name="Google Shape;1057;p87">
            <a:extLst>
              <a:ext uri="{FF2B5EF4-FFF2-40B4-BE49-F238E27FC236}">
                <a16:creationId xmlns:a16="http://schemas.microsoft.com/office/drawing/2014/main" id="{913C219F-5256-0FC8-D385-C5B219748CAA}"/>
              </a:ext>
            </a:extLst>
          </p:cNvPr>
          <p:cNvSpPr/>
          <p:nvPr/>
        </p:nvSpPr>
        <p:spPr>
          <a:xfrm>
            <a:off x="7352723" y="1509371"/>
            <a:ext cx="19941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58;p87">
            <a:extLst>
              <a:ext uri="{FF2B5EF4-FFF2-40B4-BE49-F238E27FC236}">
                <a16:creationId xmlns:a16="http://schemas.microsoft.com/office/drawing/2014/main" id="{3B4A9A19-7923-FD2C-3A64-3140F64C404D}"/>
              </a:ext>
            </a:extLst>
          </p:cNvPr>
          <p:cNvSpPr/>
          <p:nvPr/>
        </p:nvSpPr>
        <p:spPr>
          <a:xfrm>
            <a:off x="5107887" y="1484250"/>
            <a:ext cx="19941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59;p87">
            <a:extLst>
              <a:ext uri="{FF2B5EF4-FFF2-40B4-BE49-F238E27FC236}">
                <a16:creationId xmlns:a16="http://schemas.microsoft.com/office/drawing/2014/main" id="{4C231CF1-B3B3-1633-87E0-497680324DB0}"/>
              </a:ext>
            </a:extLst>
          </p:cNvPr>
          <p:cNvSpPr/>
          <p:nvPr/>
        </p:nvSpPr>
        <p:spPr>
          <a:xfrm>
            <a:off x="2846976" y="1484250"/>
            <a:ext cx="19941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60;p87">
            <a:extLst>
              <a:ext uri="{FF2B5EF4-FFF2-40B4-BE49-F238E27FC236}">
                <a16:creationId xmlns:a16="http://schemas.microsoft.com/office/drawing/2014/main" id="{C91DFA67-7DF0-779F-89D4-C2E7C3E09CB1}"/>
              </a:ext>
            </a:extLst>
          </p:cNvPr>
          <p:cNvSpPr/>
          <p:nvPr/>
        </p:nvSpPr>
        <p:spPr>
          <a:xfrm>
            <a:off x="587375" y="1484325"/>
            <a:ext cx="19941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61;p87">
            <a:extLst>
              <a:ext uri="{FF2B5EF4-FFF2-40B4-BE49-F238E27FC236}">
                <a16:creationId xmlns:a16="http://schemas.microsoft.com/office/drawing/2014/main" id="{59FBD969-743E-16D5-CE6C-44F44E7F057F}"/>
              </a:ext>
            </a:extLst>
          </p:cNvPr>
          <p:cNvSpPr txBox="1">
            <a:spLocks/>
          </p:cNvSpPr>
          <p:nvPr/>
        </p:nvSpPr>
        <p:spPr>
          <a:xfrm>
            <a:off x="3020238" y="1743125"/>
            <a:ext cx="1647600" cy="5397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Font typeface="Normal systemskrift"/>
              <a:buNone/>
            </a:pPr>
            <a:r>
              <a:rPr lang="da-DK">
                <a:solidFill>
                  <a:schemeClr val="dk1"/>
                </a:solidFill>
              </a:rPr>
              <a:t>Retail</a:t>
            </a:r>
          </a:p>
        </p:txBody>
      </p:sp>
      <p:sp>
        <p:nvSpPr>
          <p:cNvPr id="56" name="Google Shape;1062;p87">
            <a:extLst>
              <a:ext uri="{FF2B5EF4-FFF2-40B4-BE49-F238E27FC236}">
                <a16:creationId xmlns:a16="http://schemas.microsoft.com/office/drawing/2014/main" id="{76C4A01D-880A-FC37-E7AE-2D52821AC4DC}"/>
              </a:ext>
            </a:extLst>
          </p:cNvPr>
          <p:cNvSpPr txBox="1">
            <a:spLocks/>
          </p:cNvSpPr>
          <p:nvPr/>
        </p:nvSpPr>
        <p:spPr>
          <a:xfrm>
            <a:off x="5281137" y="1743125"/>
            <a:ext cx="1647600" cy="2700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Font typeface="Normal systemskrift"/>
              <a:buNone/>
            </a:pPr>
            <a:r>
              <a:rPr lang="da-DK">
                <a:solidFill>
                  <a:schemeClr val="dk1"/>
                </a:solidFill>
              </a:rPr>
              <a:t>Energy</a:t>
            </a:r>
          </a:p>
        </p:txBody>
      </p:sp>
      <p:sp>
        <p:nvSpPr>
          <p:cNvPr id="57" name="Google Shape;1063;p87">
            <a:extLst>
              <a:ext uri="{FF2B5EF4-FFF2-40B4-BE49-F238E27FC236}">
                <a16:creationId xmlns:a16="http://schemas.microsoft.com/office/drawing/2014/main" id="{06D9B690-15F0-57B9-02C1-B98B7802467F}"/>
              </a:ext>
            </a:extLst>
          </p:cNvPr>
          <p:cNvSpPr txBox="1">
            <a:spLocks/>
          </p:cNvSpPr>
          <p:nvPr/>
        </p:nvSpPr>
        <p:spPr>
          <a:xfrm>
            <a:off x="9783597" y="1743125"/>
            <a:ext cx="1647600" cy="3804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Font typeface="Normal systemskrift"/>
              <a:buNone/>
            </a:pPr>
            <a:r>
              <a:rPr lang="da-DK">
                <a:solidFill>
                  <a:schemeClr val="dk1"/>
                </a:solidFill>
              </a:rPr>
              <a:t>Other</a:t>
            </a:r>
          </a:p>
        </p:txBody>
      </p:sp>
      <p:sp>
        <p:nvSpPr>
          <p:cNvPr id="58" name="Google Shape;1064;p87">
            <a:extLst>
              <a:ext uri="{FF2B5EF4-FFF2-40B4-BE49-F238E27FC236}">
                <a16:creationId xmlns:a16="http://schemas.microsoft.com/office/drawing/2014/main" id="{4A8B1F0D-951E-8670-D8AE-7526B7E837A9}"/>
              </a:ext>
            </a:extLst>
          </p:cNvPr>
          <p:cNvSpPr txBox="1">
            <a:spLocks/>
          </p:cNvSpPr>
          <p:nvPr/>
        </p:nvSpPr>
        <p:spPr>
          <a:xfrm>
            <a:off x="7531009" y="1743125"/>
            <a:ext cx="1647600" cy="2700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Font typeface="Normal systemskrift"/>
              <a:buNone/>
            </a:pPr>
            <a:r>
              <a:rPr lang="da-DK">
                <a:solidFill>
                  <a:schemeClr val="dk1"/>
                </a:solidFill>
              </a:rPr>
              <a:t>Manufacturing</a:t>
            </a:r>
          </a:p>
        </p:txBody>
      </p:sp>
      <p:sp>
        <p:nvSpPr>
          <p:cNvPr id="59" name="Google Shape;1065;p87">
            <a:extLst>
              <a:ext uri="{FF2B5EF4-FFF2-40B4-BE49-F238E27FC236}">
                <a16:creationId xmlns:a16="http://schemas.microsoft.com/office/drawing/2014/main" id="{FA1951EB-640F-30B9-4D6E-1BB66515CD6D}"/>
              </a:ext>
            </a:extLst>
          </p:cNvPr>
          <p:cNvSpPr txBox="1">
            <a:spLocks/>
          </p:cNvSpPr>
          <p:nvPr/>
        </p:nvSpPr>
        <p:spPr>
          <a:xfrm>
            <a:off x="760625" y="1743125"/>
            <a:ext cx="1647600" cy="5397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Font typeface="Normal systemskrift"/>
              <a:buNone/>
            </a:pPr>
            <a:r>
              <a:rPr lang="da-DK" dirty="0">
                <a:solidFill>
                  <a:schemeClr val="dk1"/>
                </a:solidFill>
              </a:rPr>
              <a:t>Finance</a:t>
            </a:r>
          </a:p>
        </p:txBody>
      </p:sp>
      <p:pic>
        <p:nvPicPr>
          <p:cNvPr id="60" name="Google Shape;1066;p87" descr="axstores.gif">
            <a:extLst>
              <a:ext uri="{FF2B5EF4-FFF2-40B4-BE49-F238E27FC236}">
                <a16:creationId xmlns:a16="http://schemas.microsoft.com/office/drawing/2014/main" id="{8EC7E6DE-9C1D-1E40-0283-8D7FF33E962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66901" y="2236301"/>
            <a:ext cx="754250" cy="560150"/>
          </a:xfrm>
          <a:prstGeom prst="rect">
            <a:avLst/>
          </a:prstGeom>
          <a:noFill/>
          <a:ln>
            <a:noFill/>
          </a:ln>
        </p:spPr>
      </p:pic>
      <p:pic>
        <p:nvPicPr>
          <p:cNvPr id="61" name="Google Shape;1088;p87">
            <a:extLst>
              <a:ext uri="{FF2B5EF4-FFF2-40B4-BE49-F238E27FC236}">
                <a16:creationId xmlns:a16="http://schemas.microsoft.com/office/drawing/2014/main" id="{70ADCC95-B5F9-91B2-59AC-153C9677B152}"/>
              </a:ext>
            </a:extLst>
          </p:cNvPr>
          <p:cNvPicPr preferRelativeResize="0"/>
          <p:nvPr/>
        </p:nvPicPr>
        <p:blipFill>
          <a:blip r:embed="rId4" cstate="email">
            <a:extLst>
              <a:ext uri="{28A0092B-C50C-407E-A947-70E740481C1C}">
                <a14:useLocalDpi xmlns:a14="http://schemas.microsoft.com/office/drawing/2010/main"/>
              </a:ext>
            </a:extLst>
          </a:blip>
          <a:stretch/>
        </p:blipFill>
        <p:spPr>
          <a:xfrm>
            <a:off x="1661469" y="2252869"/>
            <a:ext cx="609599" cy="673031"/>
          </a:xfrm>
          <a:prstGeom prst="rect">
            <a:avLst/>
          </a:prstGeom>
          <a:noFill/>
          <a:ln>
            <a:noFill/>
          </a:ln>
        </p:spPr>
      </p:pic>
      <p:pic>
        <p:nvPicPr>
          <p:cNvPr id="62" name="Picture 61" descr="A white text on an orange background&#10;&#10;Description automatically generated">
            <a:extLst>
              <a:ext uri="{FF2B5EF4-FFF2-40B4-BE49-F238E27FC236}">
                <a16:creationId xmlns:a16="http://schemas.microsoft.com/office/drawing/2014/main" id="{CC821EEA-BAFA-7E85-7DBF-AF3E64FF37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2746" y="2294164"/>
            <a:ext cx="622592" cy="622592"/>
          </a:xfrm>
          <a:prstGeom prst="rect">
            <a:avLst/>
          </a:prstGeom>
        </p:spPr>
      </p:pic>
      <p:pic>
        <p:nvPicPr>
          <p:cNvPr id="63" name="Picture 62" descr="A blue text on a white background&#10;&#10;Description automatically generated">
            <a:extLst>
              <a:ext uri="{FF2B5EF4-FFF2-40B4-BE49-F238E27FC236}">
                <a16:creationId xmlns:a16="http://schemas.microsoft.com/office/drawing/2014/main" id="{5A807639-C07C-C8A8-1DBF-3DD9FA6929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5818" y="2959557"/>
            <a:ext cx="1341728" cy="694823"/>
          </a:xfrm>
          <a:prstGeom prst="rect">
            <a:avLst/>
          </a:prstGeom>
        </p:spPr>
      </p:pic>
      <p:pic>
        <p:nvPicPr>
          <p:cNvPr id="64" name="Picture 63" descr="A green text on a black background&#10;&#10;Description automatically generated">
            <a:extLst>
              <a:ext uri="{FF2B5EF4-FFF2-40B4-BE49-F238E27FC236}">
                <a16:creationId xmlns:a16="http://schemas.microsoft.com/office/drawing/2014/main" id="{E707E1DD-3D3E-5C88-8AB3-B05D486D02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1337" y="3552784"/>
            <a:ext cx="1548000" cy="691600"/>
          </a:xfrm>
          <a:prstGeom prst="rect">
            <a:avLst/>
          </a:prstGeom>
        </p:spPr>
      </p:pic>
      <p:pic>
        <p:nvPicPr>
          <p:cNvPr id="65" name="Graphic 64">
            <a:extLst>
              <a:ext uri="{FF2B5EF4-FFF2-40B4-BE49-F238E27FC236}">
                <a16:creationId xmlns:a16="http://schemas.microsoft.com/office/drawing/2014/main" id="{BB630E7B-1B39-C2EB-E9FE-61B67B49B0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3137" y="4299601"/>
            <a:ext cx="1346200" cy="381000"/>
          </a:xfrm>
          <a:prstGeom prst="rect">
            <a:avLst/>
          </a:prstGeom>
        </p:spPr>
      </p:pic>
      <p:pic>
        <p:nvPicPr>
          <p:cNvPr id="66" name="Picture 65" descr="A blue letter with white background&#10;&#10;Description automatically generated">
            <a:extLst>
              <a:ext uri="{FF2B5EF4-FFF2-40B4-BE49-F238E27FC236}">
                <a16:creationId xmlns:a16="http://schemas.microsoft.com/office/drawing/2014/main" id="{6044AF65-1564-182D-E88E-0DB16405F0F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93690" y="4751511"/>
            <a:ext cx="1360783" cy="338683"/>
          </a:xfrm>
          <a:prstGeom prst="rect">
            <a:avLst/>
          </a:prstGeom>
        </p:spPr>
      </p:pic>
      <p:pic>
        <p:nvPicPr>
          <p:cNvPr id="67" name="Picture 66" descr="A blue and white logo&#10;&#10;Description automatically generated">
            <a:extLst>
              <a:ext uri="{FF2B5EF4-FFF2-40B4-BE49-F238E27FC236}">
                <a16:creationId xmlns:a16="http://schemas.microsoft.com/office/drawing/2014/main" id="{807D6F05-B3C2-30E2-0012-4A9B5D0B391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0560" y="5161105"/>
            <a:ext cx="1598383" cy="517820"/>
          </a:xfrm>
          <a:prstGeom prst="rect">
            <a:avLst/>
          </a:prstGeom>
        </p:spPr>
      </p:pic>
      <p:pic>
        <p:nvPicPr>
          <p:cNvPr id="68" name="Graphic 67">
            <a:extLst>
              <a:ext uri="{FF2B5EF4-FFF2-40B4-BE49-F238E27FC236}">
                <a16:creationId xmlns:a16="http://schemas.microsoft.com/office/drawing/2014/main" id="{51FB059D-7AE4-3033-C817-285C6A9ABD9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063346" y="3440059"/>
            <a:ext cx="527999" cy="527999"/>
          </a:xfrm>
          <a:prstGeom prst="rect">
            <a:avLst/>
          </a:prstGeom>
        </p:spPr>
      </p:pic>
      <p:pic>
        <p:nvPicPr>
          <p:cNvPr id="69" name="Picture 68" descr="A green and white logo&#10;&#10;Description automatically generated">
            <a:extLst>
              <a:ext uri="{FF2B5EF4-FFF2-40B4-BE49-F238E27FC236}">
                <a16:creationId xmlns:a16="http://schemas.microsoft.com/office/drawing/2014/main" id="{998DC0CB-5452-4FB5-B851-1578E187762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639305" y="3143995"/>
            <a:ext cx="1120125" cy="1120125"/>
          </a:xfrm>
          <a:prstGeom prst="rect">
            <a:avLst/>
          </a:prstGeom>
        </p:spPr>
      </p:pic>
      <p:pic>
        <p:nvPicPr>
          <p:cNvPr id="70" name="Picture 69">
            <a:extLst>
              <a:ext uri="{FF2B5EF4-FFF2-40B4-BE49-F238E27FC236}">
                <a16:creationId xmlns:a16="http://schemas.microsoft.com/office/drawing/2014/main" id="{E80E0300-7E21-D9FE-9463-7468CFC3268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028264" y="3030162"/>
            <a:ext cx="1647600" cy="187929"/>
          </a:xfrm>
          <a:prstGeom prst="rect">
            <a:avLst/>
          </a:prstGeom>
        </p:spPr>
      </p:pic>
      <p:pic>
        <p:nvPicPr>
          <p:cNvPr id="71" name="Picture 70" descr="A blue and yellow sign&#10;&#10;Description automatically generated">
            <a:extLst>
              <a:ext uri="{FF2B5EF4-FFF2-40B4-BE49-F238E27FC236}">
                <a16:creationId xmlns:a16="http://schemas.microsoft.com/office/drawing/2014/main" id="{46E8E42A-44D3-D169-5E5F-62FDB6E72E1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337536" y="4142424"/>
            <a:ext cx="1060704" cy="424282"/>
          </a:xfrm>
          <a:prstGeom prst="rect">
            <a:avLst/>
          </a:prstGeom>
        </p:spPr>
      </p:pic>
      <p:pic>
        <p:nvPicPr>
          <p:cNvPr id="72" name="Picture 71" descr="A black background with blue text&#10;&#10;Description automatically generated">
            <a:extLst>
              <a:ext uri="{FF2B5EF4-FFF2-40B4-BE49-F238E27FC236}">
                <a16:creationId xmlns:a16="http://schemas.microsoft.com/office/drawing/2014/main" id="{4D69F5AE-EC02-62B8-F903-0F20A4F2113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921029" y="4445010"/>
            <a:ext cx="1888695" cy="865652"/>
          </a:xfrm>
          <a:prstGeom prst="rect">
            <a:avLst/>
          </a:prstGeom>
        </p:spPr>
      </p:pic>
      <p:pic>
        <p:nvPicPr>
          <p:cNvPr id="73" name="Picture 72" descr="A green and red text with a heart and a heart&#10;&#10;Description automatically generated">
            <a:extLst>
              <a:ext uri="{FF2B5EF4-FFF2-40B4-BE49-F238E27FC236}">
                <a16:creationId xmlns:a16="http://schemas.microsoft.com/office/drawing/2014/main" id="{A8A9D717-7AF9-AD15-C851-2F70A5582EF5}"/>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2846976" y="5184142"/>
            <a:ext cx="1994100" cy="397769"/>
          </a:xfrm>
          <a:prstGeom prst="rect">
            <a:avLst/>
          </a:prstGeom>
        </p:spPr>
      </p:pic>
      <p:pic>
        <p:nvPicPr>
          <p:cNvPr id="74" name="Picture 73" descr="A blue text on a black background&#10;&#10;Description automatically generated">
            <a:extLst>
              <a:ext uri="{FF2B5EF4-FFF2-40B4-BE49-F238E27FC236}">
                <a16:creationId xmlns:a16="http://schemas.microsoft.com/office/drawing/2014/main" id="{43478C20-29A4-2B2B-4F02-1FFEAB3BB59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316736" y="2295678"/>
            <a:ext cx="1557039" cy="400954"/>
          </a:xfrm>
          <a:prstGeom prst="rect">
            <a:avLst/>
          </a:prstGeom>
        </p:spPr>
      </p:pic>
      <p:pic>
        <p:nvPicPr>
          <p:cNvPr id="75" name="Picture 74" descr="A black and white logo&#10;&#10;Description automatically generated">
            <a:extLst>
              <a:ext uri="{FF2B5EF4-FFF2-40B4-BE49-F238E27FC236}">
                <a16:creationId xmlns:a16="http://schemas.microsoft.com/office/drawing/2014/main" id="{7924AA9E-4264-C751-B916-6A3420FA53F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359731" y="2915317"/>
            <a:ext cx="1490412" cy="404967"/>
          </a:xfrm>
          <a:prstGeom prst="rect">
            <a:avLst/>
          </a:prstGeom>
        </p:spPr>
      </p:pic>
      <p:pic>
        <p:nvPicPr>
          <p:cNvPr id="76" name="Picture 75" descr="A black text on a black background&#10;&#10;Description automatically generated">
            <a:extLst>
              <a:ext uri="{FF2B5EF4-FFF2-40B4-BE49-F238E27FC236}">
                <a16:creationId xmlns:a16="http://schemas.microsoft.com/office/drawing/2014/main" id="{79DDFB3D-6983-1B5F-9FDA-A19EA3750EB8}"/>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420019" y="3570450"/>
            <a:ext cx="1335420" cy="656267"/>
          </a:xfrm>
          <a:prstGeom prst="rect">
            <a:avLst/>
          </a:prstGeom>
        </p:spPr>
      </p:pic>
      <p:pic>
        <p:nvPicPr>
          <p:cNvPr id="77" name="Picture 76" descr="A black and white logo&#10;&#10;Description automatically generated">
            <a:extLst>
              <a:ext uri="{FF2B5EF4-FFF2-40B4-BE49-F238E27FC236}">
                <a16:creationId xmlns:a16="http://schemas.microsoft.com/office/drawing/2014/main" id="{F70BB6A3-E274-D280-2019-0249D4B2B62F}"/>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5257583" y="4461144"/>
            <a:ext cx="1712416" cy="303057"/>
          </a:xfrm>
          <a:prstGeom prst="rect">
            <a:avLst/>
          </a:prstGeom>
        </p:spPr>
      </p:pic>
      <p:pic>
        <p:nvPicPr>
          <p:cNvPr id="78" name="Picture 77" descr="A black background with a black square&#10;&#10;Description automatically generated with medium confidence">
            <a:extLst>
              <a:ext uri="{FF2B5EF4-FFF2-40B4-BE49-F238E27FC236}">
                <a16:creationId xmlns:a16="http://schemas.microsoft.com/office/drawing/2014/main" id="{84087E28-8904-B863-C319-A07D949477C0}"/>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5467741" y="5050920"/>
            <a:ext cx="1222442" cy="368949"/>
          </a:xfrm>
          <a:prstGeom prst="rect">
            <a:avLst/>
          </a:prstGeom>
        </p:spPr>
      </p:pic>
      <p:pic>
        <p:nvPicPr>
          <p:cNvPr id="79" name="Picture 78" descr="A blue and black logo&#10;&#10;Description automatically generated">
            <a:extLst>
              <a:ext uri="{FF2B5EF4-FFF2-40B4-BE49-F238E27FC236}">
                <a16:creationId xmlns:a16="http://schemas.microsoft.com/office/drawing/2014/main" id="{C8A7E02B-2D7F-0D71-00E1-2C49DF84F1AC}"/>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7655192" y="2203354"/>
            <a:ext cx="1341728" cy="393084"/>
          </a:xfrm>
          <a:prstGeom prst="rect">
            <a:avLst/>
          </a:prstGeom>
        </p:spPr>
      </p:pic>
      <p:pic>
        <p:nvPicPr>
          <p:cNvPr id="80" name="Picture 79" descr="A blue letter m on a black background&#10;&#10;Description automatically generated">
            <a:extLst>
              <a:ext uri="{FF2B5EF4-FFF2-40B4-BE49-F238E27FC236}">
                <a16:creationId xmlns:a16="http://schemas.microsoft.com/office/drawing/2014/main" id="{4FC07F2C-C087-9E3D-2778-12E56A62C4E2}"/>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655192" y="2803599"/>
            <a:ext cx="1354701" cy="268823"/>
          </a:xfrm>
          <a:prstGeom prst="rect">
            <a:avLst/>
          </a:prstGeom>
        </p:spPr>
      </p:pic>
      <p:pic>
        <p:nvPicPr>
          <p:cNvPr id="81" name="Picture 80" descr="A close-up of a logo&#10;&#10;Description automatically generated">
            <a:extLst>
              <a:ext uri="{FF2B5EF4-FFF2-40B4-BE49-F238E27FC236}">
                <a16:creationId xmlns:a16="http://schemas.microsoft.com/office/drawing/2014/main" id="{6BFCD50F-4AAA-B1A7-9337-CC002CC3B3EF}"/>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7422940" y="3178822"/>
            <a:ext cx="1869289" cy="668349"/>
          </a:xfrm>
          <a:prstGeom prst="rect">
            <a:avLst/>
          </a:prstGeom>
        </p:spPr>
      </p:pic>
      <p:pic>
        <p:nvPicPr>
          <p:cNvPr id="82" name="Picture 81" descr="A black text on a white background&#10;&#10;Description automatically generated">
            <a:extLst>
              <a:ext uri="{FF2B5EF4-FFF2-40B4-BE49-F238E27FC236}">
                <a16:creationId xmlns:a16="http://schemas.microsoft.com/office/drawing/2014/main" id="{F5DABE26-A803-B912-02AE-A786BD7CA8B5}"/>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7421571" y="3811830"/>
            <a:ext cx="1872025" cy="582114"/>
          </a:xfrm>
          <a:prstGeom prst="rect">
            <a:avLst/>
          </a:prstGeom>
        </p:spPr>
      </p:pic>
      <p:pic>
        <p:nvPicPr>
          <p:cNvPr id="83" name="Picture 82" descr="A black and white logo&#10;&#10;Description automatically generated">
            <a:extLst>
              <a:ext uri="{FF2B5EF4-FFF2-40B4-BE49-F238E27FC236}">
                <a16:creationId xmlns:a16="http://schemas.microsoft.com/office/drawing/2014/main" id="{62A8BCE7-8D43-06D8-BD93-46601D741A4A}"/>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7710374" y="4279627"/>
            <a:ext cx="1337944" cy="955674"/>
          </a:xfrm>
          <a:prstGeom prst="rect">
            <a:avLst/>
          </a:prstGeom>
        </p:spPr>
      </p:pic>
      <p:pic>
        <p:nvPicPr>
          <p:cNvPr id="84" name="Picture 83" descr="A blue text on a black background&#10;&#10;Description automatically generated">
            <a:extLst>
              <a:ext uri="{FF2B5EF4-FFF2-40B4-BE49-F238E27FC236}">
                <a16:creationId xmlns:a16="http://schemas.microsoft.com/office/drawing/2014/main" id="{89DFEE26-8790-0EC7-066B-017B32F66947}"/>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7687195" y="5224556"/>
            <a:ext cx="1337944" cy="357355"/>
          </a:xfrm>
          <a:prstGeom prst="rect">
            <a:avLst/>
          </a:prstGeom>
        </p:spPr>
      </p:pic>
      <p:pic>
        <p:nvPicPr>
          <p:cNvPr id="85" name="Picture 84" descr="A logo with a swoosh&#10;&#10;Description automatically generated">
            <a:extLst>
              <a:ext uri="{FF2B5EF4-FFF2-40B4-BE49-F238E27FC236}">
                <a16:creationId xmlns:a16="http://schemas.microsoft.com/office/drawing/2014/main" id="{CD25E49B-6BAC-B480-F89E-3F7F6E74F9C4}"/>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9843586" y="1999264"/>
            <a:ext cx="1527620" cy="848678"/>
          </a:xfrm>
          <a:prstGeom prst="rect">
            <a:avLst/>
          </a:prstGeom>
        </p:spPr>
      </p:pic>
      <p:pic>
        <p:nvPicPr>
          <p:cNvPr id="86" name="Picture 85" descr="A blue cow with a sun and text&#10;&#10;Description automatically generated">
            <a:extLst>
              <a:ext uri="{FF2B5EF4-FFF2-40B4-BE49-F238E27FC236}">
                <a16:creationId xmlns:a16="http://schemas.microsoft.com/office/drawing/2014/main" id="{C456AD08-E3C4-914E-1691-32DC0C8EAADA}"/>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0038991" y="2554215"/>
            <a:ext cx="1136809" cy="833660"/>
          </a:xfrm>
          <a:prstGeom prst="rect">
            <a:avLst/>
          </a:prstGeom>
        </p:spPr>
      </p:pic>
      <p:pic>
        <p:nvPicPr>
          <p:cNvPr id="87" name="Picture 86" descr="A red text on a black background&#10;&#10;Description automatically generated">
            <a:extLst>
              <a:ext uri="{FF2B5EF4-FFF2-40B4-BE49-F238E27FC236}">
                <a16:creationId xmlns:a16="http://schemas.microsoft.com/office/drawing/2014/main" id="{5EEE2A63-F005-DDC9-8558-91042D21678B}"/>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9885899" y="3517787"/>
            <a:ext cx="1415395" cy="424998"/>
          </a:xfrm>
          <a:prstGeom prst="rect">
            <a:avLst/>
          </a:prstGeom>
        </p:spPr>
      </p:pic>
      <p:pic>
        <p:nvPicPr>
          <p:cNvPr id="88" name="Picture 87" descr="A blue text on a black background&#10;&#10;Description automatically generated">
            <a:extLst>
              <a:ext uri="{FF2B5EF4-FFF2-40B4-BE49-F238E27FC236}">
                <a16:creationId xmlns:a16="http://schemas.microsoft.com/office/drawing/2014/main" id="{69D80092-6B5E-8251-0511-2BF658121606}"/>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9720960" y="4351228"/>
            <a:ext cx="884073" cy="884073"/>
          </a:xfrm>
          <a:prstGeom prst="rect">
            <a:avLst/>
          </a:prstGeom>
        </p:spPr>
      </p:pic>
      <p:pic>
        <p:nvPicPr>
          <p:cNvPr id="89" name="Picture 88" descr="A logo with orange letters&#10;&#10;Description automatically generated with medium confidence">
            <a:extLst>
              <a:ext uri="{FF2B5EF4-FFF2-40B4-BE49-F238E27FC236}">
                <a16:creationId xmlns:a16="http://schemas.microsoft.com/office/drawing/2014/main" id="{CF2B023F-41E9-3795-8E89-F59ED4A9B7B9}"/>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10712383" y="4594098"/>
            <a:ext cx="729419" cy="340205"/>
          </a:xfrm>
          <a:prstGeom prst="rect">
            <a:avLst/>
          </a:prstGeom>
        </p:spPr>
      </p:pic>
      <p:pic>
        <p:nvPicPr>
          <p:cNvPr id="90" name="Picture 89" descr="A blue text on a black background&#10;&#10;Description automatically generated">
            <a:extLst>
              <a:ext uri="{FF2B5EF4-FFF2-40B4-BE49-F238E27FC236}">
                <a16:creationId xmlns:a16="http://schemas.microsoft.com/office/drawing/2014/main" id="{6DB1CABF-EB7E-3EF8-1D24-75236DCBEC16}"/>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9819670" y="5216391"/>
            <a:ext cx="730067" cy="285943"/>
          </a:xfrm>
          <a:prstGeom prst="rect">
            <a:avLst/>
          </a:prstGeom>
        </p:spPr>
      </p:pic>
      <p:pic>
        <p:nvPicPr>
          <p:cNvPr id="91" name="Picture 90" descr="A black background with a black square&#10;&#10;Description automatically generated with medium confidence">
            <a:extLst>
              <a:ext uri="{FF2B5EF4-FFF2-40B4-BE49-F238E27FC236}">
                <a16:creationId xmlns:a16="http://schemas.microsoft.com/office/drawing/2014/main" id="{0CEE01BF-1D83-4B4D-E4CA-C60DF717B711}"/>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0668848" y="5304070"/>
            <a:ext cx="816488" cy="189451"/>
          </a:xfrm>
          <a:prstGeom prst="rect">
            <a:avLst/>
          </a:prstGeom>
        </p:spPr>
      </p:pic>
    </p:spTree>
    <p:extLst>
      <p:ext uri="{BB962C8B-B14F-4D97-AF65-F5344CB8AC3E}">
        <p14:creationId xmlns:p14="http://schemas.microsoft.com/office/powerpoint/2010/main" val="33851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itle 2">
            <a:extLst>
              <a:ext uri="{FF2B5EF4-FFF2-40B4-BE49-F238E27FC236}">
                <a16:creationId xmlns:a16="http://schemas.microsoft.com/office/drawing/2014/main" id="{824ED7C1-D290-CA67-56D4-B4BDB280CC71}"/>
              </a:ext>
            </a:extLst>
          </p:cNvPr>
          <p:cNvSpPr>
            <a:spLocks noGrp="1"/>
          </p:cNvSpPr>
          <p:nvPr>
            <p:ph type="title"/>
          </p:nvPr>
        </p:nvSpPr>
        <p:spPr>
          <a:xfrm>
            <a:off x="587374" y="476249"/>
            <a:ext cx="4464051" cy="1368425"/>
          </a:xfrm>
        </p:spPr>
        <p:txBody>
          <a:bodyPr/>
          <a:lstStyle/>
          <a:p>
            <a:r>
              <a:rPr lang="da-DK" b="1" dirty="0">
                <a:latin typeface="Franklin Gothic Demi" panose="020B0603020102020204" pitchFamily="34" charset="0"/>
              </a:rPr>
              <a:t>Strong</a:t>
            </a:r>
            <a:r>
              <a:rPr lang="da-DK" dirty="0"/>
              <a:t> and </a:t>
            </a:r>
            <a:r>
              <a:rPr lang="da-DK" b="1" dirty="0" err="1">
                <a:latin typeface="Franklin Gothic Demi" panose="020B0603020102020204" pitchFamily="34" charset="0"/>
              </a:rPr>
              <a:t>competent</a:t>
            </a:r>
            <a:r>
              <a:rPr lang="da-DK" dirty="0"/>
              <a:t> </a:t>
            </a:r>
            <a:br>
              <a:rPr lang="da-DK" dirty="0"/>
            </a:br>
            <a:r>
              <a:rPr lang="da-DK" dirty="0"/>
              <a:t>new </a:t>
            </a:r>
            <a:r>
              <a:rPr lang="da-DK" dirty="0" err="1"/>
              <a:t>owner</a:t>
            </a:r>
            <a:endParaRPr lang="en-NO" dirty="0"/>
          </a:p>
        </p:txBody>
      </p:sp>
      <p:sp>
        <p:nvSpPr>
          <p:cNvPr id="54" name="Text Placeholder 3">
            <a:extLst>
              <a:ext uri="{FF2B5EF4-FFF2-40B4-BE49-F238E27FC236}">
                <a16:creationId xmlns:a16="http://schemas.microsoft.com/office/drawing/2014/main" id="{B76946EC-0062-1F80-1B7C-47D5D01F5DAC}"/>
              </a:ext>
            </a:extLst>
          </p:cNvPr>
          <p:cNvSpPr>
            <a:spLocks noGrp="1"/>
          </p:cNvSpPr>
          <p:nvPr>
            <p:ph type="body" sz="quarter" idx="13"/>
          </p:nvPr>
        </p:nvSpPr>
        <p:spPr>
          <a:xfrm>
            <a:off x="587376" y="2492375"/>
            <a:ext cx="4464049" cy="3384550"/>
          </a:xfrm>
        </p:spPr>
        <p:txBody>
          <a:bodyPr/>
          <a:lstStyle/>
          <a:p>
            <a:pPr>
              <a:spcBef>
                <a:spcPts val="0"/>
              </a:spcBef>
            </a:pPr>
            <a:r>
              <a:rPr lang="da-DK" dirty="0"/>
              <a:t>CVC is </a:t>
            </a:r>
            <a:r>
              <a:rPr lang="da-DK" dirty="0" err="1"/>
              <a:t>one</a:t>
            </a:r>
            <a:r>
              <a:rPr lang="da-DK" dirty="0"/>
              <a:t> of the </a:t>
            </a:r>
            <a:r>
              <a:rPr lang="da-DK" dirty="0" err="1"/>
              <a:t>largest</a:t>
            </a:r>
            <a:r>
              <a:rPr lang="da-DK" dirty="0"/>
              <a:t> private </a:t>
            </a:r>
            <a:r>
              <a:rPr lang="da-DK" dirty="0" err="1"/>
              <a:t>equity</a:t>
            </a:r>
            <a:r>
              <a:rPr lang="da-DK" dirty="0"/>
              <a:t> and </a:t>
            </a:r>
            <a:r>
              <a:rPr lang="da-DK" dirty="0" err="1"/>
              <a:t>investment</a:t>
            </a:r>
            <a:r>
              <a:rPr lang="da-DK" dirty="0"/>
              <a:t> </a:t>
            </a:r>
            <a:r>
              <a:rPr lang="da-DK" dirty="0" err="1"/>
              <a:t>firms</a:t>
            </a:r>
            <a:r>
              <a:rPr lang="da-DK" dirty="0"/>
              <a:t> in the </a:t>
            </a:r>
            <a:r>
              <a:rPr lang="da-DK" dirty="0" err="1"/>
              <a:t>world</a:t>
            </a:r>
            <a:endParaRPr lang="da-DK" dirty="0"/>
          </a:p>
          <a:p>
            <a:pPr>
              <a:spcBef>
                <a:spcPts val="0"/>
              </a:spcBef>
            </a:pPr>
            <a:r>
              <a:rPr lang="da-DK" dirty="0" err="1"/>
              <a:t>Experienced</a:t>
            </a:r>
            <a:r>
              <a:rPr lang="da-DK" dirty="0"/>
              <a:t> team with Nordic </a:t>
            </a:r>
            <a:r>
              <a:rPr lang="da-DK" dirty="0" err="1"/>
              <a:t>presence</a:t>
            </a:r>
            <a:endParaRPr lang="da-DK" dirty="0"/>
          </a:p>
          <a:p>
            <a:pPr>
              <a:spcBef>
                <a:spcPts val="0"/>
              </a:spcBef>
            </a:pPr>
            <a:r>
              <a:rPr lang="da-DK" dirty="0" err="1"/>
              <a:t>Believes</a:t>
            </a:r>
            <a:r>
              <a:rPr lang="da-DK" dirty="0"/>
              <a:t> in </a:t>
            </a:r>
            <a:r>
              <a:rPr lang="da-DK" dirty="0" err="1"/>
              <a:t>our</a:t>
            </a:r>
            <a:r>
              <a:rPr lang="da-DK" dirty="0"/>
              <a:t> </a:t>
            </a:r>
            <a:r>
              <a:rPr lang="da-DK" dirty="0" err="1"/>
              <a:t>strategy</a:t>
            </a:r>
            <a:r>
              <a:rPr lang="da-DK" dirty="0"/>
              <a:t> and </a:t>
            </a:r>
            <a:r>
              <a:rPr lang="da-DK" dirty="0" err="1"/>
              <a:t>will</a:t>
            </a:r>
            <a:r>
              <a:rPr lang="da-DK" dirty="0"/>
              <a:t> support </a:t>
            </a:r>
            <a:r>
              <a:rPr lang="da-DK" dirty="0" err="1"/>
              <a:t>our</a:t>
            </a:r>
            <a:r>
              <a:rPr lang="da-DK" dirty="0"/>
              <a:t> future </a:t>
            </a:r>
            <a:r>
              <a:rPr lang="da-DK" dirty="0" err="1"/>
              <a:t>growth</a:t>
            </a:r>
            <a:r>
              <a:rPr lang="da-DK" dirty="0"/>
              <a:t> </a:t>
            </a:r>
            <a:r>
              <a:rPr lang="da-DK" dirty="0" err="1"/>
              <a:t>both</a:t>
            </a:r>
            <a:r>
              <a:rPr lang="da-DK" dirty="0"/>
              <a:t> </a:t>
            </a:r>
            <a:r>
              <a:rPr lang="da-DK" dirty="0" err="1"/>
              <a:t>organically</a:t>
            </a:r>
            <a:r>
              <a:rPr lang="da-DK" dirty="0"/>
              <a:t> and </a:t>
            </a:r>
            <a:r>
              <a:rPr lang="da-DK" dirty="0" err="1"/>
              <a:t>through</a:t>
            </a:r>
            <a:r>
              <a:rPr lang="da-DK" dirty="0"/>
              <a:t> </a:t>
            </a:r>
            <a:r>
              <a:rPr lang="da-DK" dirty="0" err="1"/>
              <a:t>acquisitions</a:t>
            </a:r>
            <a:endParaRPr lang="da-DK" dirty="0"/>
          </a:p>
          <a:p>
            <a:pPr marL="0" indent="0">
              <a:buNone/>
            </a:pPr>
            <a:endParaRPr lang="en-NO" dirty="0"/>
          </a:p>
        </p:txBody>
      </p:sp>
      <p:pic>
        <p:nvPicPr>
          <p:cNvPr id="55" name="Pladsholder til billede 6">
            <a:extLst>
              <a:ext uri="{FF2B5EF4-FFF2-40B4-BE49-F238E27FC236}">
                <a16:creationId xmlns:a16="http://schemas.microsoft.com/office/drawing/2014/main" id="{16185278-E199-BE08-B7F0-3565C259828F}"/>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6203951" y="476251"/>
            <a:ext cx="5400675" cy="5400675"/>
          </a:xfrm>
        </p:spPr>
      </p:pic>
      <p:pic>
        <p:nvPicPr>
          <p:cNvPr id="56" name="Google Shape;1110;p88">
            <a:extLst>
              <a:ext uri="{FF2B5EF4-FFF2-40B4-BE49-F238E27FC236}">
                <a16:creationId xmlns:a16="http://schemas.microsoft.com/office/drawing/2014/main" id="{91D31D04-899F-FB99-725E-0D37F6F166BE}"/>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458109" y="2657637"/>
            <a:ext cx="2887782" cy="1042025"/>
          </a:xfrm>
          <a:prstGeom prst="rect">
            <a:avLst/>
          </a:prstGeom>
          <a:noFill/>
          <a:ln>
            <a:noFill/>
          </a:ln>
        </p:spPr>
      </p:pic>
    </p:spTree>
    <p:extLst>
      <p:ext uri="{BB962C8B-B14F-4D97-AF65-F5344CB8AC3E}">
        <p14:creationId xmlns:p14="http://schemas.microsoft.com/office/powerpoint/2010/main" val="308345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57CE85ED-BC64-DBE2-1B7C-4BFDDF35E364}"/>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587375" y="476250"/>
            <a:ext cx="5400675" cy="5400675"/>
          </a:xfrm>
        </p:spPr>
      </p:pic>
      <p:sp>
        <p:nvSpPr>
          <p:cNvPr id="7" name="Title 2">
            <a:extLst>
              <a:ext uri="{FF2B5EF4-FFF2-40B4-BE49-F238E27FC236}">
                <a16:creationId xmlns:a16="http://schemas.microsoft.com/office/drawing/2014/main" id="{664AAE9C-9E98-5972-54DB-AFC82D39E2CE}"/>
              </a:ext>
            </a:extLst>
          </p:cNvPr>
          <p:cNvSpPr>
            <a:spLocks noGrp="1"/>
          </p:cNvSpPr>
          <p:nvPr>
            <p:ph type="title"/>
          </p:nvPr>
        </p:nvSpPr>
        <p:spPr>
          <a:xfrm>
            <a:off x="7140575" y="495300"/>
            <a:ext cx="4464050" cy="1368425"/>
          </a:xfrm>
        </p:spPr>
        <p:txBody>
          <a:bodyPr/>
          <a:lstStyle/>
          <a:p>
            <a:r>
              <a:rPr lang="da-DK" b="1" dirty="0" err="1">
                <a:latin typeface="Franklin Gothic Demi" panose="020B0603020102020204" pitchFamily="34" charset="0"/>
              </a:rPr>
              <a:t>Attractive</a:t>
            </a:r>
            <a:r>
              <a:rPr lang="da-DK" dirty="0"/>
              <a:t> </a:t>
            </a:r>
            <a:r>
              <a:rPr lang="da-DK" dirty="0" err="1"/>
              <a:t>employee</a:t>
            </a:r>
            <a:r>
              <a:rPr lang="da-DK" dirty="0"/>
              <a:t> </a:t>
            </a:r>
            <a:r>
              <a:rPr lang="da-DK" dirty="0" err="1"/>
              <a:t>incentive</a:t>
            </a:r>
            <a:r>
              <a:rPr lang="da-DK" dirty="0"/>
              <a:t> program</a:t>
            </a:r>
            <a:endParaRPr lang="en-NO" dirty="0"/>
          </a:p>
        </p:txBody>
      </p:sp>
      <p:sp>
        <p:nvSpPr>
          <p:cNvPr id="8" name="Text Placeholder 3">
            <a:extLst>
              <a:ext uri="{FF2B5EF4-FFF2-40B4-BE49-F238E27FC236}">
                <a16:creationId xmlns:a16="http://schemas.microsoft.com/office/drawing/2014/main" id="{8C6DA27B-3ACF-E7AB-E963-DDC8272304B2}"/>
              </a:ext>
            </a:extLst>
          </p:cNvPr>
          <p:cNvSpPr>
            <a:spLocks noGrp="1"/>
          </p:cNvSpPr>
          <p:nvPr>
            <p:ph type="body" sz="quarter" idx="13"/>
          </p:nvPr>
        </p:nvSpPr>
        <p:spPr>
          <a:xfrm>
            <a:off x="7140575" y="2494938"/>
            <a:ext cx="4464050" cy="3384550"/>
          </a:xfrm>
        </p:spPr>
        <p:txBody>
          <a:bodyPr/>
          <a:lstStyle/>
          <a:p>
            <a:pPr>
              <a:spcBef>
                <a:spcPts val="0"/>
              </a:spcBef>
            </a:pPr>
            <a:r>
              <a:rPr lang="da-DK" dirty="0"/>
              <a:t>Unique and </a:t>
            </a:r>
            <a:r>
              <a:rPr lang="da-DK" dirty="0" err="1"/>
              <a:t>attractive</a:t>
            </a:r>
            <a:r>
              <a:rPr lang="da-DK" dirty="0"/>
              <a:t> </a:t>
            </a:r>
            <a:r>
              <a:rPr lang="da-DK" dirty="0" err="1"/>
              <a:t>employee</a:t>
            </a:r>
            <a:r>
              <a:rPr lang="da-DK" dirty="0"/>
              <a:t> </a:t>
            </a:r>
            <a:r>
              <a:rPr lang="da-DK" dirty="0" err="1"/>
              <a:t>incentive</a:t>
            </a:r>
            <a:r>
              <a:rPr lang="da-DK" dirty="0"/>
              <a:t> program</a:t>
            </a:r>
          </a:p>
          <a:p>
            <a:pPr>
              <a:spcBef>
                <a:spcPts val="0"/>
              </a:spcBef>
            </a:pPr>
            <a:r>
              <a:rPr lang="da-DK" dirty="0"/>
              <a:t>Give all </a:t>
            </a:r>
            <a:r>
              <a:rPr lang="da-DK" dirty="0" err="1"/>
              <a:t>our</a:t>
            </a:r>
            <a:r>
              <a:rPr lang="da-DK" dirty="0"/>
              <a:t> </a:t>
            </a:r>
            <a:r>
              <a:rPr lang="da-DK" dirty="0" err="1"/>
              <a:t>employees</a:t>
            </a:r>
            <a:r>
              <a:rPr lang="da-DK" dirty="0"/>
              <a:t> the </a:t>
            </a:r>
            <a:r>
              <a:rPr lang="da-DK" dirty="0" err="1"/>
              <a:t>opportunity</a:t>
            </a:r>
            <a:r>
              <a:rPr lang="da-DK" dirty="0"/>
              <a:t> to </a:t>
            </a:r>
            <a:r>
              <a:rPr lang="da-DK" dirty="0" err="1"/>
              <a:t>invest</a:t>
            </a:r>
            <a:r>
              <a:rPr lang="da-DK" dirty="0"/>
              <a:t> and </a:t>
            </a:r>
            <a:r>
              <a:rPr lang="da-DK" dirty="0" err="1"/>
              <a:t>take</a:t>
            </a:r>
            <a:r>
              <a:rPr lang="da-DK" dirty="0"/>
              <a:t> </a:t>
            </a:r>
            <a:r>
              <a:rPr lang="da-DK" dirty="0" err="1"/>
              <a:t>ownership</a:t>
            </a:r>
            <a:r>
              <a:rPr lang="da-DK" dirty="0"/>
              <a:t> in the new </a:t>
            </a:r>
            <a:r>
              <a:rPr lang="da-DK" dirty="0" err="1"/>
              <a:t>company</a:t>
            </a:r>
            <a:endParaRPr lang="da-DK" dirty="0"/>
          </a:p>
          <a:p>
            <a:pPr>
              <a:spcBef>
                <a:spcPts val="0"/>
              </a:spcBef>
            </a:pPr>
            <a:r>
              <a:rPr lang="da-DK" dirty="0"/>
              <a:t>Invest on the same </a:t>
            </a:r>
            <a:r>
              <a:rPr lang="da-DK" dirty="0" err="1"/>
              <a:t>level</a:t>
            </a:r>
            <a:r>
              <a:rPr lang="da-DK" dirty="0"/>
              <a:t> as </a:t>
            </a:r>
            <a:r>
              <a:rPr lang="da-DK" dirty="0" err="1"/>
              <a:t>our</a:t>
            </a:r>
            <a:r>
              <a:rPr lang="da-DK" dirty="0"/>
              <a:t> new </a:t>
            </a:r>
            <a:r>
              <a:rPr lang="da-DK" dirty="0" err="1"/>
              <a:t>owners</a:t>
            </a:r>
            <a:r>
              <a:rPr lang="da-DK" dirty="0"/>
              <a:t> in CVC</a:t>
            </a:r>
          </a:p>
          <a:p>
            <a:pPr>
              <a:spcBef>
                <a:spcPts val="0"/>
              </a:spcBef>
            </a:pPr>
            <a:r>
              <a:rPr lang="da-DK" dirty="0" err="1"/>
              <a:t>Opportunity</a:t>
            </a:r>
            <a:r>
              <a:rPr lang="da-DK" dirty="0"/>
              <a:t> to </a:t>
            </a:r>
            <a:r>
              <a:rPr lang="da-DK" dirty="0" err="1"/>
              <a:t>personally</a:t>
            </a:r>
            <a:r>
              <a:rPr lang="da-DK" dirty="0"/>
              <a:t> </a:t>
            </a:r>
            <a:r>
              <a:rPr lang="da-DK" dirty="0" err="1"/>
              <a:t>take</a:t>
            </a:r>
            <a:r>
              <a:rPr lang="da-DK" dirty="0"/>
              <a:t> part in the </a:t>
            </a:r>
            <a:r>
              <a:rPr lang="da-DK" dirty="0" err="1"/>
              <a:t>growth</a:t>
            </a:r>
            <a:r>
              <a:rPr lang="da-DK" dirty="0"/>
              <a:t> </a:t>
            </a:r>
            <a:r>
              <a:rPr lang="da-DK" dirty="0" err="1"/>
              <a:t>going</a:t>
            </a:r>
            <a:r>
              <a:rPr lang="da-DK" dirty="0"/>
              <a:t> forward</a:t>
            </a:r>
          </a:p>
        </p:txBody>
      </p:sp>
    </p:spTree>
    <p:extLst>
      <p:ext uri="{BB962C8B-B14F-4D97-AF65-F5344CB8AC3E}">
        <p14:creationId xmlns:p14="http://schemas.microsoft.com/office/powerpoint/2010/main" val="63962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D64BDC4-EAB9-BCF2-18C3-7BF58A9BCECC}"/>
              </a:ext>
            </a:extLst>
          </p:cNvPr>
          <p:cNvSpPr>
            <a:spLocks noGrp="1"/>
          </p:cNvSpPr>
          <p:nvPr>
            <p:ph type="ctrTitle"/>
          </p:nvPr>
        </p:nvSpPr>
        <p:spPr>
          <a:xfrm>
            <a:off x="1524000" y="1989139"/>
            <a:ext cx="9143999" cy="2879724"/>
          </a:xfrm>
        </p:spPr>
        <p:txBody>
          <a:bodyPr/>
          <a:lstStyle/>
          <a:p>
            <a:pPr algn="ctr">
              <a:lnSpc>
                <a:spcPct val="100000"/>
              </a:lnSpc>
            </a:pPr>
            <a:r>
              <a:rPr lang="da-DK" sz="4000" dirty="0" err="1"/>
              <a:t>Everyone</a:t>
            </a:r>
            <a:r>
              <a:rPr lang="da-DK" sz="4000" dirty="0"/>
              <a:t> is </a:t>
            </a:r>
            <a:r>
              <a:rPr lang="da-DK" sz="4000" dirty="0" err="1"/>
              <a:t>going</a:t>
            </a:r>
            <a:r>
              <a:rPr lang="da-DK" sz="4000" dirty="0"/>
              <a:t> </a:t>
            </a:r>
            <a:br>
              <a:rPr lang="da-DK" sz="4000" dirty="0"/>
            </a:br>
            <a:r>
              <a:rPr lang="da-DK" sz="4000" dirty="0" err="1"/>
              <a:t>through</a:t>
            </a:r>
            <a:r>
              <a:rPr lang="da-DK" sz="4000" dirty="0"/>
              <a:t> </a:t>
            </a:r>
            <a:r>
              <a:rPr lang="da-DK" sz="4000" b="1" dirty="0">
                <a:latin typeface="Franklin Gothic Demi" panose="020B0603020102020204" pitchFamily="34" charset="0"/>
              </a:rPr>
              <a:t>digital transformation</a:t>
            </a:r>
            <a:r>
              <a:rPr lang="da-DK" sz="4000" dirty="0"/>
              <a:t>. </a:t>
            </a:r>
            <a:br>
              <a:rPr lang="da-DK" sz="4000" dirty="0"/>
            </a:br>
            <a:r>
              <a:rPr lang="da-DK" sz="4000" dirty="0" err="1"/>
              <a:t>Many</a:t>
            </a:r>
            <a:r>
              <a:rPr lang="da-DK" sz="4000" dirty="0"/>
              <a:t> </a:t>
            </a:r>
            <a:r>
              <a:rPr lang="da-DK" sz="4000" dirty="0" err="1"/>
              <a:t>needing</a:t>
            </a:r>
            <a:r>
              <a:rPr lang="da-DK" sz="4000" dirty="0"/>
              <a:t> a bit of </a:t>
            </a:r>
            <a:r>
              <a:rPr lang="da-DK" sz="4000" dirty="0" err="1"/>
              <a:t>help</a:t>
            </a:r>
            <a:r>
              <a:rPr lang="da-DK" sz="4000" dirty="0"/>
              <a:t> to do it.</a:t>
            </a:r>
            <a:br>
              <a:rPr lang="da-DK" sz="4000" dirty="0"/>
            </a:br>
            <a:r>
              <a:rPr lang="da-DK" sz="4000" dirty="0"/>
              <a:t>This is </a:t>
            </a:r>
            <a:r>
              <a:rPr lang="da-DK" sz="4000" dirty="0" err="1"/>
              <a:t>where</a:t>
            </a:r>
            <a:r>
              <a:rPr lang="da-DK" sz="4000" dirty="0"/>
              <a:t> </a:t>
            </a:r>
            <a:r>
              <a:rPr lang="da-DK" sz="4000" dirty="0" err="1"/>
              <a:t>we</a:t>
            </a:r>
            <a:r>
              <a:rPr lang="da-DK" sz="4000" dirty="0"/>
              <a:t> </a:t>
            </a:r>
            <a:r>
              <a:rPr lang="da-DK" sz="4000" dirty="0" err="1"/>
              <a:t>come</a:t>
            </a:r>
            <a:r>
              <a:rPr lang="da-DK" sz="4000" dirty="0"/>
              <a:t> in </a:t>
            </a:r>
            <a:br>
              <a:rPr lang="da-DK" sz="4000" dirty="0"/>
            </a:br>
            <a:r>
              <a:rPr lang="da-DK" sz="4000" dirty="0"/>
              <a:t>– </a:t>
            </a:r>
            <a:r>
              <a:rPr lang="da-DK" sz="4000" dirty="0" err="1"/>
              <a:t>hand</a:t>
            </a:r>
            <a:r>
              <a:rPr lang="da-DK" sz="4000" dirty="0"/>
              <a:t> in </a:t>
            </a:r>
            <a:r>
              <a:rPr lang="da-DK" sz="4000" dirty="0" err="1"/>
              <a:t>hand</a:t>
            </a:r>
            <a:r>
              <a:rPr lang="da-DK" sz="4000" dirty="0"/>
              <a:t> with the </a:t>
            </a:r>
            <a:r>
              <a:rPr lang="da-DK" sz="4000" dirty="0" err="1"/>
              <a:t>latest</a:t>
            </a:r>
            <a:r>
              <a:rPr lang="da-DK" sz="4000" dirty="0"/>
              <a:t> </a:t>
            </a:r>
            <a:br>
              <a:rPr lang="da-DK" sz="4000" dirty="0"/>
            </a:br>
            <a:r>
              <a:rPr lang="da-DK" sz="4000" dirty="0"/>
              <a:t>and </a:t>
            </a:r>
            <a:r>
              <a:rPr lang="da-DK" sz="4000" dirty="0" err="1"/>
              <a:t>greatest</a:t>
            </a:r>
            <a:r>
              <a:rPr lang="da-DK" sz="4000" dirty="0"/>
              <a:t> </a:t>
            </a:r>
            <a:r>
              <a:rPr lang="da-DK" sz="4000" b="1" dirty="0" err="1">
                <a:latin typeface="Franklin Gothic Demi" panose="020B0603020102020204" pitchFamily="34" charset="0"/>
              </a:rPr>
              <a:t>technology</a:t>
            </a:r>
            <a:r>
              <a:rPr lang="da-DK" sz="4000" dirty="0"/>
              <a:t>.</a:t>
            </a:r>
            <a:endParaRPr lang="en-NO" sz="4000" dirty="0"/>
          </a:p>
        </p:txBody>
      </p:sp>
    </p:spTree>
    <p:extLst>
      <p:ext uri="{BB962C8B-B14F-4D97-AF65-F5344CB8AC3E}">
        <p14:creationId xmlns:p14="http://schemas.microsoft.com/office/powerpoint/2010/main" val="197125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355546-7C4F-3D67-787C-4B947C456862}"/>
              </a:ext>
            </a:extLst>
          </p:cNvPr>
          <p:cNvSpPr>
            <a:spLocks noGrp="1"/>
          </p:cNvSpPr>
          <p:nvPr>
            <p:ph type="title"/>
          </p:nvPr>
        </p:nvSpPr>
        <p:spPr>
          <a:xfrm>
            <a:off x="587375" y="476250"/>
            <a:ext cx="11017250" cy="865188"/>
          </a:xfrm>
        </p:spPr>
        <p:txBody>
          <a:bodyPr/>
          <a:lstStyle/>
          <a:p>
            <a:r>
              <a:rPr lang="en-NO" b="1" dirty="0">
                <a:latin typeface="Franklin Gothic Demi" panose="020B0603020102020204" pitchFamily="34" charset="0"/>
              </a:rPr>
              <a:t>Who</a:t>
            </a:r>
            <a:r>
              <a:rPr lang="en-NO" dirty="0"/>
              <a:t> is twoday?</a:t>
            </a:r>
          </a:p>
        </p:txBody>
      </p:sp>
      <p:sp>
        <p:nvSpPr>
          <p:cNvPr id="6" name="Text Placeholder 2">
            <a:extLst>
              <a:ext uri="{FF2B5EF4-FFF2-40B4-BE49-F238E27FC236}">
                <a16:creationId xmlns:a16="http://schemas.microsoft.com/office/drawing/2014/main" id="{54462E6B-E06B-7779-16BC-98C845A3A777}"/>
              </a:ext>
            </a:extLst>
          </p:cNvPr>
          <p:cNvSpPr>
            <a:spLocks noGrp="1"/>
          </p:cNvSpPr>
          <p:nvPr>
            <p:ph type="body" sz="quarter" idx="10"/>
          </p:nvPr>
        </p:nvSpPr>
        <p:spPr>
          <a:xfrm>
            <a:off x="587375" y="1989138"/>
            <a:ext cx="5508625" cy="3887786"/>
          </a:xfrm>
        </p:spPr>
        <p:txBody>
          <a:bodyPr/>
          <a:lstStyle/>
          <a:p>
            <a:pPr marL="0" indent="0">
              <a:lnSpc>
                <a:spcPts val="2400"/>
              </a:lnSpc>
              <a:spcBef>
                <a:spcPts val="0"/>
              </a:spcBef>
              <a:spcAft>
                <a:spcPts val="1800"/>
              </a:spcAft>
              <a:buNone/>
            </a:pPr>
            <a:r>
              <a:rPr lang="da-DK" sz="1600" dirty="0" err="1"/>
              <a:t>twoday</a:t>
            </a:r>
            <a:r>
              <a:rPr lang="da-DK" sz="1600" dirty="0"/>
              <a:t> is a </a:t>
            </a:r>
            <a:r>
              <a:rPr lang="da-DK" sz="1600" dirty="0" err="1"/>
              <a:t>full</a:t>
            </a:r>
            <a:r>
              <a:rPr lang="da-DK" sz="1600" dirty="0"/>
              <a:t> service </a:t>
            </a:r>
            <a:r>
              <a:rPr lang="da-DK" sz="1600" dirty="0" err="1"/>
              <a:t>technology</a:t>
            </a:r>
            <a:r>
              <a:rPr lang="da-DK" sz="1600" dirty="0"/>
              <a:t> </a:t>
            </a:r>
            <a:r>
              <a:rPr lang="da-DK" sz="1600" dirty="0" err="1"/>
              <a:t>company</a:t>
            </a:r>
            <a:r>
              <a:rPr lang="da-DK" sz="1600" dirty="0"/>
              <a:t>, </a:t>
            </a:r>
            <a:r>
              <a:rPr lang="da-DK" sz="1600" dirty="0" err="1"/>
              <a:t>focusing</a:t>
            </a:r>
            <a:r>
              <a:rPr lang="da-DK" sz="1600" dirty="0"/>
              <a:t> on software </a:t>
            </a:r>
            <a:r>
              <a:rPr lang="da-DK" sz="1600" dirty="0" err="1"/>
              <a:t>development</a:t>
            </a:r>
            <a:r>
              <a:rPr lang="da-DK" sz="1600" dirty="0"/>
              <a:t>, data &amp; business </a:t>
            </a:r>
            <a:r>
              <a:rPr lang="da-DK" sz="1600" dirty="0" err="1"/>
              <a:t>intelligence</a:t>
            </a:r>
            <a:r>
              <a:rPr lang="da-DK" sz="1600" dirty="0"/>
              <a:t>, AI &amp; automation, </a:t>
            </a:r>
            <a:r>
              <a:rPr lang="da-DK" sz="1600" dirty="0" err="1"/>
              <a:t>consultancy</a:t>
            </a:r>
            <a:r>
              <a:rPr lang="da-DK" sz="1600" dirty="0"/>
              <a:t> services and </a:t>
            </a:r>
            <a:r>
              <a:rPr lang="da-DK" sz="1600" dirty="0" err="1"/>
              <a:t>tailor</a:t>
            </a:r>
            <a:r>
              <a:rPr lang="da-DK" sz="1600" dirty="0"/>
              <a:t> made </a:t>
            </a:r>
            <a:r>
              <a:rPr lang="da-DK" sz="1600" dirty="0" err="1"/>
              <a:t>applications</a:t>
            </a:r>
            <a:r>
              <a:rPr lang="da-DK" sz="1600" dirty="0"/>
              <a:t> to </a:t>
            </a:r>
            <a:r>
              <a:rPr lang="da-DK" sz="1600" dirty="0" err="1"/>
              <a:t>both</a:t>
            </a:r>
            <a:r>
              <a:rPr lang="da-DK" sz="1600" dirty="0"/>
              <a:t> the private and public </a:t>
            </a:r>
            <a:r>
              <a:rPr lang="da-DK" sz="1600" dirty="0" err="1"/>
              <a:t>sector</a:t>
            </a:r>
            <a:r>
              <a:rPr lang="da-DK" sz="1600" dirty="0"/>
              <a:t>. With </a:t>
            </a:r>
            <a:r>
              <a:rPr lang="da-DK" sz="1600" dirty="0" err="1"/>
              <a:t>our</a:t>
            </a:r>
            <a:r>
              <a:rPr lang="da-DK" sz="1600" dirty="0"/>
              <a:t> 2700 top professionals </a:t>
            </a:r>
            <a:r>
              <a:rPr lang="da-DK" sz="1600" dirty="0" err="1"/>
              <a:t>across</a:t>
            </a:r>
            <a:r>
              <a:rPr lang="da-DK" sz="1600" dirty="0"/>
              <a:t> the Nordics and </a:t>
            </a:r>
            <a:r>
              <a:rPr lang="da-DK" sz="1600" dirty="0" err="1"/>
              <a:t>Lithuania</a:t>
            </a:r>
            <a:r>
              <a:rPr lang="da-DK" sz="1600" dirty="0"/>
              <a:t> and a </a:t>
            </a:r>
            <a:r>
              <a:rPr lang="da-DK" sz="1600" dirty="0" err="1"/>
              <a:t>revenue</a:t>
            </a:r>
            <a:r>
              <a:rPr lang="da-DK" sz="1600" dirty="0"/>
              <a:t> of 356mill Euro in 2023, </a:t>
            </a:r>
            <a:r>
              <a:rPr lang="da-DK" sz="1600" dirty="0" err="1"/>
              <a:t>we</a:t>
            </a:r>
            <a:r>
              <a:rPr lang="da-DK" sz="1600" dirty="0"/>
              <a:t> </a:t>
            </a:r>
            <a:r>
              <a:rPr lang="da-DK" sz="1600" dirty="0" err="1"/>
              <a:t>are</a:t>
            </a:r>
            <a:r>
              <a:rPr lang="da-DK" sz="1600" dirty="0"/>
              <a:t> a </a:t>
            </a:r>
            <a:r>
              <a:rPr lang="da-DK" sz="1600" dirty="0" err="1"/>
              <a:t>leading</a:t>
            </a:r>
            <a:r>
              <a:rPr lang="da-DK" sz="1600" dirty="0"/>
              <a:t> partner in </a:t>
            </a:r>
            <a:r>
              <a:rPr lang="da-DK" sz="1600" dirty="0" err="1"/>
              <a:t>helping</a:t>
            </a:r>
            <a:r>
              <a:rPr lang="da-DK" sz="1600" dirty="0"/>
              <a:t> </a:t>
            </a:r>
            <a:r>
              <a:rPr lang="da-DK" sz="1600" dirty="0" err="1"/>
              <a:t>our</a:t>
            </a:r>
            <a:r>
              <a:rPr lang="da-DK" sz="1600" dirty="0"/>
              <a:t> </a:t>
            </a:r>
            <a:r>
              <a:rPr lang="da-DK" sz="1600" dirty="0" err="1"/>
              <a:t>customers</a:t>
            </a:r>
            <a:r>
              <a:rPr lang="da-DK" sz="1600" dirty="0"/>
              <a:t> </a:t>
            </a:r>
            <a:r>
              <a:rPr lang="da-DK" sz="1600" dirty="0" err="1"/>
              <a:t>succeed</a:t>
            </a:r>
            <a:r>
              <a:rPr lang="da-DK" sz="1600" dirty="0"/>
              <a:t> in </a:t>
            </a:r>
            <a:r>
              <a:rPr lang="da-DK" sz="1600" dirty="0" err="1"/>
              <a:t>their</a:t>
            </a:r>
            <a:r>
              <a:rPr lang="da-DK" sz="1600" dirty="0"/>
              <a:t> digital transformation.</a:t>
            </a:r>
          </a:p>
          <a:p>
            <a:pPr marL="0" indent="0">
              <a:lnSpc>
                <a:spcPts val="2400"/>
              </a:lnSpc>
              <a:spcBef>
                <a:spcPts val="0"/>
              </a:spcBef>
              <a:spcAft>
                <a:spcPts val="1800"/>
              </a:spcAft>
              <a:buNone/>
            </a:pPr>
            <a:r>
              <a:rPr lang="da-DK" sz="1600" dirty="0" err="1"/>
              <a:t>twoday</a:t>
            </a:r>
            <a:r>
              <a:rPr lang="da-DK" sz="1600" dirty="0"/>
              <a:t> </a:t>
            </a:r>
            <a:r>
              <a:rPr lang="da-DK" sz="1600" dirty="0" err="1"/>
              <a:t>we</a:t>
            </a:r>
            <a:r>
              <a:rPr lang="da-DK" sz="1600" dirty="0"/>
              <a:t> </a:t>
            </a:r>
            <a:r>
              <a:rPr lang="da-DK" sz="1600" b="1" dirty="0" err="1">
                <a:latin typeface="Franklin Gothic Demi" panose="020B0603020102020204" pitchFamily="34" charset="0"/>
              </a:rPr>
              <a:t>create</a:t>
            </a:r>
            <a:r>
              <a:rPr lang="da-DK" sz="1600" dirty="0"/>
              <a:t> a </a:t>
            </a:r>
            <a:r>
              <a:rPr lang="da-DK" sz="1600" dirty="0" err="1"/>
              <a:t>better</a:t>
            </a:r>
            <a:r>
              <a:rPr lang="da-DK" sz="1600" dirty="0"/>
              <a:t> </a:t>
            </a:r>
            <a:r>
              <a:rPr lang="da-DK" sz="1600" dirty="0" err="1"/>
              <a:t>tomorrow</a:t>
            </a:r>
            <a:r>
              <a:rPr lang="da-DK" sz="1600" dirty="0"/>
              <a:t> </a:t>
            </a:r>
            <a:r>
              <a:rPr lang="da-DK" sz="1600" dirty="0" err="1"/>
              <a:t>through</a:t>
            </a:r>
            <a:r>
              <a:rPr lang="da-DK" sz="1600" dirty="0"/>
              <a:t> </a:t>
            </a:r>
            <a:r>
              <a:rPr lang="da-DK" sz="1600" b="1" dirty="0" err="1">
                <a:latin typeface="Franklin Gothic Demi" panose="020B0603020102020204" pitchFamily="34" charset="0"/>
              </a:rPr>
              <a:t>technology</a:t>
            </a:r>
            <a:r>
              <a:rPr lang="da-DK" sz="1600" dirty="0"/>
              <a:t>.</a:t>
            </a:r>
          </a:p>
        </p:txBody>
      </p:sp>
    </p:spTree>
    <p:extLst>
      <p:ext uri="{BB962C8B-B14F-4D97-AF65-F5344CB8AC3E}">
        <p14:creationId xmlns:p14="http://schemas.microsoft.com/office/powerpoint/2010/main" val="395736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 name="Billede 16">
            <a:extLst>
              <a:ext uri="{FF2B5EF4-FFF2-40B4-BE49-F238E27FC236}">
                <a16:creationId xmlns:a16="http://schemas.microsoft.com/office/drawing/2014/main" id="{CB78E602-EEEA-D314-DD1C-041D3FEA62B0}"/>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2037067" y="525786"/>
            <a:ext cx="13715204" cy="12960000"/>
          </a:xfrm>
          <a:prstGeom prst="rect">
            <a:avLst/>
          </a:prstGeom>
        </p:spPr>
      </p:pic>
      <p:sp>
        <p:nvSpPr>
          <p:cNvPr id="3" name="Pladsholder til indhold 1">
            <a:extLst>
              <a:ext uri="{FF2B5EF4-FFF2-40B4-BE49-F238E27FC236}">
                <a16:creationId xmlns:a16="http://schemas.microsoft.com/office/drawing/2014/main" id="{0E3F7EF0-6D13-5DF8-597F-3ACF06C370D0}"/>
              </a:ext>
            </a:extLst>
          </p:cNvPr>
          <p:cNvSpPr txBox="1">
            <a:spLocks/>
          </p:cNvSpPr>
          <p:nvPr/>
        </p:nvSpPr>
        <p:spPr>
          <a:xfrm>
            <a:off x="587375" y="2528888"/>
            <a:ext cx="1655764" cy="287337"/>
          </a:xfrm>
          <a:prstGeom prst="rect">
            <a:avLst/>
          </a:prstGeom>
        </p:spPr>
        <p:txBody>
          <a:bodyPr vert="horz" lIns="0" tIns="0" rIns="0" bIns="0" rtlCol="0">
            <a:norm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da-DK" dirty="0" err="1"/>
              <a:t>Employees</a:t>
            </a:r>
            <a:endParaRPr lang="da-DK" dirty="0"/>
          </a:p>
        </p:txBody>
      </p:sp>
      <p:sp>
        <p:nvSpPr>
          <p:cNvPr id="4" name="Titel 2">
            <a:extLst>
              <a:ext uri="{FF2B5EF4-FFF2-40B4-BE49-F238E27FC236}">
                <a16:creationId xmlns:a16="http://schemas.microsoft.com/office/drawing/2014/main" id="{EEF5DB98-9950-2678-6491-4A92EBBB8E93}"/>
              </a:ext>
            </a:extLst>
          </p:cNvPr>
          <p:cNvSpPr txBox="1">
            <a:spLocks/>
          </p:cNvSpPr>
          <p:nvPr/>
        </p:nvSpPr>
        <p:spPr>
          <a:xfrm>
            <a:off x="587375" y="476250"/>
            <a:ext cx="11017250" cy="865188"/>
          </a:xfrm>
          <a:prstGeom prst="rect">
            <a:avLst/>
          </a:prstGeom>
        </p:spPr>
        <p:txBody>
          <a:bodyPr/>
          <a:lstStyle>
            <a:lvl1pPr algn="l" defTabSz="914400" rtl="0" eaLnBrk="1" latinLnBrk="0" hangingPunct="1">
              <a:lnSpc>
                <a:spcPts val="4320"/>
              </a:lnSpc>
              <a:spcBef>
                <a:spcPct val="0"/>
              </a:spcBef>
              <a:buNone/>
              <a:defRPr sz="3600" b="0" i="0" kern="1200">
                <a:solidFill>
                  <a:srgbClr val="171717"/>
                </a:solidFill>
                <a:latin typeface="Bookman Old Style" panose="02050604050505020204" pitchFamily="18" charset="0"/>
                <a:ea typeface="+mj-ea"/>
                <a:cs typeface="+mj-cs"/>
              </a:defRPr>
            </a:lvl1pPr>
          </a:lstStyle>
          <a:p>
            <a:r>
              <a:rPr lang="da-DK" dirty="0"/>
              <a:t>Pan-Nordic </a:t>
            </a:r>
            <a:r>
              <a:rPr lang="da-DK" b="1" dirty="0" err="1">
                <a:latin typeface="Franklin Gothic Demi" panose="020B0603020102020204" pitchFamily="34" charset="0"/>
              </a:rPr>
              <a:t>footprint</a:t>
            </a:r>
            <a:endParaRPr lang="da-DK" b="1" dirty="0">
              <a:latin typeface="Franklin Gothic Demi" panose="020B0603020102020204" pitchFamily="34" charset="0"/>
            </a:endParaRPr>
          </a:p>
        </p:txBody>
      </p:sp>
      <p:sp>
        <p:nvSpPr>
          <p:cNvPr id="5" name="Titel 2">
            <a:extLst>
              <a:ext uri="{FF2B5EF4-FFF2-40B4-BE49-F238E27FC236}">
                <a16:creationId xmlns:a16="http://schemas.microsoft.com/office/drawing/2014/main" id="{8E10DA99-79E4-B3B3-9E62-BFC45AF06887}"/>
              </a:ext>
            </a:extLst>
          </p:cNvPr>
          <p:cNvSpPr txBox="1">
            <a:spLocks/>
          </p:cNvSpPr>
          <p:nvPr/>
        </p:nvSpPr>
        <p:spPr>
          <a:xfrm>
            <a:off x="587375" y="1989138"/>
            <a:ext cx="1655763" cy="539750"/>
          </a:xfrm>
          <a:prstGeom prst="rect">
            <a:avLst/>
          </a:prstGeom>
        </p:spPr>
        <p:txBody>
          <a:bodyPr vert="horz" lIns="0" tIns="0" rIns="0" bIns="0" rtlCol="0" anchor="t" anchorCtr="0">
            <a:noAutofit/>
          </a:bodyPr>
          <a:lstStyle>
            <a:lvl1pPr algn="l" defTabSz="914400" rtl="0" eaLnBrk="1" latinLnBrk="0" hangingPunct="1">
              <a:lnSpc>
                <a:spcPts val="4320"/>
              </a:lnSpc>
              <a:spcBef>
                <a:spcPct val="0"/>
              </a:spcBef>
              <a:buNone/>
              <a:defRPr sz="3600" b="0" i="0" kern="1200">
                <a:solidFill>
                  <a:srgbClr val="171717"/>
                </a:solidFill>
                <a:latin typeface="Bookman Old Style" panose="02050604050505020204" pitchFamily="18" charset="0"/>
                <a:ea typeface="+mj-ea"/>
                <a:cs typeface="+mj-cs"/>
              </a:defRPr>
            </a:lvl1pPr>
          </a:lstStyle>
          <a:p>
            <a:r>
              <a:rPr lang="da-DK" dirty="0"/>
              <a:t>2,700</a:t>
            </a:r>
            <a:endParaRPr lang="da-DK" b="1" dirty="0">
              <a:latin typeface="Franklin Gothic Demi" panose="020B0603020102020204" pitchFamily="34" charset="0"/>
            </a:endParaRPr>
          </a:p>
        </p:txBody>
      </p:sp>
      <p:sp>
        <p:nvSpPr>
          <p:cNvPr id="6" name="Pladsholder til indhold 1">
            <a:extLst>
              <a:ext uri="{FF2B5EF4-FFF2-40B4-BE49-F238E27FC236}">
                <a16:creationId xmlns:a16="http://schemas.microsoft.com/office/drawing/2014/main" id="{CB462FBA-E7C2-7EFA-B86D-E2CFA136A854}"/>
              </a:ext>
            </a:extLst>
          </p:cNvPr>
          <p:cNvSpPr txBox="1">
            <a:spLocks/>
          </p:cNvSpPr>
          <p:nvPr/>
        </p:nvSpPr>
        <p:spPr>
          <a:xfrm>
            <a:off x="587375" y="4040188"/>
            <a:ext cx="1655764" cy="287337"/>
          </a:xfrm>
          <a:prstGeom prst="rect">
            <a:avLst/>
          </a:prstGeom>
        </p:spPr>
        <p:txBody>
          <a:bodyPr vert="horz" lIns="0" tIns="0" rIns="0" bIns="0" rtlCol="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Normal systemskrift"/>
              <a:buNone/>
            </a:pPr>
            <a:r>
              <a:rPr lang="da-DK" dirty="0"/>
              <a:t>Locations</a:t>
            </a:r>
          </a:p>
        </p:txBody>
      </p:sp>
      <p:sp>
        <p:nvSpPr>
          <p:cNvPr id="7" name="Titel 2">
            <a:extLst>
              <a:ext uri="{FF2B5EF4-FFF2-40B4-BE49-F238E27FC236}">
                <a16:creationId xmlns:a16="http://schemas.microsoft.com/office/drawing/2014/main" id="{70B208DD-F3E2-799A-64F8-91A3FFC44C1B}"/>
              </a:ext>
            </a:extLst>
          </p:cNvPr>
          <p:cNvSpPr txBox="1">
            <a:spLocks/>
          </p:cNvSpPr>
          <p:nvPr/>
        </p:nvSpPr>
        <p:spPr>
          <a:xfrm>
            <a:off x="587375" y="3500438"/>
            <a:ext cx="1655763" cy="539750"/>
          </a:xfrm>
          <a:prstGeom prst="rect">
            <a:avLst/>
          </a:prstGeom>
        </p:spPr>
        <p:txBody>
          <a:bodyPr vert="horz" lIns="0" tIns="0" rIns="0" bIns="0" rtlCol="0" anchor="t" anchorCtr="0">
            <a:noAutofit/>
          </a:bodyPr>
          <a:lstStyle>
            <a:lvl1pPr algn="l" defTabSz="914400" rtl="0" eaLnBrk="1" latinLnBrk="0" hangingPunct="1">
              <a:lnSpc>
                <a:spcPts val="4320"/>
              </a:lnSpc>
              <a:spcBef>
                <a:spcPct val="0"/>
              </a:spcBef>
              <a:buNone/>
              <a:defRPr sz="3600" b="0" i="0" kern="1200">
                <a:solidFill>
                  <a:srgbClr val="171717"/>
                </a:solidFill>
                <a:latin typeface="Bookman Old Style" panose="02050604050505020204" pitchFamily="18" charset="0"/>
                <a:ea typeface="+mj-ea"/>
                <a:cs typeface="+mj-cs"/>
              </a:defRPr>
            </a:lvl1pPr>
          </a:lstStyle>
          <a:p>
            <a:r>
              <a:rPr lang="da-DK" dirty="0"/>
              <a:t>34</a:t>
            </a:r>
            <a:endParaRPr lang="da-DK" b="1" dirty="0">
              <a:latin typeface="Franklin Gothic Demi" panose="020B0603020102020204" pitchFamily="34" charset="0"/>
            </a:endParaRPr>
          </a:p>
        </p:txBody>
      </p:sp>
      <p:sp>
        <p:nvSpPr>
          <p:cNvPr id="8" name="Pladsholder til indhold 1">
            <a:extLst>
              <a:ext uri="{FF2B5EF4-FFF2-40B4-BE49-F238E27FC236}">
                <a16:creationId xmlns:a16="http://schemas.microsoft.com/office/drawing/2014/main" id="{7D5DCF5F-C0E1-1341-DA10-9D35455E5DAF}"/>
              </a:ext>
            </a:extLst>
          </p:cNvPr>
          <p:cNvSpPr txBox="1">
            <a:spLocks/>
          </p:cNvSpPr>
          <p:nvPr/>
        </p:nvSpPr>
        <p:spPr>
          <a:xfrm>
            <a:off x="587375" y="5578526"/>
            <a:ext cx="2592388" cy="287337"/>
          </a:xfrm>
          <a:prstGeom prst="rect">
            <a:avLst/>
          </a:prstGeom>
        </p:spPr>
        <p:txBody>
          <a:bodyPr vert="horz" lIns="0" tIns="0" rIns="0" bIns="0" rtlCol="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Normal systemskrift"/>
              <a:buNone/>
            </a:pPr>
            <a:r>
              <a:rPr lang="da-DK" dirty="0"/>
              <a:t>Millions in </a:t>
            </a:r>
            <a:r>
              <a:rPr lang="da-DK" dirty="0" err="1"/>
              <a:t>revenue</a:t>
            </a:r>
            <a:r>
              <a:rPr lang="da-DK" dirty="0"/>
              <a:t> 2023</a:t>
            </a:r>
          </a:p>
        </p:txBody>
      </p:sp>
      <p:sp>
        <p:nvSpPr>
          <p:cNvPr id="9" name="Titel 2">
            <a:extLst>
              <a:ext uri="{FF2B5EF4-FFF2-40B4-BE49-F238E27FC236}">
                <a16:creationId xmlns:a16="http://schemas.microsoft.com/office/drawing/2014/main" id="{334CEAEF-9B0B-9F17-DD22-6F0A74A89EA4}"/>
              </a:ext>
            </a:extLst>
          </p:cNvPr>
          <p:cNvSpPr txBox="1">
            <a:spLocks/>
          </p:cNvSpPr>
          <p:nvPr/>
        </p:nvSpPr>
        <p:spPr>
          <a:xfrm>
            <a:off x="587375" y="5038776"/>
            <a:ext cx="1655763" cy="539750"/>
          </a:xfrm>
          <a:prstGeom prst="rect">
            <a:avLst/>
          </a:prstGeom>
        </p:spPr>
        <p:txBody>
          <a:bodyPr vert="horz" lIns="0" tIns="0" rIns="0" bIns="0" rtlCol="0" anchor="t" anchorCtr="0">
            <a:noAutofit/>
          </a:bodyPr>
          <a:lstStyle>
            <a:lvl1pPr algn="l" defTabSz="914400" rtl="0" eaLnBrk="1" latinLnBrk="0" hangingPunct="1">
              <a:lnSpc>
                <a:spcPts val="4320"/>
              </a:lnSpc>
              <a:spcBef>
                <a:spcPct val="0"/>
              </a:spcBef>
              <a:buNone/>
              <a:defRPr sz="3600" b="0" i="0" kern="1200">
                <a:solidFill>
                  <a:srgbClr val="171717"/>
                </a:solidFill>
                <a:latin typeface="Bookman Old Style" panose="02050604050505020204" pitchFamily="18" charset="0"/>
                <a:ea typeface="+mj-ea"/>
                <a:cs typeface="+mj-cs"/>
              </a:defRPr>
            </a:lvl1pPr>
          </a:lstStyle>
          <a:p>
            <a:r>
              <a:rPr lang="da-DK" dirty="0"/>
              <a:t>€356</a:t>
            </a:r>
            <a:endParaRPr lang="da-DK" b="1" dirty="0">
              <a:latin typeface="Franklin Gothic Demi" panose="020B0603020102020204" pitchFamily="34" charset="0"/>
            </a:endParaRPr>
          </a:p>
        </p:txBody>
      </p:sp>
      <p:sp>
        <p:nvSpPr>
          <p:cNvPr id="10" name="Afrundet rektangel 8">
            <a:extLst>
              <a:ext uri="{FF2B5EF4-FFF2-40B4-BE49-F238E27FC236}">
                <a16:creationId xmlns:a16="http://schemas.microsoft.com/office/drawing/2014/main" id="{EF1D7B4A-89A0-30E9-EBBB-3D162C90A92A}"/>
              </a:ext>
            </a:extLst>
          </p:cNvPr>
          <p:cNvSpPr/>
          <p:nvPr/>
        </p:nvSpPr>
        <p:spPr>
          <a:xfrm>
            <a:off x="8796338" y="3860800"/>
            <a:ext cx="2808286" cy="1655764"/>
          </a:xfrm>
          <a:prstGeom prst="roundRect">
            <a:avLst>
              <a:gd name="adj" fmla="val 1874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1" name="Pladsholder til indhold 1">
            <a:extLst>
              <a:ext uri="{FF2B5EF4-FFF2-40B4-BE49-F238E27FC236}">
                <a16:creationId xmlns:a16="http://schemas.microsoft.com/office/drawing/2014/main" id="{63CF9F90-EBB7-D0BB-1615-E7AD56BF195F}"/>
              </a:ext>
            </a:extLst>
          </p:cNvPr>
          <p:cNvSpPr txBox="1">
            <a:spLocks/>
          </p:cNvSpPr>
          <p:nvPr/>
        </p:nvSpPr>
        <p:spPr>
          <a:xfrm>
            <a:off x="9087440" y="4545014"/>
            <a:ext cx="845202" cy="287337"/>
          </a:xfrm>
          <a:prstGeom prst="rect">
            <a:avLst/>
          </a:prstGeom>
        </p:spPr>
        <p:txBody>
          <a:bodyPr vert="horz" lIns="0" tIns="0" rIns="0" bIns="0" rtlCol="0" anchor="ctr">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Normal systemskrift"/>
              <a:buNone/>
            </a:pPr>
            <a:r>
              <a:rPr lang="da-DK" sz="1300" b="1" dirty="0" err="1">
                <a:solidFill>
                  <a:schemeClr val="bg1"/>
                </a:solidFill>
                <a:latin typeface="Franklin Gothic Demi" panose="020B0603020102020204" pitchFamily="34" charset="0"/>
              </a:rPr>
              <a:t>Norway</a:t>
            </a:r>
            <a:br>
              <a:rPr lang="da-DK" sz="1300" b="1" dirty="0">
                <a:solidFill>
                  <a:schemeClr val="bg1"/>
                </a:solidFill>
                <a:latin typeface="Franklin Gothic Demi" panose="020B0603020102020204" pitchFamily="34" charset="0"/>
              </a:rPr>
            </a:br>
            <a:r>
              <a:rPr lang="da-DK" sz="1300" b="1" dirty="0">
                <a:solidFill>
                  <a:schemeClr val="bg1"/>
                </a:solidFill>
                <a:latin typeface="Franklin Gothic Demi" panose="020B0603020102020204" pitchFamily="34" charset="0"/>
              </a:rPr>
              <a:t>Denmark</a:t>
            </a:r>
            <a:br>
              <a:rPr lang="da-DK" sz="1300" b="1" dirty="0">
                <a:solidFill>
                  <a:schemeClr val="bg1"/>
                </a:solidFill>
                <a:latin typeface="Franklin Gothic Demi" panose="020B0603020102020204" pitchFamily="34" charset="0"/>
              </a:rPr>
            </a:br>
            <a:r>
              <a:rPr lang="da-DK" sz="1300" b="1" dirty="0" err="1">
                <a:solidFill>
                  <a:schemeClr val="bg1"/>
                </a:solidFill>
                <a:latin typeface="Franklin Gothic Demi" panose="020B0603020102020204" pitchFamily="34" charset="0"/>
              </a:rPr>
              <a:t>Sweden</a:t>
            </a:r>
            <a:br>
              <a:rPr lang="da-DK" sz="1300" b="1" dirty="0">
                <a:solidFill>
                  <a:schemeClr val="bg1"/>
                </a:solidFill>
                <a:latin typeface="Franklin Gothic Demi" panose="020B0603020102020204" pitchFamily="34" charset="0"/>
              </a:rPr>
            </a:br>
            <a:r>
              <a:rPr lang="da-DK" sz="1300" b="1" dirty="0">
                <a:solidFill>
                  <a:schemeClr val="bg1"/>
                </a:solidFill>
                <a:latin typeface="Franklin Gothic Demi" panose="020B0603020102020204" pitchFamily="34" charset="0"/>
              </a:rPr>
              <a:t>Finland</a:t>
            </a:r>
            <a:br>
              <a:rPr lang="da-DK" sz="1300" b="1" dirty="0">
                <a:solidFill>
                  <a:schemeClr val="bg1"/>
                </a:solidFill>
                <a:latin typeface="Franklin Gothic Demi" panose="020B0603020102020204" pitchFamily="34" charset="0"/>
              </a:rPr>
            </a:br>
            <a:r>
              <a:rPr lang="da-DK" sz="1300" b="1" dirty="0" err="1">
                <a:solidFill>
                  <a:schemeClr val="bg1"/>
                </a:solidFill>
                <a:latin typeface="Franklin Gothic Demi" panose="020B0603020102020204" pitchFamily="34" charset="0"/>
              </a:rPr>
              <a:t>Lithuania</a:t>
            </a:r>
            <a:endParaRPr lang="da-DK" sz="1300" b="1" dirty="0">
              <a:solidFill>
                <a:schemeClr val="bg1"/>
              </a:solidFill>
              <a:latin typeface="Franklin Gothic Demi" panose="020B0603020102020204" pitchFamily="34" charset="0"/>
            </a:endParaRPr>
          </a:p>
        </p:txBody>
      </p:sp>
      <p:sp>
        <p:nvSpPr>
          <p:cNvPr id="12" name="Pladsholder til indhold 1">
            <a:extLst>
              <a:ext uri="{FF2B5EF4-FFF2-40B4-BE49-F238E27FC236}">
                <a16:creationId xmlns:a16="http://schemas.microsoft.com/office/drawing/2014/main" id="{738FEA47-22B0-F434-24F9-F5CAB4CDC55C}"/>
              </a:ext>
            </a:extLst>
          </p:cNvPr>
          <p:cNvSpPr txBox="1">
            <a:spLocks/>
          </p:cNvSpPr>
          <p:nvPr/>
        </p:nvSpPr>
        <p:spPr>
          <a:xfrm>
            <a:off x="10147534" y="4545014"/>
            <a:ext cx="1250550" cy="287337"/>
          </a:xfrm>
          <a:prstGeom prst="rect">
            <a:avLst/>
          </a:prstGeom>
        </p:spPr>
        <p:txBody>
          <a:bodyPr vert="horz" lIns="0" tIns="0" rIns="0" bIns="0" rtlCol="0" anchor="ctr">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Normal systemskrift"/>
              <a:buNone/>
            </a:pPr>
            <a:r>
              <a:rPr lang="da-DK" sz="1300" b="1" dirty="0">
                <a:solidFill>
                  <a:schemeClr val="bg1"/>
                </a:solidFill>
                <a:latin typeface="+mn-lt"/>
              </a:rPr>
              <a:t>500 </a:t>
            </a:r>
            <a:r>
              <a:rPr lang="da-DK" sz="1300" b="1" dirty="0" err="1">
                <a:solidFill>
                  <a:schemeClr val="bg1"/>
                </a:solidFill>
                <a:latin typeface="+mn-lt"/>
              </a:rPr>
              <a:t>employees</a:t>
            </a:r>
            <a:br>
              <a:rPr lang="da-DK" sz="1300" b="1" dirty="0">
                <a:solidFill>
                  <a:schemeClr val="bg1"/>
                </a:solidFill>
                <a:latin typeface="+mn-lt"/>
              </a:rPr>
            </a:br>
            <a:r>
              <a:rPr lang="da-DK" sz="1300" b="1" dirty="0">
                <a:solidFill>
                  <a:schemeClr val="bg1"/>
                </a:solidFill>
                <a:latin typeface="+mn-lt"/>
              </a:rPr>
              <a:t>1000 </a:t>
            </a:r>
            <a:r>
              <a:rPr lang="da-DK" sz="1300" b="1" dirty="0" err="1">
                <a:solidFill>
                  <a:schemeClr val="bg1"/>
                </a:solidFill>
                <a:latin typeface="+mn-lt"/>
              </a:rPr>
              <a:t>employees</a:t>
            </a:r>
            <a:br>
              <a:rPr lang="da-DK" sz="1300" b="1" dirty="0">
                <a:solidFill>
                  <a:schemeClr val="bg1"/>
                </a:solidFill>
                <a:latin typeface="+mn-lt"/>
              </a:rPr>
            </a:br>
            <a:r>
              <a:rPr lang="da-DK" sz="1300" b="1" dirty="0">
                <a:solidFill>
                  <a:schemeClr val="bg1"/>
                </a:solidFill>
                <a:latin typeface="+mn-lt"/>
              </a:rPr>
              <a:t>300 </a:t>
            </a:r>
            <a:r>
              <a:rPr lang="da-DK" sz="1300" b="1" dirty="0" err="1">
                <a:solidFill>
                  <a:schemeClr val="bg1"/>
                </a:solidFill>
                <a:latin typeface="+mn-lt"/>
              </a:rPr>
              <a:t>employees</a:t>
            </a:r>
            <a:br>
              <a:rPr lang="da-DK" sz="1300" b="1" dirty="0">
                <a:solidFill>
                  <a:schemeClr val="bg1"/>
                </a:solidFill>
                <a:latin typeface="+mn-lt"/>
              </a:rPr>
            </a:br>
            <a:r>
              <a:rPr lang="da-DK" sz="1300" b="1" dirty="0">
                <a:solidFill>
                  <a:schemeClr val="bg1"/>
                </a:solidFill>
                <a:latin typeface="+mn-lt"/>
              </a:rPr>
              <a:t>700 </a:t>
            </a:r>
            <a:r>
              <a:rPr lang="da-DK" sz="1300" b="1" dirty="0" err="1">
                <a:solidFill>
                  <a:schemeClr val="bg1"/>
                </a:solidFill>
                <a:latin typeface="+mn-lt"/>
              </a:rPr>
              <a:t>employees</a:t>
            </a:r>
            <a:br>
              <a:rPr lang="da-DK" sz="1300" b="1" dirty="0">
                <a:solidFill>
                  <a:schemeClr val="bg1"/>
                </a:solidFill>
                <a:latin typeface="+mn-lt"/>
              </a:rPr>
            </a:br>
            <a:r>
              <a:rPr lang="da-DK" sz="1300" b="1" dirty="0">
                <a:solidFill>
                  <a:schemeClr val="bg1"/>
                </a:solidFill>
                <a:latin typeface="+mn-lt"/>
              </a:rPr>
              <a:t>150 </a:t>
            </a:r>
            <a:r>
              <a:rPr lang="da-DK" sz="1300" b="1" dirty="0" err="1">
                <a:solidFill>
                  <a:schemeClr val="bg1"/>
                </a:solidFill>
                <a:latin typeface="+mn-lt"/>
              </a:rPr>
              <a:t>employees</a:t>
            </a:r>
            <a:endParaRPr lang="da-DK" sz="1300" b="1" dirty="0">
              <a:solidFill>
                <a:schemeClr val="bg1"/>
              </a:solidFill>
              <a:latin typeface="+mn-lt"/>
            </a:endParaRPr>
          </a:p>
        </p:txBody>
      </p:sp>
      <p:pic>
        <p:nvPicPr>
          <p:cNvPr id="13" name="Picture 2">
            <a:extLst>
              <a:ext uri="{FF2B5EF4-FFF2-40B4-BE49-F238E27FC236}">
                <a16:creationId xmlns:a16="http://schemas.microsoft.com/office/drawing/2014/main" id="{24C8BB66-AD87-E160-1840-351BBF0217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89517" y="377767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D4BE5DBE-2978-3BEF-FC68-43A145BEEE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7566" y="3613219"/>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E0D883ED-1CC4-84F9-7F2B-E80F296A53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897" y="323683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A2492CD4-5B44-2EEC-7ABF-6CC78E02F2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3428" y="484707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41DA67A4-32DE-D26C-D9F4-C2078D24F6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0323" y="4557274"/>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2443AA9-DE6B-0892-C1D2-3B4590D1DD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897" y="456125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99D61E68-9A4A-1E41-6688-65BBB423F8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3832" y="4725144"/>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CBBC7B55-2BD0-4CD3-BFC1-51EE65D19E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4114" y="417735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ED57CFA1-53B4-7FB4-2828-34CB6D474F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7027" y="446096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1DA0CA09-837F-B68C-73A8-05A769D5DD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7358" y="467697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42C84E0F-7805-59E7-A0CC-62C95C1DF5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8036" y="5242845"/>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74D0BAA6-1C3D-F40D-AFC7-E23A254556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0118" y="5793801"/>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072A33C5-426C-6A2B-D100-56631F7D0C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0936" y="6021388"/>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CBC5B59C-798A-BA08-B932-415C4796C0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8048" y="3045643"/>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3F26B661-E325-BD7C-BCE4-2C21A0694A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2616" y="2742123"/>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048DE38F-AC4E-004F-9D78-37C4D11394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0575" y="2610435"/>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EF2F2A41-2E4C-797B-4A88-F1B93A73CD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7559" y="261573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D4103197-4B53-0E91-0AE8-A51314D19B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26105" y="3417314"/>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951CDEE0-CFC2-A2F8-EAD9-A6C91223D4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7997" y="386080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B78B2D3E-9223-D1D3-EFDE-C0D21C472C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708" y="3815159"/>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15858A60-2FDD-BD2D-75E1-228B0EB2CE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1348" y="4229952"/>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8844D121-C513-DCFF-334B-8DFD7F138D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5897" y="407622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A8752A7D-0E81-EA8B-F792-57B09A4C9B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5052" y="4248505"/>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E494F477-32BA-03EC-1CC5-FB67EACE6F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8913" y="4229952"/>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A1D56D96-B26E-8A22-0FCD-40C577B15F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03979" y="423127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91329878-BB03-2EA0-0695-3956094E71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39506" y="6310502"/>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631921E5-7A1C-C030-FCD6-D368F23B02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7532" y="6439151"/>
            <a:ext cx="104999" cy="166248"/>
          </a:xfrm>
          <a:prstGeom prst="rect">
            <a:avLst/>
          </a:prstGeom>
          <a:noFill/>
          <a:extLst>
            <a:ext uri="{909E8E84-426E-40DD-AFC4-6F175D3DCCD1}">
              <a14:hiddenFill xmlns:a14="http://schemas.microsoft.com/office/drawing/2010/main">
                <a:solidFill>
                  <a:srgbClr val="FFFFFF"/>
                </a:solidFill>
              </a14:hiddenFill>
            </a:ext>
          </a:extLst>
        </p:spPr>
      </p:pic>
      <p:sp>
        <p:nvSpPr>
          <p:cNvPr id="40" name="Tekstfelt 45">
            <a:extLst>
              <a:ext uri="{FF2B5EF4-FFF2-40B4-BE49-F238E27FC236}">
                <a16:creationId xmlns:a16="http://schemas.microsoft.com/office/drawing/2014/main" id="{6DE152FE-62A8-E929-7B84-7C09705FC3AA}"/>
              </a:ext>
            </a:extLst>
          </p:cNvPr>
          <p:cNvSpPr txBox="1"/>
          <p:nvPr/>
        </p:nvSpPr>
        <p:spPr>
          <a:xfrm rot="20415558">
            <a:off x="7042955" y="6091451"/>
            <a:ext cx="718071" cy="123111"/>
          </a:xfrm>
          <a:prstGeom prst="rect">
            <a:avLst/>
          </a:prstGeom>
          <a:noFill/>
        </p:spPr>
        <p:txBody>
          <a:bodyPr wrap="square" lIns="0" tIns="0" rIns="0" bIns="0" rtlCol="0">
            <a:spAutoFit/>
          </a:bodyPr>
          <a:lstStyle/>
          <a:p>
            <a:pPr algn="ctr"/>
            <a:r>
              <a:rPr lang="da-DK" sz="800" b="1" dirty="0" err="1">
                <a:latin typeface="Franklin Gothic Demi" panose="020B0603020102020204" pitchFamily="34" charset="0"/>
              </a:rPr>
              <a:t>Lithuania</a:t>
            </a:r>
            <a:endParaRPr lang="da-DK" sz="800" b="1" dirty="0">
              <a:latin typeface="Franklin Gothic Demi" panose="020B0603020102020204" pitchFamily="34" charset="0"/>
            </a:endParaRPr>
          </a:p>
        </p:txBody>
      </p:sp>
      <p:sp>
        <p:nvSpPr>
          <p:cNvPr id="41" name="Tekstfelt 46">
            <a:extLst>
              <a:ext uri="{FF2B5EF4-FFF2-40B4-BE49-F238E27FC236}">
                <a16:creationId xmlns:a16="http://schemas.microsoft.com/office/drawing/2014/main" id="{BDE5E4C9-6898-BD2D-66B8-605CC2747861}"/>
              </a:ext>
            </a:extLst>
          </p:cNvPr>
          <p:cNvSpPr txBox="1"/>
          <p:nvPr/>
        </p:nvSpPr>
        <p:spPr>
          <a:xfrm rot="20415558">
            <a:off x="3840833" y="5665259"/>
            <a:ext cx="718071" cy="123111"/>
          </a:xfrm>
          <a:prstGeom prst="rect">
            <a:avLst/>
          </a:prstGeom>
          <a:noFill/>
        </p:spPr>
        <p:txBody>
          <a:bodyPr wrap="square" lIns="0" tIns="0" rIns="0" bIns="0" rtlCol="0">
            <a:spAutoFit/>
          </a:bodyPr>
          <a:lstStyle/>
          <a:p>
            <a:pPr algn="ctr"/>
            <a:r>
              <a:rPr lang="da-DK" sz="800" b="1" dirty="0" err="1">
                <a:latin typeface="Franklin Gothic Demi" panose="020B0603020102020204" pitchFamily="34" charset="0"/>
              </a:rPr>
              <a:t>Denmarkv</a:t>
            </a:r>
            <a:endParaRPr lang="da-DK" sz="800" b="1" dirty="0">
              <a:latin typeface="Franklin Gothic Demi" panose="020B0603020102020204" pitchFamily="34" charset="0"/>
            </a:endParaRPr>
          </a:p>
        </p:txBody>
      </p:sp>
      <p:sp>
        <p:nvSpPr>
          <p:cNvPr id="42" name="Tekstfelt 47">
            <a:extLst>
              <a:ext uri="{FF2B5EF4-FFF2-40B4-BE49-F238E27FC236}">
                <a16:creationId xmlns:a16="http://schemas.microsoft.com/office/drawing/2014/main" id="{6EF6526D-FF71-680F-A19D-18A4C3734A83}"/>
              </a:ext>
            </a:extLst>
          </p:cNvPr>
          <p:cNvSpPr txBox="1"/>
          <p:nvPr/>
        </p:nvSpPr>
        <p:spPr>
          <a:xfrm rot="20415558">
            <a:off x="3886188" y="4046159"/>
            <a:ext cx="718071" cy="123111"/>
          </a:xfrm>
          <a:prstGeom prst="rect">
            <a:avLst/>
          </a:prstGeom>
          <a:noFill/>
        </p:spPr>
        <p:txBody>
          <a:bodyPr wrap="square" lIns="0" tIns="0" rIns="0" bIns="0" rtlCol="0">
            <a:spAutoFit/>
          </a:bodyPr>
          <a:lstStyle/>
          <a:p>
            <a:pPr algn="ctr"/>
            <a:r>
              <a:rPr lang="da-DK" sz="800" b="1" dirty="0" err="1">
                <a:latin typeface="Franklin Gothic Demi" panose="020B0603020102020204" pitchFamily="34" charset="0"/>
              </a:rPr>
              <a:t>Norway</a:t>
            </a:r>
            <a:endParaRPr lang="da-DK" sz="800" b="1" dirty="0">
              <a:latin typeface="Franklin Gothic Demi" panose="020B0603020102020204" pitchFamily="34" charset="0"/>
            </a:endParaRPr>
          </a:p>
        </p:txBody>
      </p:sp>
      <p:sp>
        <p:nvSpPr>
          <p:cNvPr id="43" name="Tekstfelt 48">
            <a:extLst>
              <a:ext uri="{FF2B5EF4-FFF2-40B4-BE49-F238E27FC236}">
                <a16:creationId xmlns:a16="http://schemas.microsoft.com/office/drawing/2014/main" id="{52AD73E2-6C16-92AD-0556-0DA52E032A18}"/>
              </a:ext>
            </a:extLst>
          </p:cNvPr>
          <p:cNvSpPr txBox="1"/>
          <p:nvPr/>
        </p:nvSpPr>
        <p:spPr>
          <a:xfrm rot="20415558">
            <a:off x="5051117" y="4807308"/>
            <a:ext cx="718071" cy="123111"/>
          </a:xfrm>
          <a:prstGeom prst="rect">
            <a:avLst/>
          </a:prstGeom>
          <a:noFill/>
        </p:spPr>
        <p:txBody>
          <a:bodyPr wrap="square" lIns="0" tIns="0" rIns="0" bIns="0" rtlCol="0">
            <a:spAutoFit/>
          </a:bodyPr>
          <a:lstStyle/>
          <a:p>
            <a:pPr algn="ctr"/>
            <a:r>
              <a:rPr lang="da-DK" sz="800" b="1" dirty="0" err="1">
                <a:latin typeface="Franklin Gothic Demi" panose="020B0603020102020204" pitchFamily="34" charset="0"/>
              </a:rPr>
              <a:t>Sweden</a:t>
            </a:r>
            <a:endParaRPr lang="da-DK" sz="800" b="1" dirty="0">
              <a:latin typeface="Franklin Gothic Demi" panose="020B0603020102020204" pitchFamily="34" charset="0"/>
            </a:endParaRPr>
          </a:p>
        </p:txBody>
      </p:sp>
      <p:sp>
        <p:nvSpPr>
          <p:cNvPr id="44" name="Tekstfelt 49">
            <a:extLst>
              <a:ext uri="{FF2B5EF4-FFF2-40B4-BE49-F238E27FC236}">
                <a16:creationId xmlns:a16="http://schemas.microsoft.com/office/drawing/2014/main" id="{EF458DD4-B7FB-759C-6FBD-98A4DC7EE80C}"/>
              </a:ext>
            </a:extLst>
          </p:cNvPr>
          <p:cNvSpPr txBox="1"/>
          <p:nvPr/>
        </p:nvSpPr>
        <p:spPr>
          <a:xfrm rot="20415558">
            <a:off x="7071958" y="3667920"/>
            <a:ext cx="718071" cy="123111"/>
          </a:xfrm>
          <a:prstGeom prst="rect">
            <a:avLst/>
          </a:prstGeom>
          <a:noFill/>
        </p:spPr>
        <p:txBody>
          <a:bodyPr wrap="square" lIns="0" tIns="0" rIns="0" bIns="0" rtlCol="0">
            <a:spAutoFit/>
          </a:bodyPr>
          <a:lstStyle/>
          <a:p>
            <a:pPr algn="ctr"/>
            <a:r>
              <a:rPr lang="da-DK" sz="800" b="1" dirty="0">
                <a:latin typeface="Franklin Gothic Demi" panose="020B0603020102020204" pitchFamily="34" charset="0"/>
              </a:rPr>
              <a:t>Finland</a:t>
            </a:r>
          </a:p>
        </p:txBody>
      </p:sp>
      <p:pic>
        <p:nvPicPr>
          <p:cNvPr id="45" name="Picture 2">
            <a:extLst>
              <a:ext uri="{FF2B5EF4-FFF2-40B4-BE49-F238E27FC236}">
                <a16:creationId xmlns:a16="http://schemas.microsoft.com/office/drawing/2014/main" id="{37A36B49-56A5-42B9-0187-DD43C18D6A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2357" y="3191338"/>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310F56E1-800A-6779-7A07-551CD6ED10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3871" y="3448729"/>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471C20DD-B935-8F3B-E79E-F89B71F789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5464" y="542434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B639105E-8345-CCFC-A0CF-802C91CD9D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3245" y="571991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6D99CB78-9D25-6E16-5A76-93DAED26FE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0046" y="590463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4BDC23A1-ECA8-1900-9484-62E4B17645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01482" y="603986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30404949-779B-FE32-D6FF-0F94413E8D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9973" y="5839982"/>
            <a:ext cx="104999" cy="16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3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AE9144C-13B9-F84F-450C-83B2E3E8445B}"/>
              </a:ext>
            </a:extLst>
          </p:cNvPr>
          <p:cNvSpPr>
            <a:spLocks noGrp="1"/>
          </p:cNvSpPr>
          <p:nvPr>
            <p:ph type="title"/>
          </p:nvPr>
        </p:nvSpPr>
        <p:spPr>
          <a:xfrm>
            <a:off x="587375" y="476249"/>
            <a:ext cx="4464050" cy="1368425"/>
          </a:xfrm>
        </p:spPr>
        <p:txBody>
          <a:bodyPr/>
          <a:lstStyle/>
          <a:p>
            <a:r>
              <a:rPr lang="da-DK" dirty="0" err="1"/>
              <a:t>Why</a:t>
            </a:r>
            <a:r>
              <a:rPr lang="da-DK" dirty="0"/>
              <a:t> is </a:t>
            </a:r>
            <a:r>
              <a:rPr lang="da-DK" b="1" dirty="0" err="1">
                <a:latin typeface="Franklin Gothic Demi" panose="020B0603020102020204" pitchFamily="34" charset="0"/>
              </a:rPr>
              <a:t>our</a:t>
            </a:r>
            <a:r>
              <a:rPr lang="da-DK" b="1" dirty="0">
                <a:latin typeface="Franklin Gothic Demi" panose="020B0603020102020204" pitchFamily="34" charset="0"/>
              </a:rPr>
              <a:t> </a:t>
            </a:r>
            <a:r>
              <a:rPr lang="da-DK" b="1" dirty="0" err="1">
                <a:latin typeface="Franklin Gothic Demi" panose="020B0603020102020204" pitchFamily="34" charset="0"/>
              </a:rPr>
              <a:t>name</a:t>
            </a:r>
            <a:r>
              <a:rPr lang="da-DK" b="1" dirty="0">
                <a:latin typeface="Franklin Gothic Demi" panose="020B0603020102020204" pitchFamily="34" charset="0"/>
              </a:rPr>
              <a:t> </a:t>
            </a:r>
            <a:r>
              <a:rPr lang="da-DK" dirty="0" err="1"/>
              <a:t>twoday</a:t>
            </a:r>
            <a:r>
              <a:rPr lang="da-DK" dirty="0"/>
              <a:t>?</a:t>
            </a:r>
            <a:endParaRPr lang="en-NO" dirty="0"/>
          </a:p>
        </p:txBody>
      </p:sp>
      <p:sp>
        <p:nvSpPr>
          <p:cNvPr id="7" name="Text Placeholder 3">
            <a:extLst>
              <a:ext uri="{FF2B5EF4-FFF2-40B4-BE49-F238E27FC236}">
                <a16:creationId xmlns:a16="http://schemas.microsoft.com/office/drawing/2014/main" id="{CA9E147C-0DDF-B1EA-B1A2-653640494F47}"/>
              </a:ext>
            </a:extLst>
          </p:cNvPr>
          <p:cNvSpPr>
            <a:spLocks noGrp="1"/>
          </p:cNvSpPr>
          <p:nvPr>
            <p:ph type="body" sz="quarter" idx="13"/>
          </p:nvPr>
        </p:nvSpPr>
        <p:spPr>
          <a:xfrm>
            <a:off x="587376" y="2492375"/>
            <a:ext cx="4464050" cy="3384550"/>
          </a:xfrm>
        </p:spPr>
        <p:txBody>
          <a:bodyPr/>
          <a:lstStyle/>
          <a:p>
            <a:pPr marL="0" indent="0">
              <a:buNone/>
            </a:pPr>
            <a:r>
              <a:rPr lang="en-GB" dirty="0"/>
              <a:t>The “two” in </a:t>
            </a:r>
            <a:r>
              <a:rPr lang="en-GB" dirty="0" err="1"/>
              <a:t>twoday</a:t>
            </a:r>
            <a:r>
              <a:rPr lang="en-GB" dirty="0"/>
              <a:t> represents partnerships with customers and togetherness among employees. Two also represents equality, teamwork and cooperation between people. </a:t>
            </a:r>
          </a:p>
          <a:p>
            <a:pPr marL="0" indent="0">
              <a:buNone/>
            </a:pPr>
            <a:endParaRPr lang="en-GB" dirty="0"/>
          </a:p>
          <a:p>
            <a:pPr marL="0" indent="0">
              <a:buNone/>
            </a:pPr>
            <a:r>
              <a:rPr lang="en-GB" dirty="0"/>
              <a:t>“</a:t>
            </a:r>
            <a:r>
              <a:rPr lang="en-GB" dirty="0" err="1"/>
              <a:t>twoday</a:t>
            </a:r>
            <a:r>
              <a:rPr lang="en-GB" dirty="0"/>
              <a:t>” represent drive, presence, availability and trust in delivering on time.</a:t>
            </a:r>
          </a:p>
          <a:p>
            <a:pPr marL="0" indent="0">
              <a:buNone/>
            </a:pPr>
            <a:endParaRPr lang="en-GB" dirty="0"/>
          </a:p>
          <a:p>
            <a:pPr marL="0" indent="0">
              <a:buNone/>
            </a:pPr>
            <a:r>
              <a:rPr lang="en-GB" dirty="0" err="1"/>
              <a:t>twoday</a:t>
            </a:r>
            <a:r>
              <a:rPr lang="en-GB" dirty="0"/>
              <a:t> - we create a </a:t>
            </a:r>
            <a:r>
              <a:rPr lang="en-GB" b="1" dirty="0">
                <a:latin typeface="Franklin Gothic Demi" panose="020B0603020102020204" pitchFamily="34" charset="0"/>
              </a:rPr>
              <a:t>better</a:t>
            </a:r>
            <a:r>
              <a:rPr lang="en-GB" dirty="0"/>
              <a:t> tomorrow through </a:t>
            </a:r>
            <a:r>
              <a:rPr lang="en-GB" b="1" dirty="0">
                <a:latin typeface="Franklin Gothic Demi" panose="020B0603020102020204" pitchFamily="34" charset="0"/>
              </a:rPr>
              <a:t>technology</a:t>
            </a:r>
          </a:p>
          <a:p>
            <a:pPr marL="0" indent="0">
              <a:buNone/>
            </a:pPr>
            <a:endParaRPr lang="en-GB" dirty="0"/>
          </a:p>
          <a:p>
            <a:pPr marL="0" indent="0">
              <a:buNone/>
            </a:pPr>
            <a:endParaRPr lang="en-NO" dirty="0"/>
          </a:p>
        </p:txBody>
      </p:sp>
      <p:pic>
        <p:nvPicPr>
          <p:cNvPr id="8" name="Pladsholder til billede 7">
            <a:extLst>
              <a:ext uri="{FF2B5EF4-FFF2-40B4-BE49-F238E27FC236}">
                <a16:creationId xmlns:a16="http://schemas.microsoft.com/office/drawing/2014/main" id="{A482334A-741F-BD94-99C9-0489C8B48E0B}"/>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6203951" y="476251"/>
            <a:ext cx="5400675" cy="5400675"/>
          </a:xfrm>
        </p:spPr>
      </p:pic>
    </p:spTree>
    <p:extLst>
      <p:ext uri="{BB962C8B-B14F-4D97-AF65-F5344CB8AC3E}">
        <p14:creationId xmlns:p14="http://schemas.microsoft.com/office/powerpoint/2010/main" val="363497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42F9AA3-9E37-9A10-24F2-46DB3A6D890D}"/>
              </a:ext>
            </a:extLst>
          </p:cNvPr>
          <p:cNvSpPr>
            <a:spLocks noGrp="1"/>
          </p:cNvSpPr>
          <p:nvPr>
            <p:ph type="title"/>
          </p:nvPr>
        </p:nvSpPr>
        <p:spPr>
          <a:xfrm>
            <a:off x="587375" y="476251"/>
            <a:ext cx="11017250" cy="865188"/>
          </a:xfrm>
        </p:spPr>
        <p:txBody>
          <a:bodyPr/>
          <a:lstStyle/>
          <a:p>
            <a:r>
              <a:rPr lang="en-GB" dirty="0"/>
              <a:t>t</a:t>
            </a:r>
            <a:r>
              <a:rPr lang="en-NO" dirty="0"/>
              <a:t>wodays </a:t>
            </a:r>
            <a:r>
              <a:rPr lang="en-NO" b="1" dirty="0">
                <a:latin typeface="Franklin Gothic Demi" panose="020B0603020102020204" pitchFamily="34" charset="0"/>
              </a:rPr>
              <a:t>values</a:t>
            </a:r>
          </a:p>
        </p:txBody>
      </p:sp>
      <p:sp>
        <p:nvSpPr>
          <p:cNvPr id="11" name="Text Placeholder 2">
            <a:extLst>
              <a:ext uri="{FF2B5EF4-FFF2-40B4-BE49-F238E27FC236}">
                <a16:creationId xmlns:a16="http://schemas.microsoft.com/office/drawing/2014/main" id="{80DFEE05-6E81-6AE5-570F-B1393189D375}"/>
              </a:ext>
            </a:extLst>
          </p:cNvPr>
          <p:cNvSpPr>
            <a:spLocks noGrp="1"/>
          </p:cNvSpPr>
          <p:nvPr>
            <p:ph type="body" sz="quarter" idx="10"/>
          </p:nvPr>
        </p:nvSpPr>
        <p:spPr>
          <a:xfrm>
            <a:off x="595312" y="2517886"/>
            <a:ext cx="3521076" cy="340093"/>
          </a:xfrm>
        </p:spPr>
        <p:txBody>
          <a:bodyPr/>
          <a:lstStyle/>
          <a:p>
            <a:r>
              <a:rPr lang="da-DK" dirty="0"/>
              <a:t>Heart</a:t>
            </a:r>
          </a:p>
          <a:p>
            <a:endParaRPr lang="en-NO" dirty="0"/>
          </a:p>
        </p:txBody>
      </p:sp>
      <p:sp>
        <p:nvSpPr>
          <p:cNvPr id="12" name="Text Placeholder 3">
            <a:extLst>
              <a:ext uri="{FF2B5EF4-FFF2-40B4-BE49-F238E27FC236}">
                <a16:creationId xmlns:a16="http://schemas.microsoft.com/office/drawing/2014/main" id="{74E08F7B-8E99-139E-B7CA-694575DD8F7C}"/>
              </a:ext>
            </a:extLst>
          </p:cNvPr>
          <p:cNvSpPr>
            <a:spLocks noGrp="1"/>
          </p:cNvSpPr>
          <p:nvPr>
            <p:ph type="body" sz="quarter" idx="12"/>
          </p:nvPr>
        </p:nvSpPr>
        <p:spPr>
          <a:xfrm>
            <a:off x="587375" y="2852738"/>
            <a:ext cx="3521077" cy="2019924"/>
          </a:xfrm>
        </p:spPr>
        <p:txBody>
          <a:bodyPr/>
          <a:lstStyle/>
          <a:p>
            <a:pPr marL="0" indent="0">
              <a:buNone/>
            </a:pPr>
            <a:r>
              <a:rPr lang="da-DK" dirty="0" err="1"/>
              <a:t>Our</a:t>
            </a:r>
            <a:r>
              <a:rPr lang="da-DK" dirty="0"/>
              <a:t> business is run with </a:t>
            </a:r>
            <a:r>
              <a:rPr lang="da-DK" dirty="0" err="1"/>
              <a:t>heart</a:t>
            </a:r>
            <a:r>
              <a:rPr lang="da-DK" dirty="0"/>
              <a:t>. </a:t>
            </a:r>
            <a:r>
              <a:rPr lang="da-DK" dirty="0" err="1"/>
              <a:t>We</a:t>
            </a:r>
            <a:r>
              <a:rPr lang="da-DK" dirty="0"/>
              <a:t> </a:t>
            </a:r>
            <a:r>
              <a:rPr lang="da-DK" dirty="0" err="1"/>
              <a:t>care</a:t>
            </a:r>
            <a:r>
              <a:rPr lang="da-DK" dirty="0"/>
              <a:t> </a:t>
            </a:r>
            <a:r>
              <a:rPr lang="da-DK" dirty="0" err="1"/>
              <a:t>about</a:t>
            </a:r>
            <a:r>
              <a:rPr lang="da-DK" dirty="0"/>
              <a:t> </a:t>
            </a:r>
            <a:r>
              <a:rPr lang="da-DK" dirty="0" err="1"/>
              <a:t>people</a:t>
            </a:r>
            <a:r>
              <a:rPr lang="da-DK" dirty="0"/>
              <a:t>, </a:t>
            </a:r>
            <a:r>
              <a:rPr lang="da-DK" dirty="0" err="1"/>
              <a:t>our</a:t>
            </a:r>
            <a:r>
              <a:rPr lang="da-DK" dirty="0"/>
              <a:t> </a:t>
            </a:r>
            <a:r>
              <a:rPr lang="da-DK" dirty="0" err="1"/>
              <a:t>customers</a:t>
            </a:r>
            <a:r>
              <a:rPr lang="da-DK" dirty="0"/>
              <a:t> and society. </a:t>
            </a:r>
            <a:r>
              <a:rPr lang="da-DK" dirty="0" err="1"/>
              <a:t>We</a:t>
            </a:r>
            <a:r>
              <a:rPr lang="da-DK" dirty="0"/>
              <a:t> </a:t>
            </a:r>
            <a:r>
              <a:rPr lang="da-DK" dirty="0" err="1"/>
              <a:t>are</a:t>
            </a:r>
            <a:r>
              <a:rPr lang="da-DK" dirty="0"/>
              <a:t> a </a:t>
            </a:r>
            <a:r>
              <a:rPr lang="da-DK" dirty="0" err="1"/>
              <a:t>warm</a:t>
            </a:r>
            <a:r>
              <a:rPr lang="da-DK" dirty="0"/>
              <a:t> community </a:t>
            </a:r>
            <a:r>
              <a:rPr lang="da-DK" dirty="0" err="1"/>
              <a:t>filled</a:t>
            </a:r>
            <a:r>
              <a:rPr lang="da-DK" dirty="0"/>
              <a:t> with </a:t>
            </a:r>
            <a:r>
              <a:rPr lang="da-DK" dirty="0" err="1"/>
              <a:t>people</a:t>
            </a:r>
            <a:r>
              <a:rPr lang="da-DK" dirty="0"/>
              <a:t> </a:t>
            </a:r>
            <a:r>
              <a:rPr lang="da-DK" dirty="0" err="1"/>
              <a:t>that</a:t>
            </a:r>
            <a:r>
              <a:rPr lang="da-DK" dirty="0"/>
              <a:t> have </a:t>
            </a:r>
            <a:r>
              <a:rPr lang="da-DK" dirty="0" err="1"/>
              <a:t>fun</a:t>
            </a:r>
            <a:r>
              <a:rPr lang="da-DK" dirty="0"/>
              <a:t> and </a:t>
            </a:r>
            <a:r>
              <a:rPr lang="da-DK" dirty="0" err="1"/>
              <a:t>laugh</a:t>
            </a:r>
            <a:r>
              <a:rPr lang="da-DK" dirty="0"/>
              <a:t> </a:t>
            </a:r>
            <a:r>
              <a:rPr lang="da-DK" dirty="0" err="1"/>
              <a:t>together</a:t>
            </a:r>
            <a:r>
              <a:rPr lang="da-DK" dirty="0"/>
              <a:t>. </a:t>
            </a:r>
            <a:r>
              <a:rPr lang="da-DK" dirty="0" err="1"/>
              <a:t>We</a:t>
            </a:r>
            <a:r>
              <a:rPr lang="da-DK" dirty="0"/>
              <a:t> </a:t>
            </a:r>
            <a:r>
              <a:rPr lang="da-DK" dirty="0" err="1"/>
              <a:t>welcome</a:t>
            </a:r>
            <a:r>
              <a:rPr lang="da-DK" dirty="0"/>
              <a:t> </a:t>
            </a:r>
            <a:r>
              <a:rPr lang="da-DK" dirty="0" err="1"/>
              <a:t>people</a:t>
            </a:r>
            <a:r>
              <a:rPr lang="da-DK" dirty="0"/>
              <a:t> as </a:t>
            </a:r>
            <a:r>
              <a:rPr lang="da-DK" dirty="0" err="1"/>
              <a:t>they</a:t>
            </a:r>
            <a:r>
              <a:rPr lang="da-DK" dirty="0"/>
              <a:t> </a:t>
            </a:r>
            <a:r>
              <a:rPr lang="da-DK" dirty="0" err="1"/>
              <a:t>are</a:t>
            </a:r>
            <a:r>
              <a:rPr lang="da-DK" dirty="0"/>
              <a:t>, </a:t>
            </a:r>
            <a:r>
              <a:rPr lang="da-DK" dirty="0" err="1"/>
              <a:t>we</a:t>
            </a:r>
            <a:r>
              <a:rPr lang="da-DK" dirty="0"/>
              <a:t> team up and </a:t>
            </a:r>
            <a:r>
              <a:rPr lang="da-DK" dirty="0" err="1"/>
              <a:t>thrive</a:t>
            </a:r>
            <a:r>
              <a:rPr lang="da-DK" dirty="0"/>
              <a:t> </a:t>
            </a:r>
            <a:r>
              <a:rPr lang="da-DK" dirty="0" err="1"/>
              <a:t>together</a:t>
            </a:r>
            <a:r>
              <a:rPr lang="da-DK" dirty="0"/>
              <a:t>.</a:t>
            </a:r>
          </a:p>
          <a:p>
            <a:pPr marL="0" indent="0">
              <a:buNone/>
            </a:pPr>
            <a:endParaRPr lang="en-NO" dirty="0"/>
          </a:p>
        </p:txBody>
      </p:sp>
      <p:sp>
        <p:nvSpPr>
          <p:cNvPr id="13" name="Text Placeholder 5">
            <a:extLst>
              <a:ext uri="{FF2B5EF4-FFF2-40B4-BE49-F238E27FC236}">
                <a16:creationId xmlns:a16="http://schemas.microsoft.com/office/drawing/2014/main" id="{F31C9E82-6857-EBD8-EF4F-07581E6B5B89}"/>
              </a:ext>
            </a:extLst>
          </p:cNvPr>
          <p:cNvSpPr txBox="1">
            <a:spLocks/>
          </p:cNvSpPr>
          <p:nvPr/>
        </p:nvSpPr>
        <p:spPr>
          <a:xfrm>
            <a:off x="4341689" y="2517886"/>
            <a:ext cx="3521076" cy="34009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0"/>
              </a:spcAft>
              <a:buClr>
                <a:schemeClr val="tx1"/>
              </a:buClr>
              <a:buFont typeface="Arial" panose="020B0604020202020204" pitchFamily="34" charset="0"/>
              <a:buNone/>
              <a:defRPr sz="1600" b="1" i="0" kern="1200">
                <a:solidFill>
                  <a:schemeClr val="tx1"/>
                </a:solidFill>
                <a:latin typeface="Franklin Gothic Demi" panose="020B06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da-DK"/>
              <a:t>Drive</a:t>
            </a:r>
            <a:endParaRPr lang="en-NO" dirty="0"/>
          </a:p>
        </p:txBody>
      </p:sp>
      <p:sp>
        <p:nvSpPr>
          <p:cNvPr id="14" name="Text Placeholder 6">
            <a:extLst>
              <a:ext uri="{FF2B5EF4-FFF2-40B4-BE49-F238E27FC236}">
                <a16:creationId xmlns:a16="http://schemas.microsoft.com/office/drawing/2014/main" id="{9423B261-2CEE-73FA-B910-C8F60457BE38}"/>
              </a:ext>
            </a:extLst>
          </p:cNvPr>
          <p:cNvSpPr txBox="1">
            <a:spLocks/>
          </p:cNvSpPr>
          <p:nvPr/>
        </p:nvSpPr>
        <p:spPr>
          <a:xfrm>
            <a:off x="4333752" y="2852737"/>
            <a:ext cx="3521077" cy="2603453"/>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en-GB"/>
              <a:t>To succeed in the digital transformation of our society we need people with initiative, dedication and engagement. People that continuously develop themselves and learn new things is the key to deliver the competence that is needed in the digital age. Our drive and ambition moves society forward.</a:t>
            </a:r>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NO" dirty="0"/>
          </a:p>
        </p:txBody>
      </p:sp>
      <p:sp>
        <p:nvSpPr>
          <p:cNvPr id="15" name="Text Placeholder 7">
            <a:extLst>
              <a:ext uri="{FF2B5EF4-FFF2-40B4-BE49-F238E27FC236}">
                <a16:creationId xmlns:a16="http://schemas.microsoft.com/office/drawing/2014/main" id="{1E92AA1C-160B-AD9E-FFF1-BD257A7E0474}"/>
              </a:ext>
            </a:extLst>
          </p:cNvPr>
          <p:cNvSpPr txBox="1">
            <a:spLocks/>
          </p:cNvSpPr>
          <p:nvPr/>
        </p:nvSpPr>
        <p:spPr>
          <a:xfrm>
            <a:off x="8088066" y="2517886"/>
            <a:ext cx="3521076" cy="34009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0"/>
              </a:spcAft>
              <a:buClr>
                <a:schemeClr val="tx1"/>
              </a:buClr>
              <a:buFont typeface="Arial" panose="020B0604020202020204" pitchFamily="34" charset="0"/>
              <a:buNone/>
              <a:defRPr sz="1600" b="1" i="0" kern="1200">
                <a:solidFill>
                  <a:schemeClr val="tx1"/>
                </a:solidFill>
                <a:latin typeface="Franklin Gothic Demi" panose="020B06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da-DK"/>
              <a:t>Adaptability</a:t>
            </a:r>
            <a:endParaRPr lang="en-NO" dirty="0"/>
          </a:p>
        </p:txBody>
      </p:sp>
      <p:sp>
        <p:nvSpPr>
          <p:cNvPr id="16" name="Text Placeholder 8">
            <a:extLst>
              <a:ext uri="{FF2B5EF4-FFF2-40B4-BE49-F238E27FC236}">
                <a16:creationId xmlns:a16="http://schemas.microsoft.com/office/drawing/2014/main" id="{2396E2A4-BECB-6D7A-FB32-27A759CEE8C5}"/>
              </a:ext>
            </a:extLst>
          </p:cNvPr>
          <p:cNvSpPr txBox="1">
            <a:spLocks/>
          </p:cNvSpPr>
          <p:nvPr/>
        </p:nvSpPr>
        <p:spPr>
          <a:xfrm>
            <a:off x="8080129" y="2852737"/>
            <a:ext cx="3521077" cy="2164243"/>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en-GB"/>
              <a:t>Technology is constantly changing and so are the needs of people and organizations. We are adaptable in our approach, down to earth and easy to work with. We trust in people and believe that we do our best with a good balance of freedom and responsibility.</a:t>
            </a:r>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NO" dirty="0"/>
          </a:p>
        </p:txBody>
      </p:sp>
      <p:pic>
        <p:nvPicPr>
          <p:cNvPr id="17" name="Pladsholder til indhold 12">
            <a:extLst>
              <a:ext uri="{FF2B5EF4-FFF2-40B4-BE49-F238E27FC236}">
                <a16:creationId xmlns:a16="http://schemas.microsoft.com/office/drawing/2014/main" id="{11F02AD7-2906-D13C-65A4-4E16819A492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93725" y="1951563"/>
            <a:ext cx="466725" cy="466725"/>
          </a:xfrm>
          <a:prstGeom prst="rect">
            <a:avLst/>
          </a:prstGeom>
        </p:spPr>
      </p:pic>
      <p:pic>
        <p:nvPicPr>
          <p:cNvPr id="18" name="Pladsholder til indhold 14">
            <a:extLst>
              <a:ext uri="{FF2B5EF4-FFF2-40B4-BE49-F238E27FC236}">
                <a16:creationId xmlns:a16="http://schemas.microsoft.com/office/drawing/2014/main" id="{0EABD450-4DA7-32A7-40F9-AC28BC28CA3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32288" y="1950769"/>
            <a:ext cx="468000" cy="468000"/>
          </a:xfrm>
          <a:prstGeom prst="rect">
            <a:avLst/>
          </a:prstGeom>
        </p:spPr>
      </p:pic>
      <p:pic>
        <p:nvPicPr>
          <p:cNvPr id="19" name="Pladsholder til indhold 16">
            <a:extLst>
              <a:ext uri="{FF2B5EF4-FFF2-40B4-BE49-F238E27FC236}">
                <a16:creationId xmlns:a16="http://schemas.microsoft.com/office/drawing/2014/main" id="{FB5C9110-7191-D013-44D4-40C92EED738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75613" y="1950769"/>
            <a:ext cx="468000" cy="468000"/>
          </a:xfrm>
          <a:prstGeom prst="rect">
            <a:avLst/>
          </a:prstGeom>
        </p:spPr>
      </p:pic>
    </p:spTree>
    <p:extLst>
      <p:ext uri="{BB962C8B-B14F-4D97-AF65-F5344CB8AC3E}">
        <p14:creationId xmlns:p14="http://schemas.microsoft.com/office/powerpoint/2010/main" val="174164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5E08-9701-94FD-38B1-AE566BD2664B}"/>
              </a:ext>
            </a:extLst>
          </p:cNvPr>
          <p:cNvSpPr>
            <a:spLocks noGrp="1"/>
          </p:cNvSpPr>
          <p:nvPr>
            <p:ph type="ctrTitle"/>
          </p:nvPr>
        </p:nvSpPr>
        <p:spPr/>
        <p:txBody>
          <a:bodyPr/>
          <a:lstStyle/>
          <a:p>
            <a:r>
              <a:rPr lang="en-NO" dirty="0"/>
              <a:t>Our </a:t>
            </a:r>
            <a:r>
              <a:rPr lang="en-NO" b="1" dirty="0">
                <a:latin typeface="Franklin Gothic Demi" panose="020B0603020102020204" pitchFamily="34" charset="0"/>
              </a:rPr>
              <a:t>services</a:t>
            </a:r>
            <a:endParaRPr lang="en-NO" dirty="0"/>
          </a:p>
        </p:txBody>
      </p:sp>
      <p:sp>
        <p:nvSpPr>
          <p:cNvPr id="3" name="Text Placeholder 2">
            <a:extLst>
              <a:ext uri="{FF2B5EF4-FFF2-40B4-BE49-F238E27FC236}">
                <a16:creationId xmlns:a16="http://schemas.microsoft.com/office/drawing/2014/main" id="{38818E7E-CB2D-7EA3-C0B6-7A443F411C7A}"/>
              </a:ext>
            </a:extLst>
          </p:cNvPr>
          <p:cNvSpPr>
            <a:spLocks noGrp="1"/>
          </p:cNvSpPr>
          <p:nvPr>
            <p:ph type="body" sz="quarter" idx="10"/>
          </p:nvPr>
        </p:nvSpPr>
        <p:spPr/>
        <p:txBody>
          <a:bodyPr/>
          <a:lstStyle/>
          <a:p>
            <a:endParaRPr lang="en-NO"/>
          </a:p>
        </p:txBody>
      </p:sp>
    </p:spTree>
    <p:extLst>
      <p:ext uri="{BB962C8B-B14F-4D97-AF65-F5344CB8AC3E}">
        <p14:creationId xmlns:p14="http://schemas.microsoft.com/office/powerpoint/2010/main" val="81839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374A44-B694-CDCF-A8A9-1A12C7E309B9}"/>
              </a:ext>
            </a:extLst>
          </p:cNvPr>
          <p:cNvSpPr>
            <a:spLocks noGrp="1"/>
          </p:cNvSpPr>
          <p:nvPr>
            <p:ph type="title"/>
          </p:nvPr>
        </p:nvSpPr>
        <p:spPr>
          <a:xfrm>
            <a:off x="587375" y="476250"/>
            <a:ext cx="11017250" cy="865188"/>
          </a:xfrm>
        </p:spPr>
        <p:txBody>
          <a:bodyPr/>
          <a:lstStyle/>
          <a:p>
            <a:r>
              <a:rPr lang="da-DK" dirty="0">
                <a:latin typeface="Franklin Gothic Demi" panose="020B0603020102020204" pitchFamily="34" charset="0"/>
              </a:rPr>
              <a:t>Digital solutions </a:t>
            </a:r>
            <a:r>
              <a:rPr lang="da-DK" dirty="0" err="1">
                <a:latin typeface="+mj-lt"/>
              </a:rPr>
              <a:t>that</a:t>
            </a:r>
            <a:r>
              <a:rPr lang="da-DK" dirty="0">
                <a:latin typeface="+mj-lt"/>
              </a:rPr>
              <a:t> </a:t>
            </a:r>
            <a:r>
              <a:rPr lang="da-DK" dirty="0" err="1">
                <a:latin typeface="+mj-lt"/>
              </a:rPr>
              <a:t>make</a:t>
            </a:r>
            <a:r>
              <a:rPr lang="da-DK" dirty="0">
                <a:latin typeface="+mj-lt"/>
              </a:rPr>
              <a:t> an </a:t>
            </a:r>
            <a:r>
              <a:rPr lang="da-DK" dirty="0" err="1">
                <a:latin typeface="Franklin Gothic Demi" panose="020B0603020102020204" pitchFamily="34" charset="0"/>
              </a:rPr>
              <a:t>impact</a:t>
            </a:r>
            <a:endParaRPr lang="en-NO" dirty="0"/>
          </a:p>
        </p:txBody>
      </p:sp>
      <p:sp>
        <p:nvSpPr>
          <p:cNvPr id="5" name="Google Shape;906;p82">
            <a:extLst>
              <a:ext uri="{FF2B5EF4-FFF2-40B4-BE49-F238E27FC236}">
                <a16:creationId xmlns:a16="http://schemas.microsoft.com/office/drawing/2014/main" id="{6742E0B9-CED8-E5B6-3A1A-14CEF825D8AD}"/>
              </a:ext>
            </a:extLst>
          </p:cNvPr>
          <p:cNvSpPr txBox="1">
            <a:spLocks/>
          </p:cNvSpPr>
          <p:nvPr/>
        </p:nvSpPr>
        <p:spPr>
          <a:xfrm>
            <a:off x="3312491" y="4467964"/>
            <a:ext cx="2520000" cy="2319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b="1" dirty="0">
                <a:solidFill>
                  <a:schemeClr val="bg1"/>
                </a:solidFill>
                <a:latin typeface="Franklin Gothic Demi" panose="020B0603020102020204" pitchFamily="34" charset="0"/>
                <a:ea typeface="Bookman Old Style"/>
                <a:cs typeface="Bookman Old Style"/>
                <a:sym typeface="Bookman Old Style"/>
              </a:rPr>
              <a:t>Software Engineering</a:t>
            </a:r>
          </a:p>
        </p:txBody>
      </p:sp>
      <p:pic>
        <p:nvPicPr>
          <p:cNvPr id="6" name="Google Shape;907;p82">
            <a:extLst>
              <a:ext uri="{FF2B5EF4-FFF2-40B4-BE49-F238E27FC236}">
                <a16:creationId xmlns:a16="http://schemas.microsoft.com/office/drawing/2014/main" id="{0F574B4F-F526-8333-FDF1-C757743F6E95}"/>
              </a:ext>
            </a:extLst>
          </p:cNvPr>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3312491" y="2118212"/>
            <a:ext cx="2603400" cy="2173019"/>
          </a:xfrm>
          <a:prstGeom prst="roundRect">
            <a:avLst>
              <a:gd name="adj" fmla="val 16667"/>
            </a:avLst>
          </a:prstGeom>
          <a:noFill/>
          <a:ln>
            <a:noFill/>
          </a:ln>
        </p:spPr>
      </p:pic>
      <p:pic>
        <p:nvPicPr>
          <p:cNvPr id="7" name="Google Shape;909;p82">
            <a:extLst>
              <a:ext uri="{FF2B5EF4-FFF2-40B4-BE49-F238E27FC236}">
                <a16:creationId xmlns:a16="http://schemas.microsoft.com/office/drawing/2014/main" id="{BF8E5DC5-61C1-6C6C-FB0D-579C39316AF3}"/>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9144965" y="2119315"/>
            <a:ext cx="2603400" cy="2171916"/>
          </a:xfrm>
          <a:prstGeom prst="roundRect">
            <a:avLst>
              <a:gd name="adj" fmla="val 16667"/>
            </a:avLst>
          </a:prstGeom>
          <a:noFill/>
          <a:ln>
            <a:noFill/>
          </a:ln>
        </p:spPr>
      </p:pic>
      <p:sp>
        <p:nvSpPr>
          <p:cNvPr id="8" name="Google Shape;912;p82">
            <a:extLst>
              <a:ext uri="{FF2B5EF4-FFF2-40B4-BE49-F238E27FC236}">
                <a16:creationId xmlns:a16="http://schemas.microsoft.com/office/drawing/2014/main" id="{FC1CBD44-6D6B-59E2-9A9C-CD70A8E33426}"/>
              </a:ext>
            </a:extLst>
          </p:cNvPr>
          <p:cNvSpPr txBox="1">
            <a:spLocks/>
          </p:cNvSpPr>
          <p:nvPr/>
        </p:nvSpPr>
        <p:spPr>
          <a:xfrm>
            <a:off x="9144977" y="4469066"/>
            <a:ext cx="2520000" cy="2319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b="1" dirty="0">
                <a:solidFill>
                  <a:schemeClr val="bg1"/>
                </a:solidFill>
                <a:latin typeface="Franklin Gothic Demi" panose="020B0603020102020204" pitchFamily="34" charset="0"/>
                <a:ea typeface="Bookman Old Style"/>
                <a:cs typeface="Bookman Old Style"/>
                <a:sym typeface="Bookman Old Style"/>
              </a:rPr>
              <a:t>Business </a:t>
            </a:r>
            <a:r>
              <a:rPr lang="da-DK" b="1" dirty="0" err="1">
                <a:solidFill>
                  <a:schemeClr val="bg1"/>
                </a:solidFill>
                <a:latin typeface="Franklin Gothic Demi" panose="020B0603020102020204" pitchFamily="34" charset="0"/>
                <a:ea typeface="Bookman Old Style"/>
                <a:cs typeface="Bookman Old Style"/>
                <a:sym typeface="Bookman Old Style"/>
              </a:rPr>
              <a:t>applications</a:t>
            </a:r>
            <a:endParaRPr lang="da-DK" b="1" dirty="0">
              <a:solidFill>
                <a:schemeClr val="bg1"/>
              </a:solidFill>
              <a:latin typeface="Franklin Gothic Demi" panose="020B0603020102020204" pitchFamily="34" charset="0"/>
              <a:ea typeface="Bookman Old Style"/>
              <a:cs typeface="Bookman Old Style"/>
              <a:sym typeface="Bookman Old Style"/>
            </a:endParaRPr>
          </a:p>
        </p:txBody>
      </p:sp>
      <p:pic>
        <p:nvPicPr>
          <p:cNvPr id="9" name="Google Shape;910;p82">
            <a:extLst>
              <a:ext uri="{FF2B5EF4-FFF2-40B4-BE49-F238E27FC236}">
                <a16:creationId xmlns:a16="http://schemas.microsoft.com/office/drawing/2014/main" id="{0C942BEC-3636-EE4C-6962-C188D67320B4}"/>
              </a:ext>
            </a:extLst>
          </p:cNvPr>
          <p:cNvPicPr preferRelativeResize="0"/>
          <p:nvPr/>
        </p:nvPicPr>
        <p:blipFill rotWithShape="1">
          <a:blip r:embed="rId5" cstate="screen">
            <a:extLst>
              <a:ext uri="{28A0092B-C50C-407E-A947-70E740481C1C}">
                <a14:useLocalDpi xmlns:a14="http://schemas.microsoft.com/office/drawing/2010/main"/>
              </a:ext>
            </a:extLst>
          </a:blip>
          <a:srcRect/>
          <a:stretch/>
        </p:blipFill>
        <p:spPr>
          <a:xfrm>
            <a:off x="6228728" y="2118213"/>
            <a:ext cx="2603400" cy="2173018"/>
          </a:xfrm>
          <a:prstGeom prst="roundRect">
            <a:avLst>
              <a:gd name="adj" fmla="val 16667"/>
            </a:avLst>
          </a:prstGeom>
          <a:noFill/>
          <a:ln>
            <a:noFill/>
          </a:ln>
        </p:spPr>
      </p:pic>
      <p:sp>
        <p:nvSpPr>
          <p:cNvPr id="10" name="Google Shape;913;p82">
            <a:extLst>
              <a:ext uri="{FF2B5EF4-FFF2-40B4-BE49-F238E27FC236}">
                <a16:creationId xmlns:a16="http://schemas.microsoft.com/office/drawing/2014/main" id="{6CDFE484-7811-F158-4CC1-473CAA0931A1}"/>
              </a:ext>
            </a:extLst>
          </p:cNvPr>
          <p:cNvSpPr txBox="1">
            <a:spLocks/>
          </p:cNvSpPr>
          <p:nvPr/>
        </p:nvSpPr>
        <p:spPr>
          <a:xfrm>
            <a:off x="6228753" y="4467964"/>
            <a:ext cx="2595000" cy="2319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b="1" dirty="0">
                <a:solidFill>
                  <a:schemeClr val="bg1"/>
                </a:solidFill>
                <a:latin typeface="Franklin Gothic Demi" panose="020B0603020102020204" pitchFamily="34" charset="0"/>
                <a:ea typeface="Bookman Old Style"/>
                <a:cs typeface="Bookman Old Style"/>
                <a:sym typeface="Bookman Old Style"/>
              </a:rPr>
              <a:t>Digital </a:t>
            </a:r>
            <a:r>
              <a:rPr lang="da-DK" b="1" dirty="0" err="1">
                <a:solidFill>
                  <a:schemeClr val="bg1"/>
                </a:solidFill>
                <a:latin typeface="Franklin Gothic Demi" panose="020B0603020102020204" pitchFamily="34" charset="0"/>
                <a:ea typeface="Bookman Old Style"/>
                <a:cs typeface="Bookman Old Style"/>
                <a:sym typeface="Bookman Old Style"/>
              </a:rPr>
              <a:t>experiences</a:t>
            </a:r>
            <a:endParaRPr lang="da-DK" b="1" dirty="0">
              <a:solidFill>
                <a:schemeClr val="bg1"/>
              </a:solidFill>
              <a:latin typeface="Franklin Gothic Demi" panose="020B0603020102020204" pitchFamily="34" charset="0"/>
              <a:ea typeface="Bookman Old Style"/>
              <a:cs typeface="Bookman Old Style"/>
              <a:sym typeface="Bookman Old Style"/>
            </a:endParaRPr>
          </a:p>
        </p:txBody>
      </p:sp>
      <p:sp>
        <p:nvSpPr>
          <p:cNvPr id="11" name="Google Shape;914;p82">
            <a:extLst>
              <a:ext uri="{FF2B5EF4-FFF2-40B4-BE49-F238E27FC236}">
                <a16:creationId xmlns:a16="http://schemas.microsoft.com/office/drawing/2014/main" id="{2CC0954D-55E9-782C-0B60-DB3D61466BBC}"/>
              </a:ext>
            </a:extLst>
          </p:cNvPr>
          <p:cNvSpPr txBox="1">
            <a:spLocks/>
          </p:cNvSpPr>
          <p:nvPr/>
        </p:nvSpPr>
        <p:spPr>
          <a:xfrm>
            <a:off x="396254" y="4467964"/>
            <a:ext cx="2520000" cy="2319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b="1" dirty="0">
                <a:solidFill>
                  <a:schemeClr val="bg1"/>
                </a:solidFill>
                <a:latin typeface="Franklin Gothic Demi" panose="020B0603020102020204" pitchFamily="34" charset="0"/>
                <a:ea typeface="Bookman Old Style"/>
                <a:cs typeface="Bookman Old Style"/>
                <a:sym typeface="Bookman Old Style"/>
              </a:rPr>
              <a:t>Data &amp; AI</a:t>
            </a:r>
          </a:p>
        </p:txBody>
      </p:sp>
      <p:pic>
        <p:nvPicPr>
          <p:cNvPr id="12" name="Google Shape;915;p82">
            <a:extLst>
              <a:ext uri="{FF2B5EF4-FFF2-40B4-BE49-F238E27FC236}">
                <a16:creationId xmlns:a16="http://schemas.microsoft.com/office/drawing/2014/main" id="{B37EAA9E-650B-4426-CAF2-2E18ED0ED108}"/>
              </a:ext>
            </a:extLst>
          </p:cNvPr>
          <p:cNvPicPr preferRelativeResize="0"/>
          <p:nvPr/>
        </p:nvPicPr>
        <p:blipFill rotWithShape="1">
          <a:blip r:embed="rId6" cstate="screen">
            <a:extLst>
              <a:ext uri="{28A0092B-C50C-407E-A947-70E740481C1C}">
                <a14:useLocalDpi xmlns:a14="http://schemas.microsoft.com/office/drawing/2010/main"/>
              </a:ext>
            </a:extLst>
          </a:blip>
          <a:srcRect/>
          <a:stretch/>
        </p:blipFill>
        <p:spPr>
          <a:xfrm>
            <a:off x="396254" y="2118213"/>
            <a:ext cx="2603400" cy="2173018"/>
          </a:xfrm>
          <a:prstGeom prst="roundRect">
            <a:avLst>
              <a:gd name="adj" fmla="val 16667"/>
            </a:avLst>
          </a:prstGeom>
          <a:noFill/>
          <a:ln>
            <a:noFill/>
          </a:ln>
        </p:spPr>
      </p:pic>
    </p:spTree>
    <p:extLst>
      <p:ext uri="{BB962C8B-B14F-4D97-AF65-F5344CB8AC3E}">
        <p14:creationId xmlns:p14="http://schemas.microsoft.com/office/powerpoint/2010/main" val="388256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302C663-55F4-0999-0898-60A289D72C42}"/>
              </a:ext>
            </a:extLst>
          </p:cNvPr>
          <p:cNvSpPr>
            <a:spLocks noGrp="1"/>
          </p:cNvSpPr>
          <p:nvPr>
            <p:ph type="title"/>
          </p:nvPr>
        </p:nvSpPr>
        <p:spPr>
          <a:xfrm>
            <a:off x="587375" y="476249"/>
            <a:ext cx="5400674" cy="1368425"/>
          </a:xfrm>
        </p:spPr>
        <p:txBody>
          <a:bodyPr/>
          <a:lstStyle/>
          <a:p>
            <a:r>
              <a:rPr lang="da-DK" dirty="0">
                <a:solidFill>
                  <a:schemeClr val="bg1"/>
                </a:solidFill>
              </a:rPr>
              <a:t>Data &amp; AI</a:t>
            </a:r>
            <a:endParaRPr lang="en-NO" dirty="0"/>
          </a:p>
        </p:txBody>
      </p:sp>
      <p:sp>
        <p:nvSpPr>
          <p:cNvPr id="7" name="Text Placeholder 3">
            <a:extLst>
              <a:ext uri="{FF2B5EF4-FFF2-40B4-BE49-F238E27FC236}">
                <a16:creationId xmlns:a16="http://schemas.microsoft.com/office/drawing/2014/main" id="{378BA455-3795-8970-4B6B-942308157366}"/>
              </a:ext>
            </a:extLst>
          </p:cNvPr>
          <p:cNvSpPr>
            <a:spLocks noGrp="1"/>
          </p:cNvSpPr>
          <p:nvPr>
            <p:ph type="body" sz="quarter" idx="13"/>
          </p:nvPr>
        </p:nvSpPr>
        <p:spPr>
          <a:xfrm>
            <a:off x="587374" y="1989138"/>
            <a:ext cx="5400674" cy="3887788"/>
          </a:xfrm>
        </p:spPr>
        <p:txBody>
          <a:bodyPr/>
          <a:lstStyle/>
          <a:p>
            <a:pPr marL="0" indent="0" rtl="0">
              <a:spcBef>
                <a:spcPts val="0"/>
              </a:spcBef>
              <a:spcAft>
                <a:spcPts val="600"/>
              </a:spcAft>
              <a:buClr>
                <a:schemeClr val="bg1"/>
              </a:buClr>
              <a:buNone/>
            </a:pPr>
            <a:r>
              <a:rPr lang="da-DK" sz="1600" b="0" i="0" u="none" strike="noStrike" dirty="0">
                <a:solidFill>
                  <a:schemeClr val="bg1"/>
                </a:solidFill>
                <a:effectLst/>
                <a:latin typeface="+mn-lt"/>
              </a:rPr>
              <a:t>At </a:t>
            </a:r>
            <a:r>
              <a:rPr lang="da-DK" sz="1600" b="0" i="0" u="none" strike="noStrike" dirty="0" err="1">
                <a:solidFill>
                  <a:schemeClr val="bg1"/>
                </a:solidFill>
                <a:effectLst/>
                <a:latin typeface="+mn-lt"/>
              </a:rPr>
              <a:t>twoday</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specialize</a:t>
            </a:r>
            <a:r>
              <a:rPr lang="da-DK" sz="1600" b="0" i="0" u="none" strike="noStrike" dirty="0">
                <a:solidFill>
                  <a:schemeClr val="bg1"/>
                </a:solidFill>
                <a:effectLst/>
                <a:latin typeface="+mn-lt"/>
              </a:rPr>
              <a:t> in </a:t>
            </a:r>
            <a:r>
              <a:rPr lang="da-DK" sz="1600" b="0" i="0" u="none" strike="noStrike" dirty="0" err="1">
                <a:solidFill>
                  <a:schemeClr val="bg1"/>
                </a:solidFill>
                <a:effectLst/>
                <a:latin typeface="+mn-lt"/>
              </a:rPr>
              <a:t>harnessing</a:t>
            </a:r>
            <a:r>
              <a:rPr lang="da-DK" sz="1600" b="0" i="0" u="none" strike="noStrike" dirty="0">
                <a:solidFill>
                  <a:schemeClr val="bg1"/>
                </a:solidFill>
                <a:effectLst/>
                <a:latin typeface="+mn-lt"/>
              </a:rPr>
              <a:t> the power of data and </a:t>
            </a:r>
            <a:r>
              <a:rPr lang="da-DK" sz="1600" b="0" i="0" u="none" strike="noStrike" dirty="0" err="1">
                <a:solidFill>
                  <a:schemeClr val="bg1"/>
                </a:solidFill>
                <a:effectLst/>
                <a:latin typeface="+mn-lt"/>
              </a:rPr>
              <a:t>artificial</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intelligence</a:t>
            </a:r>
            <a:r>
              <a:rPr lang="da-DK" sz="1600" b="0" i="0" u="none" strike="noStrike" dirty="0">
                <a:solidFill>
                  <a:schemeClr val="bg1"/>
                </a:solidFill>
                <a:effectLst/>
                <a:latin typeface="+mn-lt"/>
              </a:rPr>
              <a:t> (AI) to drive </a:t>
            </a:r>
            <a:r>
              <a:rPr lang="da-DK" sz="1600" b="0" i="0" u="none" strike="noStrike" dirty="0" err="1">
                <a:solidFill>
                  <a:schemeClr val="bg1"/>
                </a:solidFill>
                <a:effectLst/>
                <a:latin typeface="+mn-lt"/>
              </a:rPr>
              <a:t>businesses</a:t>
            </a:r>
            <a:r>
              <a:rPr lang="da-DK" sz="1600" b="0" i="0" u="none" strike="noStrike" dirty="0">
                <a:solidFill>
                  <a:schemeClr val="bg1"/>
                </a:solidFill>
                <a:effectLst/>
                <a:latin typeface="+mn-lt"/>
              </a:rPr>
              <a:t> forward. </a:t>
            </a:r>
            <a:r>
              <a:rPr lang="da-DK" sz="1600" b="0" i="0" u="none" strike="noStrike" dirty="0" err="1">
                <a:solidFill>
                  <a:schemeClr val="bg1"/>
                </a:solidFill>
                <a:effectLst/>
                <a:latin typeface="+mn-lt"/>
              </a:rPr>
              <a:t>Our</a:t>
            </a:r>
            <a:r>
              <a:rPr lang="da-DK" sz="1600" b="0" i="0" u="none" strike="noStrike" dirty="0">
                <a:solidFill>
                  <a:schemeClr val="bg1"/>
                </a:solidFill>
                <a:effectLst/>
                <a:latin typeface="+mn-lt"/>
              </a:rPr>
              <a:t> data and AI services </a:t>
            </a:r>
            <a:r>
              <a:rPr lang="da-DK" sz="1600" b="0" i="0" u="none" strike="noStrike" dirty="0" err="1">
                <a:solidFill>
                  <a:schemeClr val="bg1"/>
                </a:solidFill>
                <a:effectLst/>
                <a:latin typeface="+mn-lt"/>
              </a:rPr>
              <a:t>are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designed</a:t>
            </a:r>
            <a:r>
              <a:rPr lang="da-DK" sz="1600" b="0" i="0" u="none" strike="noStrike" dirty="0">
                <a:solidFill>
                  <a:schemeClr val="bg1"/>
                </a:solidFill>
                <a:effectLst/>
                <a:latin typeface="+mn-lt"/>
              </a:rPr>
              <a:t> to </a:t>
            </a:r>
            <a:r>
              <a:rPr lang="da-DK" sz="1600" b="0" i="0" u="none" strike="noStrike" dirty="0" err="1">
                <a:solidFill>
                  <a:schemeClr val="bg1"/>
                </a:solidFill>
                <a:effectLst/>
                <a:latin typeface="+mn-lt"/>
              </a:rPr>
              <a:t>empower</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organizations</a:t>
            </a:r>
            <a:r>
              <a:rPr lang="da-DK" sz="1600" b="0" i="0" u="none" strike="noStrike" dirty="0">
                <a:solidFill>
                  <a:schemeClr val="bg1"/>
                </a:solidFill>
                <a:effectLst/>
                <a:latin typeface="+mn-lt"/>
              </a:rPr>
              <a:t> by </a:t>
            </a:r>
            <a:r>
              <a:rPr lang="da-DK" sz="1600" b="0" i="0" u="none" strike="noStrike" dirty="0" err="1">
                <a:solidFill>
                  <a:schemeClr val="bg1"/>
                </a:solidFill>
                <a:effectLst/>
                <a:latin typeface="+mn-lt"/>
              </a:rPr>
              <a:t>delivering</a:t>
            </a:r>
            <a:r>
              <a:rPr lang="da-DK" sz="1600" b="0" i="0" u="none" strike="noStrike" dirty="0">
                <a:solidFill>
                  <a:schemeClr val="bg1"/>
                </a:solidFill>
                <a:effectLst/>
                <a:latin typeface="+mn-lt"/>
              </a:rPr>
              <a:t> solutions </a:t>
            </a:r>
            <a:r>
              <a:rPr lang="da-DK" sz="1600" b="0" i="0" u="none" strike="noStrike" dirty="0" err="1">
                <a:solidFill>
                  <a:schemeClr val="bg1"/>
                </a:solidFill>
                <a:effectLst/>
                <a:latin typeface="+mn-lt"/>
              </a:rPr>
              <a:t>that</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enhance</a:t>
            </a:r>
            <a:r>
              <a:rPr lang="da-DK" sz="1600" b="0" i="0" u="none" strike="noStrike" dirty="0">
                <a:solidFill>
                  <a:schemeClr val="bg1"/>
                </a:solidFill>
                <a:effectLst/>
                <a:latin typeface="+mn-lt"/>
              </a:rPr>
              <a:t> decision-</a:t>
            </a:r>
            <a:r>
              <a:rPr lang="da-DK" sz="1600" b="0" i="0" u="none" strike="noStrike" dirty="0" err="1">
                <a:solidFill>
                  <a:schemeClr val="bg1"/>
                </a:solidFill>
                <a:effectLst/>
                <a:latin typeface="+mn-lt"/>
              </a:rPr>
              <a:t>making</a:t>
            </a:r>
            <a:r>
              <a:rPr lang="da-DK" sz="1600" b="0" i="0" u="none" strike="noStrike" dirty="0">
                <a:solidFill>
                  <a:schemeClr val="bg1"/>
                </a:solidFill>
                <a:effectLst/>
                <a:latin typeface="+mn-lt"/>
              </a:rPr>
              <a:t> and </a:t>
            </a:r>
            <a:r>
              <a:rPr lang="da-DK" sz="1600" b="0" i="0" u="none" strike="noStrike" dirty="0" err="1">
                <a:solidFill>
                  <a:schemeClr val="bg1"/>
                </a:solidFill>
                <a:effectLst/>
                <a:latin typeface="+mn-lt"/>
              </a:rPr>
              <a:t>fuel</a:t>
            </a:r>
            <a:r>
              <a:rPr lang="da-DK" sz="1600" b="0" i="0" u="none" strike="noStrike" dirty="0">
                <a:solidFill>
                  <a:schemeClr val="bg1"/>
                </a:solidFill>
                <a:effectLst/>
                <a:latin typeface="+mn-lt"/>
              </a:rPr>
              <a:t> business </a:t>
            </a:r>
            <a:r>
              <a:rPr lang="da-DK" sz="1600" b="0" i="0" u="none" strike="noStrike" dirty="0" err="1">
                <a:solidFill>
                  <a:schemeClr val="bg1"/>
                </a:solidFill>
                <a:effectLst/>
                <a:latin typeface="+mn-lt"/>
              </a:rPr>
              <a:t>outcomes</a:t>
            </a:r>
            <a:r>
              <a:rPr lang="da-DK" sz="1600" b="0" i="0" u="none" strike="noStrike" dirty="0">
                <a:solidFill>
                  <a:schemeClr val="bg1"/>
                </a:solidFill>
                <a:effectLst/>
                <a:latin typeface="+mn-lt"/>
              </a:rPr>
              <a:t>.</a:t>
            </a:r>
            <a:br>
              <a:rPr lang="da-DK" sz="1600" b="0" i="0" u="none" strike="noStrike" dirty="0">
                <a:solidFill>
                  <a:schemeClr val="bg1"/>
                </a:solidFill>
                <a:effectLst/>
                <a:latin typeface="+mn-lt"/>
              </a:rPr>
            </a:b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Data </a:t>
            </a:r>
            <a:r>
              <a:rPr lang="da-DK" sz="1600" b="0" i="0" u="none" strike="noStrike" dirty="0" err="1">
                <a:solidFill>
                  <a:schemeClr val="bg1"/>
                </a:solidFill>
                <a:effectLst/>
                <a:latin typeface="+mn-lt"/>
              </a:rPr>
              <a:t>strategy</a:t>
            </a: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BI &amp; </a:t>
            </a:r>
            <a:r>
              <a:rPr lang="da-DK" sz="1600" b="0" i="0" u="none" strike="noStrike" dirty="0" err="1">
                <a:solidFill>
                  <a:schemeClr val="bg1"/>
                </a:solidFill>
                <a:effectLst/>
                <a:latin typeface="+mn-lt"/>
              </a:rPr>
              <a:t>analytics</a:t>
            </a: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Data platforms</a:t>
            </a:r>
          </a:p>
          <a:p>
            <a:pPr rtl="0">
              <a:spcBef>
                <a:spcPts val="0"/>
              </a:spcBef>
              <a:spcAft>
                <a:spcPts val="600"/>
              </a:spcAft>
              <a:buClr>
                <a:schemeClr val="bg1"/>
              </a:buClr>
            </a:pPr>
            <a:r>
              <a:rPr lang="da-DK" sz="1600" b="0" i="0" u="none" strike="noStrike" dirty="0" err="1">
                <a:solidFill>
                  <a:schemeClr val="bg1"/>
                </a:solidFill>
                <a:effectLst/>
                <a:latin typeface="+mn-lt"/>
              </a:rPr>
              <a:t>Corporate</a:t>
            </a:r>
            <a:r>
              <a:rPr lang="da-DK" sz="1600" b="0" i="0" u="none" strike="noStrike" dirty="0">
                <a:solidFill>
                  <a:schemeClr val="bg1"/>
                </a:solidFill>
                <a:effectLst/>
                <a:latin typeface="+mn-lt"/>
              </a:rPr>
              <a:t> performance management</a:t>
            </a:r>
          </a:p>
          <a:p>
            <a:pPr rtl="0">
              <a:spcBef>
                <a:spcPts val="0"/>
              </a:spcBef>
              <a:spcAft>
                <a:spcPts val="600"/>
              </a:spcAft>
              <a:buClr>
                <a:schemeClr val="bg1"/>
              </a:buClr>
            </a:pPr>
            <a:r>
              <a:rPr lang="da-DK" sz="1600" b="0" i="0" u="none" strike="noStrike" dirty="0" err="1">
                <a:solidFill>
                  <a:schemeClr val="bg1"/>
                </a:solidFill>
                <a:effectLst/>
                <a:latin typeface="+mn-lt"/>
              </a:rPr>
              <a:t>Process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development</a:t>
            </a:r>
            <a:r>
              <a:rPr lang="da-DK" sz="1600" b="0" i="0" u="none" strike="noStrike" dirty="0">
                <a:solidFill>
                  <a:schemeClr val="bg1"/>
                </a:solidFill>
                <a:effectLst/>
                <a:latin typeface="+mn-lt"/>
              </a:rPr>
              <a:t> &amp; automation</a:t>
            </a:r>
          </a:p>
          <a:p>
            <a:pPr rtl="0">
              <a:spcBef>
                <a:spcPts val="0"/>
              </a:spcBef>
              <a:spcAft>
                <a:spcPts val="600"/>
              </a:spcAft>
              <a:buClr>
                <a:schemeClr val="bg1"/>
              </a:buClr>
            </a:pPr>
            <a:r>
              <a:rPr lang="da-DK" sz="1600" b="0" i="0" u="none" strike="noStrike" dirty="0">
                <a:solidFill>
                  <a:schemeClr val="bg1"/>
                </a:solidFill>
                <a:effectLst/>
                <a:latin typeface="+mn-lt"/>
              </a:rPr>
              <a:t>AI</a:t>
            </a:r>
          </a:p>
          <a:p>
            <a:pPr rtl="0">
              <a:spcBef>
                <a:spcPts val="0"/>
              </a:spcBef>
              <a:spcAft>
                <a:spcPts val="600"/>
              </a:spcAft>
              <a:buClr>
                <a:schemeClr val="bg1"/>
              </a:buClr>
            </a:pPr>
            <a:r>
              <a:rPr lang="da-DK" sz="1600" b="0" i="0" u="none" strike="noStrike" dirty="0" err="1">
                <a:solidFill>
                  <a:schemeClr val="bg1"/>
                </a:solidFill>
                <a:effectLst/>
                <a:latin typeface="+mn-lt"/>
              </a:rPr>
              <a:t>IoT</a:t>
            </a:r>
            <a:endParaRPr lang="da-DK" sz="1600" b="0" i="0" u="none" strike="noStrike" dirty="0">
              <a:solidFill>
                <a:schemeClr val="bg1"/>
              </a:solidFill>
              <a:effectLst/>
              <a:latin typeface="+mn-lt"/>
            </a:endParaRPr>
          </a:p>
          <a:p>
            <a:endParaRPr lang="en-NO" dirty="0"/>
          </a:p>
        </p:txBody>
      </p:sp>
      <p:pic>
        <p:nvPicPr>
          <p:cNvPr id="8" name="Picture Placeholder 8">
            <a:extLst>
              <a:ext uri="{FF2B5EF4-FFF2-40B4-BE49-F238E27FC236}">
                <a16:creationId xmlns:a16="http://schemas.microsoft.com/office/drawing/2014/main" id="{2407BB23-D5D7-CE97-4DEE-D2AAF993A428}"/>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924675" y="0"/>
            <a:ext cx="6325499" cy="6858000"/>
          </a:xfrm>
        </p:spPr>
      </p:pic>
    </p:spTree>
    <p:extLst>
      <p:ext uri="{BB962C8B-B14F-4D97-AF65-F5344CB8AC3E}">
        <p14:creationId xmlns:p14="http://schemas.microsoft.com/office/powerpoint/2010/main" val="2229661457"/>
      </p:ext>
    </p:extLst>
  </p:cSld>
  <p:clrMapOvr>
    <a:masterClrMapping/>
  </p:clrMapOvr>
</p:sld>
</file>

<file path=ppt/theme/theme1.xml><?xml version="1.0" encoding="utf-8"?>
<a:theme xmlns:a="http://schemas.openxmlformats.org/drawingml/2006/main" name="twoday master">
  <a:themeElements>
    <a:clrScheme name="twoday">
      <a:dk1>
        <a:srgbClr val="171717"/>
      </a:dk1>
      <a:lt1>
        <a:srgbClr val="FFFFFF"/>
      </a:lt1>
      <a:dk2>
        <a:srgbClr val="3C3C3C"/>
      </a:dk2>
      <a:lt2>
        <a:srgbClr val="C8C8C8"/>
      </a:lt2>
      <a:accent1>
        <a:srgbClr val="00E277"/>
      </a:accent1>
      <a:accent2>
        <a:srgbClr val="009CE9"/>
      </a:accent2>
      <a:accent3>
        <a:srgbClr val="FF3442"/>
      </a:accent3>
      <a:accent4>
        <a:srgbClr val="FF8439"/>
      </a:accent4>
      <a:accent5>
        <a:srgbClr val="FFBC57"/>
      </a:accent5>
      <a:accent6>
        <a:srgbClr val="FAED98"/>
      </a:accent6>
      <a:hlink>
        <a:srgbClr val="171717"/>
      </a:hlink>
      <a:folHlink>
        <a:srgbClr val="171717"/>
      </a:folHlink>
    </a:clrScheme>
    <a:fontScheme name="twoday">
      <a:majorFont>
        <a:latin typeface="Bookman Old Style"/>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solidFill>
        </a:ln>
      </a:spPr>
      <a:bodyPr rtlCol="0" anchor="ctr"/>
      <a:lstStyle>
        <a:defPPr algn="ctr">
          <a:defRPr sz="90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headEnd type="none" w="med" len="med"/>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ctr">
          <a:defRPr sz="1000"/>
        </a:defPPr>
      </a:lstStyle>
    </a:txDef>
  </a:objectDefaults>
  <a:extraClrSchemeLst/>
  <a:extLst>
    <a:ext uri="{05A4C25C-085E-4340-85A3-A5531E510DB2}">
      <thm15:themeFamily xmlns:thm15="http://schemas.microsoft.com/office/thememl/2012/main" name="twoday - presentation master" id="{6F391F9E-4F34-5C4F-82A9-C0BD11146932}" vid="{776BEA52-6301-2547-B110-3189F4DC73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twoday master</Template>
  <TotalTime>61</TotalTime>
  <Words>786</Words>
  <Application>Microsoft Macintosh PowerPoint</Application>
  <PresentationFormat>Widescreen</PresentationFormat>
  <Paragraphs>134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Bookman Old Style</vt:lpstr>
      <vt:lpstr>Franklin Gothic Book</vt:lpstr>
      <vt:lpstr>Franklin Gothic Demi</vt:lpstr>
      <vt:lpstr>Libre Franklin</vt:lpstr>
      <vt:lpstr>Normal systemskrift</vt:lpstr>
      <vt:lpstr>Open Sans</vt:lpstr>
      <vt:lpstr>twoday master</vt:lpstr>
      <vt:lpstr>We create a better tomorrow through technology</vt:lpstr>
      <vt:lpstr>Everyone is going  through digital transformation.  Many needing a bit of help to do it. This is where we come in  – hand in hand with the latest  and greatest technology.</vt:lpstr>
      <vt:lpstr>Who is twoday?</vt:lpstr>
      <vt:lpstr>PowerPoint Presentation</vt:lpstr>
      <vt:lpstr>Why is our name twoday?</vt:lpstr>
      <vt:lpstr>twodays values</vt:lpstr>
      <vt:lpstr>Our services</vt:lpstr>
      <vt:lpstr>Digital solutions that make an impact</vt:lpstr>
      <vt:lpstr>Data &amp; AI</vt:lpstr>
      <vt:lpstr>Software Engineering</vt:lpstr>
      <vt:lpstr>Digital experiences</vt:lpstr>
      <vt:lpstr>Business Applications</vt:lpstr>
      <vt:lpstr>Best-in-class track-record of delivering  profitable growth</vt:lpstr>
      <vt:lpstr>Public sector</vt:lpstr>
      <vt:lpstr>Private sector</vt:lpstr>
      <vt:lpstr>Strong and competent  new owner</vt:lpstr>
      <vt:lpstr>Attractive employee incentive program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Master</dc:title>
  <dc:subject/>
  <dc:creator>Sondre Hårstad</dc:creator>
  <cp:keywords/>
  <dc:description/>
  <cp:lastModifiedBy>Sondre Hårstad</cp:lastModifiedBy>
  <cp:revision>2</cp:revision>
  <dcterms:created xsi:type="dcterms:W3CDTF">2024-04-03T06:31:45Z</dcterms:created>
  <dcterms:modified xsi:type="dcterms:W3CDTF">2024-04-12T08:17:01Z</dcterms:modified>
  <cp:category/>
</cp:coreProperties>
</file>