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257" r:id="rId2"/>
    <p:sldId id="289" r:id="rId3"/>
    <p:sldId id="276" r:id="rId4"/>
    <p:sldId id="260" r:id="rId5"/>
    <p:sldId id="304" r:id="rId6"/>
    <p:sldId id="262" r:id="rId7"/>
    <p:sldId id="288" r:id="rId8"/>
    <p:sldId id="310" r:id="rId9"/>
    <p:sldId id="282" r:id="rId10"/>
    <p:sldId id="291" r:id="rId11"/>
    <p:sldId id="284" r:id="rId12"/>
    <p:sldId id="283" r:id="rId13"/>
    <p:sldId id="285" r:id="rId14"/>
    <p:sldId id="286" r:id="rId15"/>
    <p:sldId id="309" r:id="rId16"/>
    <p:sldId id="263" r:id="rId17"/>
    <p:sldId id="300" r:id="rId18"/>
    <p:sldId id="278" r:id="rId19"/>
    <p:sldId id="279" r:id="rId20"/>
    <p:sldId id="280" r:id="rId21"/>
    <p:sldId id="302" r:id="rId22"/>
    <p:sldId id="303" r:id="rId23"/>
    <p:sldId id="307"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5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CFD7A9-7A23-0BF1-7427-09134CC901D6}" name="Frederikke Wirstad" initials="FW" userId="S::frederikke.wirstad@twoday.com::c9a1fe24-4082-434b-94fc-c5b2e852a94d" providerId="AD"/>
  <p188:author id="{A1542EAE-8442-32E3-A74C-D11319715E04}" name="Tone Helleland Johnsen" initials="TJ" userId="S::tone.johnsen@twoday.com::d46455d9-abb2-47cd-a779-e9d3e0bb3674" providerId="AD"/>
  <p188:author id="{5DF0C8D8-522E-C687-97CE-9580DB3A3B10}" name="Lauri Kurki" initials="LK" userId="S::lauri.kurki@twoday.com::c70ed210-bf02-4750-9d11-2d75c7b8316a" providerId="AD"/>
  <p188:author id="{6682D7E2-85B3-5ABA-1E2A-6A8D9397A602}" name="Sondre Hårstad" initials="" userId="S::sondre.harstad@twoday.com::896b90e4-5606-4b14-8526-9d92d18593e1" providerId="AD"/>
  <p188:author id="{228C55FB-F1A7-B2FF-096A-6F42074BC202}" name="Rikke Luise Hestbæk" initials="RH" userId="S::rikke.hestbak@twoday.com::7704c3bc-abe4-4054-b4dc-c2c816006d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emming Klausen" initials="FK" lastIdx="3" clrIdx="0">
    <p:extLst>
      <p:ext uri="{19B8F6BF-5375-455C-9EA6-DF929625EA0E}">
        <p15:presenceInfo xmlns:p15="http://schemas.microsoft.com/office/powerpoint/2012/main" userId="S::fk@co3.dk::fb1a588f-98fa-472c-88b4-656565d1e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17"/>
    <a:srgbClr val="FFFFFF"/>
    <a:srgbClr val="FFBC57"/>
    <a:srgbClr val="FF8439"/>
    <a:srgbClr val="00173A"/>
    <a:srgbClr val="173AFF"/>
    <a:srgbClr val="003E25"/>
    <a:srgbClr val="00E277"/>
    <a:srgbClr val="FAED98"/>
    <a:srgbClr val="FF34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CFF4F-186A-970A-F911-9408C8B92C11}" v="41" dt="2025-03-28T08:40:03.642"/>
    <p1510:client id="{A8B98000-2BD5-A949-97A2-2F18FF88C17A}" v="135" dt="2025-03-28T09:15:45.148"/>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75714"/>
  </p:normalViewPr>
  <p:slideViewPr>
    <p:cSldViewPr snapToGrid="0">
      <p:cViewPr varScale="1">
        <p:scale>
          <a:sx n="95" d="100"/>
          <a:sy n="95" d="100"/>
        </p:scale>
        <p:origin x="1880" y="184"/>
      </p:cViewPr>
      <p:guideLst>
        <p:guide pos="3840"/>
        <p:guide orient="horz" pos="35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Luise Hestbæk" userId="S::rikke.hestbak@twoday.com::7704c3bc-abe4-4054-b4dc-c2c816006d8d" providerId="AD" clId="Web-{6089268A-9091-E413-1A05-B3BA9E6A18FF}"/>
    <pc:docChg chg="modSld">
      <pc:chgData name="Rikke Luise Hestbæk" userId="S::rikke.hestbak@twoday.com::7704c3bc-abe4-4054-b4dc-c2c816006d8d" providerId="AD" clId="Web-{6089268A-9091-E413-1A05-B3BA9E6A18FF}" dt="2025-03-14T11:41:27.093" v="26" actId="20577"/>
      <pc:docMkLst>
        <pc:docMk/>
      </pc:docMkLst>
      <pc:sldChg chg="modSp modCm">
        <pc:chgData name="Rikke Luise Hestbæk" userId="S::rikke.hestbak@twoday.com::7704c3bc-abe4-4054-b4dc-c2c816006d8d" providerId="AD" clId="Web-{6089268A-9091-E413-1A05-B3BA9E6A18FF}" dt="2025-03-14T11:41:27.093" v="26" actId="20577"/>
        <pc:sldMkLst>
          <pc:docMk/>
          <pc:sldMk cId="3111991436" sldId="289"/>
        </pc:sldMkLst>
        <pc:spChg chg="mod">
          <ac:chgData name="Rikke Luise Hestbæk" userId="S::rikke.hestbak@twoday.com::7704c3bc-abe4-4054-b4dc-c2c816006d8d" providerId="AD" clId="Web-{6089268A-9091-E413-1A05-B3BA9E6A18FF}" dt="2025-03-14T11:41:27.093" v="26" actId="20577"/>
          <ac:spMkLst>
            <pc:docMk/>
            <pc:sldMk cId="3111991436" sldId="289"/>
            <ac:spMk id="2" creationId="{D5C5EFE2-29B9-F065-B851-CF47EDC08873}"/>
          </ac:spMkLst>
        </pc:spChg>
        <pc:extLst>
          <p:ext xmlns:p="http://schemas.openxmlformats.org/presentationml/2006/main" uri="{D6D511B9-2390-475A-947B-AFAB55BFBCF1}">
            <pc226:cmChg xmlns:pc226="http://schemas.microsoft.com/office/powerpoint/2022/06/main/command" chg="mod">
              <pc226:chgData name="Rikke Luise Hestbæk" userId="S::rikke.hestbak@twoday.com::7704c3bc-abe4-4054-b4dc-c2c816006d8d" providerId="AD" clId="Web-{6089268A-9091-E413-1A05-B3BA9E6A18FF}" dt="2025-03-14T11:41:27.093" v="26" actId="20577"/>
              <pc2:cmMkLst xmlns:pc2="http://schemas.microsoft.com/office/powerpoint/2019/9/main/command">
                <pc:docMk/>
                <pc:sldMk cId="3111991436" sldId="289"/>
                <pc2:cmMk id="{3BAA44D5-B688-4EDD-B344-34054A91382F}"/>
              </pc2:cmMkLst>
            </pc226:cmChg>
          </p:ext>
        </pc:extLst>
      </pc:sldChg>
    </pc:docChg>
  </pc:docChgLst>
  <pc:docChgLst>
    <pc:chgData name="Rikke Luise Hestbæk" userId="S::rikke.hestbak@twoday.com::7704c3bc-abe4-4054-b4dc-c2c816006d8d" providerId="AD" clId="Web-{787AC68B-5AFC-F46D-89C3-B5CFBD9B858B}"/>
    <pc:docChg chg="mod">
      <pc:chgData name="Rikke Luise Hestbæk" userId="S::rikke.hestbak@twoday.com::7704c3bc-abe4-4054-b4dc-c2c816006d8d" providerId="AD" clId="Web-{787AC68B-5AFC-F46D-89C3-B5CFBD9B858B}" dt="2025-03-10T14:40:04.043" v="0"/>
      <pc:docMkLst>
        <pc:docMk/>
      </pc:docMkLst>
    </pc:docChg>
  </pc:docChgLst>
  <pc:docChgLst>
    <pc:chgData name="Tone Helleland Johnsen" userId="S::tone.johnsen@twoday.com::d46455d9-abb2-47cd-a779-e9d3e0bb3674" providerId="AD" clId="Web-{689EA107-DBF3-A16C-6D1D-A0BDF7FB5185}"/>
    <pc:docChg chg="mod modSld">
      <pc:chgData name="Tone Helleland Johnsen" userId="S::tone.johnsen@twoday.com::d46455d9-abb2-47cd-a779-e9d3e0bb3674" providerId="AD" clId="Web-{689EA107-DBF3-A16C-6D1D-A0BDF7FB5185}" dt="2025-03-20T11:45:11.394" v="2"/>
      <pc:docMkLst>
        <pc:docMk/>
      </pc:docMkLst>
      <pc:sldChg chg="modSp">
        <pc:chgData name="Tone Helleland Johnsen" userId="S::tone.johnsen@twoday.com::d46455d9-abb2-47cd-a779-e9d3e0bb3674" providerId="AD" clId="Web-{689EA107-DBF3-A16C-6D1D-A0BDF7FB5185}" dt="2025-03-20T11:44:43.644" v="1" actId="14100"/>
        <pc:sldMkLst>
          <pc:docMk/>
          <pc:sldMk cId="1754786085" sldId="285"/>
        </pc:sldMkLst>
        <pc:spChg chg="mod">
          <ac:chgData name="Tone Helleland Johnsen" userId="S::tone.johnsen@twoday.com::d46455d9-abb2-47cd-a779-e9d3e0bb3674" providerId="AD" clId="Web-{689EA107-DBF3-A16C-6D1D-A0BDF7FB5185}" dt="2025-03-20T11:44:43.644" v="1" actId="14100"/>
          <ac:spMkLst>
            <pc:docMk/>
            <pc:sldMk cId="1754786085" sldId="285"/>
            <ac:spMk id="3" creationId="{E7A124EE-5A4D-CDF1-A5E5-E3A9A4B30828}"/>
          </ac:spMkLst>
        </pc:spChg>
      </pc:sldChg>
    </pc:docChg>
  </pc:docChgLst>
  <pc:docChgLst>
    <pc:chgData name="Lauri Kurki" userId="S::lauri.kurki@twoday.com::c70ed210-bf02-4750-9d11-2d75c7b8316a" providerId="AD" clId="Web-{7F4D7DCE-28B1-8058-235C-CBA44118D4B6}"/>
    <pc:docChg chg="mod">
      <pc:chgData name="Lauri Kurki" userId="S::lauri.kurki@twoday.com::c70ed210-bf02-4750-9d11-2d75c7b8316a" providerId="AD" clId="Web-{7F4D7DCE-28B1-8058-235C-CBA44118D4B6}" dt="2025-03-17T09:05:55.506" v="0"/>
      <pc:docMkLst>
        <pc:docMk/>
      </pc:docMkLst>
    </pc:docChg>
  </pc:docChgLst>
  <pc:docChgLst>
    <pc:chgData name="Rikke Luise Hestbæk" userId="S::rikke.hestbak@twoday.com::7704c3bc-abe4-4054-b4dc-c2c816006d8d" providerId="AD" clId="Web-{2CDCFF4F-186A-970A-F911-9408C8B92C11}"/>
    <pc:docChg chg="delSld modSld">
      <pc:chgData name="Rikke Luise Hestbæk" userId="S::rikke.hestbak@twoday.com::7704c3bc-abe4-4054-b4dc-c2c816006d8d" providerId="AD" clId="Web-{2CDCFF4F-186A-970A-F911-9408C8B92C11}" dt="2025-03-28T08:40:03.642" v="35"/>
      <pc:docMkLst>
        <pc:docMk/>
      </pc:docMkLst>
      <pc:sldChg chg="modSp">
        <pc:chgData name="Rikke Luise Hestbæk" userId="S::rikke.hestbak@twoday.com::7704c3bc-abe4-4054-b4dc-c2c816006d8d" providerId="AD" clId="Web-{2CDCFF4F-186A-970A-F911-9408C8B92C11}" dt="2025-03-28T08:38:29.095" v="28" actId="20577"/>
        <pc:sldMkLst>
          <pc:docMk/>
          <pc:sldMk cId="4195412812" sldId="284"/>
        </pc:sldMkLst>
        <pc:spChg chg="mod">
          <ac:chgData name="Rikke Luise Hestbæk" userId="S::rikke.hestbak@twoday.com::7704c3bc-abe4-4054-b4dc-c2c816006d8d" providerId="AD" clId="Web-{2CDCFF4F-186A-970A-F911-9408C8B92C11}" dt="2025-03-28T08:38:20.205" v="18" actId="20577"/>
          <ac:spMkLst>
            <pc:docMk/>
            <pc:sldMk cId="4195412812" sldId="284"/>
            <ac:spMk id="18" creationId="{C1A17E2A-52E5-4967-CE07-6B217B313C55}"/>
          </ac:spMkLst>
        </pc:spChg>
        <pc:spChg chg="mod">
          <ac:chgData name="Rikke Luise Hestbæk" userId="S::rikke.hestbak@twoday.com::7704c3bc-abe4-4054-b4dc-c2c816006d8d" providerId="AD" clId="Web-{2CDCFF4F-186A-970A-F911-9408C8B92C11}" dt="2025-03-28T08:38:29.095" v="28" actId="20577"/>
          <ac:spMkLst>
            <pc:docMk/>
            <pc:sldMk cId="4195412812" sldId="284"/>
            <ac:spMk id="20" creationId="{D9B189C4-982C-5735-C7DE-56E079147C45}"/>
          </ac:spMkLst>
        </pc:spChg>
      </pc:sldChg>
      <pc:sldChg chg="modSp">
        <pc:chgData name="Rikke Luise Hestbæk" userId="S::rikke.hestbak@twoday.com::7704c3bc-abe4-4054-b4dc-c2c816006d8d" providerId="AD" clId="Web-{2CDCFF4F-186A-970A-F911-9408C8B92C11}" dt="2025-03-28T08:39:20.798" v="34" actId="20577"/>
        <pc:sldMkLst>
          <pc:docMk/>
          <pc:sldMk cId="1126641519" sldId="286"/>
        </pc:sldMkLst>
        <pc:spChg chg="mod">
          <ac:chgData name="Rikke Luise Hestbæk" userId="S::rikke.hestbak@twoday.com::7704c3bc-abe4-4054-b4dc-c2c816006d8d" providerId="AD" clId="Web-{2CDCFF4F-186A-970A-F911-9408C8B92C11}" dt="2025-03-28T08:39:00.220" v="30" actId="20577"/>
          <ac:spMkLst>
            <pc:docMk/>
            <pc:sldMk cId="1126641519" sldId="286"/>
            <ac:spMk id="3" creationId="{E7A124EE-5A4D-CDF1-A5E5-E3A9A4B30828}"/>
          </ac:spMkLst>
        </pc:spChg>
        <pc:spChg chg="mod">
          <ac:chgData name="Rikke Luise Hestbæk" userId="S::rikke.hestbak@twoday.com::7704c3bc-abe4-4054-b4dc-c2c816006d8d" providerId="AD" clId="Web-{2CDCFF4F-186A-970A-F911-9408C8B92C11}" dt="2025-03-28T08:39:20.798" v="34" actId="20577"/>
          <ac:spMkLst>
            <pc:docMk/>
            <pc:sldMk cId="1126641519" sldId="286"/>
            <ac:spMk id="13" creationId="{F5C894F5-CD7E-47C9-A524-4ED54D5FED37}"/>
          </ac:spMkLst>
        </pc:spChg>
      </pc:sldChg>
      <pc:sldChg chg="del">
        <pc:chgData name="Rikke Luise Hestbæk" userId="S::rikke.hestbak@twoday.com::7704c3bc-abe4-4054-b4dc-c2c816006d8d" providerId="AD" clId="Web-{2CDCFF4F-186A-970A-F911-9408C8B92C11}" dt="2025-03-28T08:40:03.642" v="35"/>
        <pc:sldMkLst>
          <pc:docMk/>
          <pc:sldMk cId="577085896" sldId="287"/>
        </pc:sldMkLst>
      </pc:sldChg>
      <pc:sldChg chg="modSp">
        <pc:chgData name="Rikke Luise Hestbæk" userId="S::rikke.hestbak@twoday.com::7704c3bc-abe4-4054-b4dc-c2c816006d8d" providerId="AD" clId="Web-{2CDCFF4F-186A-970A-F911-9408C8B92C11}" dt="2025-03-28T08:38:09.939" v="6" actId="20577"/>
        <pc:sldMkLst>
          <pc:docMk/>
          <pc:sldMk cId="1026627318" sldId="291"/>
        </pc:sldMkLst>
        <pc:spChg chg="mod">
          <ac:chgData name="Rikke Luise Hestbæk" userId="S::rikke.hestbak@twoday.com::7704c3bc-abe4-4054-b4dc-c2c816006d8d" providerId="AD" clId="Web-{2CDCFF4F-186A-970A-F911-9408C8B92C11}" dt="2025-03-28T08:38:09.939" v="6" actId="20577"/>
          <ac:spMkLst>
            <pc:docMk/>
            <pc:sldMk cId="1026627318" sldId="291"/>
            <ac:spMk id="12" creationId="{ECB23712-DB86-23BC-5AB0-83837D3BAC2D}"/>
          </ac:spMkLst>
        </pc:spChg>
      </pc:sldChg>
    </pc:docChg>
  </pc:docChgLst>
  <pc:docChgLst>
    <pc:chgData name="Rikke Luise Hestbæk" userId="7704c3bc-abe4-4054-b4dc-c2c816006d8d" providerId="ADAL" clId="{0C6F027A-19CE-442D-9D89-5EC0FD475D75}"/>
    <pc:docChg chg="modSld">
      <pc:chgData name="Rikke Luise Hestbæk" userId="7704c3bc-abe4-4054-b4dc-c2c816006d8d" providerId="ADAL" clId="{0C6F027A-19CE-442D-9D89-5EC0FD475D75}" dt="2025-03-24T06:54:18.282" v="302"/>
      <pc:docMkLst>
        <pc:docMk/>
      </pc:docMkLst>
      <pc:sldChg chg="modSp mod">
        <pc:chgData name="Rikke Luise Hestbæk" userId="7704c3bc-abe4-4054-b4dc-c2c816006d8d" providerId="ADAL" clId="{0C6F027A-19CE-442D-9D89-5EC0FD475D75}" dt="2025-03-18T11:50:35.338" v="12" actId="14100"/>
        <pc:sldMkLst>
          <pc:docMk/>
          <pc:sldMk cId="1741645017" sldId="262"/>
        </pc:sldMkLst>
        <pc:spChg chg="mod">
          <ac:chgData name="Rikke Luise Hestbæk" userId="7704c3bc-abe4-4054-b4dc-c2c816006d8d" providerId="ADAL" clId="{0C6F027A-19CE-442D-9D89-5EC0FD475D75}" dt="2025-03-18T11:50:35.338" v="12" actId="14100"/>
          <ac:spMkLst>
            <pc:docMk/>
            <pc:sldMk cId="1741645017" sldId="262"/>
            <ac:spMk id="10" creationId="{542F9AA3-9E37-9A10-24F2-46DB3A6D890D}"/>
          </ac:spMkLst>
        </pc:spChg>
      </pc:sldChg>
      <pc:sldChg chg="modSp mod">
        <pc:chgData name="Rikke Luise Hestbæk" userId="7704c3bc-abe4-4054-b4dc-c2c816006d8d" providerId="ADAL" clId="{0C6F027A-19CE-442D-9D89-5EC0FD475D75}" dt="2025-03-19T08:14:34.273" v="76" actId="20577"/>
        <pc:sldMkLst>
          <pc:docMk/>
          <pc:sldMk cId="4177256801" sldId="280"/>
        </pc:sldMkLst>
        <pc:spChg chg="mod">
          <ac:chgData name="Rikke Luise Hestbæk" userId="7704c3bc-abe4-4054-b4dc-c2c816006d8d" providerId="ADAL" clId="{0C6F027A-19CE-442D-9D89-5EC0FD475D75}" dt="2025-03-19T08:14:34.273" v="76" actId="20577"/>
          <ac:spMkLst>
            <pc:docMk/>
            <pc:sldMk cId="4177256801" sldId="280"/>
            <ac:spMk id="4" creationId="{A9683B58-950F-9EE1-E169-92874F69C31F}"/>
          </ac:spMkLst>
        </pc:spChg>
      </pc:sldChg>
      <pc:sldChg chg="modSp mod">
        <pc:chgData name="Rikke Luise Hestbæk" userId="7704c3bc-abe4-4054-b4dc-c2c816006d8d" providerId="ADAL" clId="{0C6F027A-19CE-442D-9D89-5EC0FD475D75}" dt="2025-03-18T11:54:21.502" v="46" actId="20577"/>
        <pc:sldMkLst>
          <pc:docMk/>
          <pc:sldMk cId="3713700170" sldId="283"/>
        </pc:sldMkLst>
        <pc:spChg chg="mod">
          <ac:chgData name="Rikke Luise Hestbæk" userId="7704c3bc-abe4-4054-b4dc-c2c816006d8d" providerId="ADAL" clId="{0C6F027A-19CE-442D-9D89-5EC0FD475D75}" dt="2025-03-18T11:54:21.502" v="46" actId="20577"/>
          <ac:spMkLst>
            <pc:docMk/>
            <pc:sldMk cId="3713700170" sldId="283"/>
            <ac:spMk id="13" creationId="{F5C894F5-CD7E-47C9-A524-4ED54D5FED37}"/>
          </ac:spMkLst>
        </pc:spChg>
      </pc:sldChg>
      <pc:sldChg chg="modSp mod">
        <pc:chgData name="Rikke Luise Hestbæk" userId="7704c3bc-abe4-4054-b4dc-c2c816006d8d" providerId="ADAL" clId="{0C6F027A-19CE-442D-9D89-5EC0FD475D75}" dt="2025-03-18T11:54:54.531" v="49" actId="20577"/>
        <pc:sldMkLst>
          <pc:docMk/>
          <pc:sldMk cId="1754786085" sldId="285"/>
        </pc:sldMkLst>
        <pc:spChg chg="mod">
          <ac:chgData name="Rikke Luise Hestbæk" userId="7704c3bc-abe4-4054-b4dc-c2c816006d8d" providerId="ADAL" clId="{0C6F027A-19CE-442D-9D89-5EC0FD475D75}" dt="2025-03-18T11:54:54.531" v="49" actId="20577"/>
          <ac:spMkLst>
            <pc:docMk/>
            <pc:sldMk cId="1754786085" sldId="285"/>
            <ac:spMk id="13" creationId="{F5C894F5-CD7E-47C9-A524-4ED54D5FED37}"/>
          </ac:spMkLst>
        </pc:spChg>
      </pc:sldChg>
      <pc:sldChg chg="modNotesTx">
        <pc:chgData name="Rikke Luise Hestbæk" userId="7704c3bc-abe4-4054-b4dc-c2c816006d8d" providerId="ADAL" clId="{0C6F027A-19CE-442D-9D89-5EC0FD475D75}" dt="2025-03-24T06:54:18.282" v="302"/>
        <pc:sldMkLst>
          <pc:docMk/>
          <pc:sldMk cId="577085896" sldId="287"/>
        </pc:sldMkLst>
      </pc:sldChg>
      <pc:sldChg chg="modSp mod">
        <pc:chgData name="Rikke Luise Hestbæk" userId="7704c3bc-abe4-4054-b4dc-c2c816006d8d" providerId="ADAL" clId="{0C6F027A-19CE-442D-9D89-5EC0FD475D75}" dt="2025-03-19T08:13:33.072" v="63" actId="20577"/>
        <pc:sldMkLst>
          <pc:docMk/>
          <pc:sldMk cId="1026627318" sldId="291"/>
        </pc:sldMkLst>
        <pc:spChg chg="mod">
          <ac:chgData name="Rikke Luise Hestbæk" userId="7704c3bc-abe4-4054-b4dc-c2c816006d8d" providerId="ADAL" clId="{0C6F027A-19CE-442D-9D89-5EC0FD475D75}" dt="2025-03-19T08:13:33.072" v="63" actId="20577"/>
          <ac:spMkLst>
            <pc:docMk/>
            <pc:sldMk cId="1026627318" sldId="291"/>
            <ac:spMk id="10" creationId="{340B24A5-9400-5FB5-8751-444313241B3E}"/>
          </ac:spMkLst>
        </pc:spChg>
      </pc:sldChg>
      <pc:sldChg chg="modSp mod">
        <pc:chgData name="Rikke Luise Hestbæk" userId="7704c3bc-abe4-4054-b4dc-c2c816006d8d" providerId="ADAL" clId="{0C6F027A-19CE-442D-9D89-5EC0FD475D75}" dt="2025-03-19T08:18:27.384" v="301" actId="6549"/>
        <pc:sldMkLst>
          <pc:docMk/>
          <pc:sldMk cId="350041495" sldId="303"/>
        </pc:sldMkLst>
        <pc:spChg chg="mod">
          <ac:chgData name="Rikke Luise Hestbæk" userId="7704c3bc-abe4-4054-b4dc-c2c816006d8d" providerId="ADAL" clId="{0C6F027A-19CE-442D-9D89-5EC0FD475D75}" dt="2025-03-19T08:18:27.384" v="301" actId="6549"/>
          <ac:spMkLst>
            <pc:docMk/>
            <pc:sldMk cId="350041495" sldId="303"/>
            <ac:spMk id="4" creationId="{A9683B58-950F-9EE1-E169-92874F69C31F}"/>
          </ac:spMkLst>
        </pc:spChg>
      </pc:sldChg>
    </pc:docChg>
  </pc:docChgLst>
  <pc:docChgLst>
    <pc:chgData name="Frederikke Wirstad" userId="c9a1fe24-4082-434b-94fc-c5b2e852a94d" providerId="ADAL" clId="{59D2C992-7789-4106-92DD-B39D638F4FB2}"/>
    <pc:docChg chg="modSld">
      <pc:chgData name="Frederikke Wirstad" userId="c9a1fe24-4082-434b-94fc-c5b2e852a94d" providerId="ADAL" clId="{59D2C992-7789-4106-92DD-B39D638F4FB2}" dt="2025-03-17T09:34:33.566" v="8" actId="20577"/>
      <pc:docMkLst>
        <pc:docMk/>
      </pc:docMkLst>
      <pc:sldChg chg="modSp mod">
        <pc:chgData name="Frederikke Wirstad" userId="c9a1fe24-4082-434b-94fc-c5b2e852a94d" providerId="ADAL" clId="{59D2C992-7789-4106-92DD-B39D638F4FB2}" dt="2025-03-17T09:34:33.566" v="8" actId="20577"/>
        <pc:sldMkLst>
          <pc:docMk/>
          <pc:sldMk cId="3713700170" sldId="283"/>
        </pc:sldMkLst>
        <pc:spChg chg="mod">
          <ac:chgData name="Frederikke Wirstad" userId="c9a1fe24-4082-434b-94fc-c5b2e852a94d" providerId="ADAL" clId="{59D2C992-7789-4106-92DD-B39D638F4FB2}" dt="2025-03-17T09:34:33.566" v="8" actId="20577"/>
          <ac:spMkLst>
            <pc:docMk/>
            <pc:sldMk cId="3713700170" sldId="283"/>
            <ac:spMk id="13" creationId="{F5C894F5-CD7E-47C9-A524-4ED54D5FED37}"/>
          </ac:spMkLst>
        </pc:spChg>
      </pc:sldChg>
    </pc:docChg>
  </pc:docChgLst>
  <pc:docChgLst>
    <pc:chgData name="Sondre Hårstad" userId="896b90e4-5606-4b14-8526-9d92d18593e1" providerId="ADAL" clId="{A8B98000-2BD5-A949-97A2-2F18FF88C17A}"/>
    <pc:docChg chg="undo redo custSel addSld delSld modSld sldOrd">
      <pc:chgData name="Sondre Hårstad" userId="896b90e4-5606-4b14-8526-9d92d18593e1" providerId="ADAL" clId="{A8B98000-2BD5-A949-97A2-2F18FF88C17A}" dt="2025-03-28T10:53:12.977" v="3291" actId="20577"/>
      <pc:docMkLst>
        <pc:docMk/>
      </pc:docMkLst>
      <pc:sldChg chg="addSp delSp modSp mod">
        <pc:chgData name="Sondre Hårstad" userId="896b90e4-5606-4b14-8526-9d92d18593e1" providerId="ADAL" clId="{A8B98000-2BD5-A949-97A2-2F18FF88C17A}" dt="2025-03-18T10:01:44.562" v="2132" actId="1035"/>
        <pc:sldMkLst>
          <pc:docMk/>
          <pc:sldMk cId="2325915647" sldId="257"/>
        </pc:sldMkLst>
        <pc:spChg chg="mod">
          <ac:chgData name="Sondre Hårstad" userId="896b90e4-5606-4b14-8526-9d92d18593e1" providerId="ADAL" clId="{A8B98000-2BD5-A949-97A2-2F18FF88C17A}" dt="2025-03-18T10:01:44.562" v="2132" actId="1035"/>
          <ac:spMkLst>
            <pc:docMk/>
            <pc:sldMk cId="2325915647" sldId="257"/>
            <ac:spMk id="2" creationId="{9ACD0072-8542-5F12-B5E8-F27B9215840F}"/>
          </ac:spMkLst>
        </pc:spChg>
      </pc:sldChg>
      <pc:sldChg chg="addSp delSp modSp mod">
        <pc:chgData name="Sondre Hårstad" userId="896b90e4-5606-4b14-8526-9d92d18593e1" providerId="ADAL" clId="{A8B98000-2BD5-A949-97A2-2F18FF88C17A}" dt="2025-03-18T12:08:27.587" v="2164" actId="20577"/>
        <pc:sldMkLst>
          <pc:docMk/>
          <pc:sldMk cId="2081039354" sldId="260"/>
        </pc:sldMkLst>
        <pc:spChg chg="add mod">
          <ac:chgData name="Sondre Hårstad" userId="896b90e4-5606-4b14-8526-9d92d18593e1" providerId="ADAL" clId="{A8B98000-2BD5-A949-97A2-2F18FF88C17A}" dt="2025-03-18T12:04:25.627" v="2140" actId="1076"/>
          <ac:spMkLst>
            <pc:docMk/>
            <pc:sldMk cId="2081039354" sldId="260"/>
            <ac:spMk id="10" creationId="{605EFEFA-40C9-8049-5B8F-56DA78A160F5}"/>
          </ac:spMkLst>
        </pc:spChg>
        <pc:spChg chg="add mod">
          <ac:chgData name="Sondre Hårstad" userId="896b90e4-5606-4b14-8526-9d92d18593e1" providerId="ADAL" clId="{A8B98000-2BD5-A949-97A2-2F18FF88C17A}" dt="2025-03-18T12:08:27.587" v="2164" actId="20577"/>
          <ac:spMkLst>
            <pc:docMk/>
            <pc:sldMk cId="2081039354" sldId="260"/>
            <ac:spMk id="11" creationId="{928C847F-1991-93BC-CB76-39BB17405680}"/>
          </ac:spMkLst>
        </pc:spChg>
        <pc:spChg chg="add mod">
          <ac:chgData name="Sondre Hårstad" userId="896b90e4-5606-4b14-8526-9d92d18593e1" providerId="ADAL" clId="{A8B98000-2BD5-A949-97A2-2F18FF88C17A}" dt="2025-03-18T12:04:25.627" v="2140" actId="1076"/>
          <ac:spMkLst>
            <pc:docMk/>
            <pc:sldMk cId="2081039354" sldId="260"/>
            <ac:spMk id="12" creationId="{0AC32585-2B98-CFCA-02BA-996129CFA896}"/>
          </ac:spMkLst>
        </pc:spChg>
        <pc:spChg chg="mod">
          <ac:chgData name="Sondre Hårstad" userId="896b90e4-5606-4b14-8526-9d92d18593e1" providerId="ADAL" clId="{A8B98000-2BD5-A949-97A2-2F18FF88C17A}" dt="2025-03-14T09:49:59.505" v="415" actId="1076"/>
          <ac:spMkLst>
            <pc:docMk/>
            <pc:sldMk cId="2081039354" sldId="260"/>
            <ac:spMk id="40" creationId="{6DE152FE-62A8-E929-7B84-7C09705FC3AA}"/>
          </ac:spMkLst>
        </pc:spChg>
        <pc:spChg chg="mod">
          <ac:chgData name="Sondre Hårstad" userId="896b90e4-5606-4b14-8526-9d92d18593e1" providerId="ADAL" clId="{A8B98000-2BD5-A949-97A2-2F18FF88C17A}" dt="2025-03-14T09:49:59.505" v="415" actId="1076"/>
          <ac:spMkLst>
            <pc:docMk/>
            <pc:sldMk cId="2081039354" sldId="260"/>
            <ac:spMk id="41" creationId="{BDE5E4C9-6898-BD2D-66B8-605CC2747861}"/>
          </ac:spMkLst>
        </pc:spChg>
        <pc:spChg chg="mod">
          <ac:chgData name="Sondre Hårstad" userId="896b90e4-5606-4b14-8526-9d92d18593e1" providerId="ADAL" clId="{A8B98000-2BD5-A949-97A2-2F18FF88C17A}" dt="2025-03-14T09:49:59.505" v="415" actId="1076"/>
          <ac:spMkLst>
            <pc:docMk/>
            <pc:sldMk cId="2081039354" sldId="260"/>
            <ac:spMk id="42" creationId="{6EF6526D-FF71-680F-A19D-18A4C3734A83}"/>
          </ac:spMkLst>
        </pc:spChg>
        <pc:spChg chg="mod">
          <ac:chgData name="Sondre Hårstad" userId="896b90e4-5606-4b14-8526-9d92d18593e1" providerId="ADAL" clId="{A8B98000-2BD5-A949-97A2-2F18FF88C17A}" dt="2025-03-14T09:49:59.505" v="415" actId="1076"/>
          <ac:spMkLst>
            <pc:docMk/>
            <pc:sldMk cId="2081039354" sldId="260"/>
            <ac:spMk id="43" creationId="{52AD73E2-6C16-92AD-0556-0DA52E032A18}"/>
          </ac:spMkLst>
        </pc:spChg>
        <pc:spChg chg="mod">
          <ac:chgData name="Sondre Hårstad" userId="896b90e4-5606-4b14-8526-9d92d18593e1" providerId="ADAL" clId="{A8B98000-2BD5-A949-97A2-2F18FF88C17A}" dt="2025-03-14T09:49:59.505" v="415" actId="1076"/>
          <ac:spMkLst>
            <pc:docMk/>
            <pc:sldMk cId="2081039354" sldId="260"/>
            <ac:spMk id="44" creationId="{EF458DD4-B7FB-759C-6FBD-98A4DC7EE80C}"/>
          </ac:spMkLst>
        </pc:spChg>
        <pc:spChg chg="add mod">
          <ac:chgData name="Sondre Hårstad" userId="896b90e4-5606-4b14-8526-9d92d18593e1" providerId="ADAL" clId="{A8B98000-2BD5-A949-97A2-2F18FF88C17A}" dt="2025-03-18T12:04:25.627" v="2140" actId="1076"/>
          <ac:spMkLst>
            <pc:docMk/>
            <pc:sldMk cId="2081039354" sldId="260"/>
            <ac:spMk id="52" creationId="{E39D379E-DFC9-1342-3983-C70045808527}"/>
          </ac:spMkLst>
        </pc:spChg>
        <pc:spChg chg="add mod">
          <ac:chgData name="Sondre Hårstad" userId="896b90e4-5606-4b14-8526-9d92d18593e1" providerId="ADAL" clId="{A8B98000-2BD5-A949-97A2-2F18FF88C17A}" dt="2025-03-18T12:04:25.627" v="2140" actId="1076"/>
          <ac:spMkLst>
            <pc:docMk/>
            <pc:sldMk cId="2081039354" sldId="260"/>
            <ac:spMk id="53" creationId="{B6FB4A12-B11E-6C00-7727-DE3B5BBDB3D0}"/>
          </ac:spMkLst>
        </pc:spChg>
        <pc:picChg chg="mod">
          <ac:chgData name="Sondre Hårstad" userId="896b90e4-5606-4b14-8526-9d92d18593e1" providerId="ADAL" clId="{A8B98000-2BD5-A949-97A2-2F18FF88C17A}" dt="2025-03-18T12:08:21.666" v="2143" actId="1076"/>
          <ac:picMkLst>
            <pc:docMk/>
            <pc:sldMk cId="2081039354" sldId="260"/>
            <ac:picMk id="2" creationId="{CB78E602-EEEA-D314-DD1C-041D3FEA62B0}"/>
          </ac:picMkLst>
        </pc:picChg>
        <pc:picChg chg="mod">
          <ac:chgData name="Sondre Hårstad" userId="896b90e4-5606-4b14-8526-9d92d18593e1" providerId="ADAL" clId="{A8B98000-2BD5-A949-97A2-2F18FF88C17A}" dt="2025-03-14T09:49:59.505" v="415" actId="1076"/>
          <ac:picMkLst>
            <pc:docMk/>
            <pc:sldMk cId="2081039354" sldId="260"/>
            <ac:picMk id="16" creationId="{A2492CD4-5B44-2EEC-7ABF-6CC78E02F2AF}"/>
          </ac:picMkLst>
        </pc:picChg>
        <pc:picChg chg="mod">
          <ac:chgData name="Sondre Hårstad" userId="896b90e4-5606-4b14-8526-9d92d18593e1" providerId="ADAL" clId="{A8B98000-2BD5-A949-97A2-2F18FF88C17A}" dt="2025-03-14T09:49:59.505" v="415" actId="1076"/>
          <ac:picMkLst>
            <pc:docMk/>
            <pc:sldMk cId="2081039354" sldId="260"/>
            <ac:picMk id="19" creationId="{99D61E68-9A4A-1E41-6688-65BBB423F80E}"/>
          </ac:picMkLst>
        </pc:picChg>
        <pc:picChg chg="mod">
          <ac:chgData name="Sondre Hårstad" userId="896b90e4-5606-4b14-8526-9d92d18593e1" providerId="ADAL" clId="{A8B98000-2BD5-A949-97A2-2F18FF88C17A}" dt="2025-03-14T09:49:59.505" v="415" actId="1076"/>
          <ac:picMkLst>
            <pc:docMk/>
            <pc:sldMk cId="2081039354" sldId="260"/>
            <ac:picMk id="26" creationId="{CBC5B59C-798A-BA08-B932-415C4796C0D6}"/>
          </ac:picMkLst>
        </pc:picChg>
        <pc:picChg chg="mod">
          <ac:chgData name="Sondre Hårstad" userId="896b90e4-5606-4b14-8526-9d92d18593e1" providerId="ADAL" clId="{A8B98000-2BD5-A949-97A2-2F18FF88C17A}" dt="2025-03-14T09:49:59.505" v="415" actId="1076"/>
          <ac:picMkLst>
            <pc:docMk/>
            <pc:sldMk cId="2081039354" sldId="260"/>
            <ac:picMk id="32" creationId="{B78B2D3E-9223-D1D3-EFDE-C0D21C472CAE}"/>
          </ac:picMkLst>
        </pc:picChg>
        <pc:picChg chg="mod">
          <ac:chgData name="Sondre Hårstad" userId="896b90e4-5606-4b14-8526-9d92d18593e1" providerId="ADAL" clId="{A8B98000-2BD5-A949-97A2-2F18FF88C17A}" dt="2025-03-14T09:49:59.505" v="415" actId="1076"/>
          <ac:picMkLst>
            <pc:docMk/>
            <pc:sldMk cId="2081039354" sldId="260"/>
            <ac:picMk id="34" creationId="{8844D121-C513-DCFF-334B-8DFD7F138D50}"/>
          </ac:picMkLst>
        </pc:picChg>
        <pc:picChg chg="mod">
          <ac:chgData name="Sondre Hårstad" userId="896b90e4-5606-4b14-8526-9d92d18593e1" providerId="ADAL" clId="{A8B98000-2BD5-A949-97A2-2F18FF88C17A}" dt="2025-03-14T09:49:55.917" v="414" actId="1076"/>
          <ac:picMkLst>
            <pc:docMk/>
            <pc:sldMk cId="2081039354" sldId="260"/>
            <ac:picMk id="36" creationId="{E494F477-32BA-03EC-1CC5-FB67EACE6FCD}"/>
          </ac:picMkLst>
        </pc:picChg>
      </pc:sldChg>
      <pc:sldChg chg="addSp delSp modSp mod">
        <pc:chgData name="Sondre Hårstad" userId="896b90e4-5606-4b14-8526-9d92d18593e1" providerId="ADAL" clId="{A8B98000-2BD5-A949-97A2-2F18FF88C17A}" dt="2025-03-24T09:04:36.870" v="2845" actId="14100"/>
        <pc:sldMkLst>
          <pc:docMk/>
          <pc:sldMk cId="1741645017" sldId="262"/>
        </pc:sldMkLst>
        <pc:spChg chg="mod">
          <ac:chgData name="Sondre Hårstad" userId="896b90e4-5606-4b14-8526-9d92d18593e1" providerId="ADAL" clId="{A8B98000-2BD5-A949-97A2-2F18FF88C17A}" dt="2025-03-24T09:04:36.870" v="2845" actId="14100"/>
          <ac:spMkLst>
            <pc:docMk/>
            <pc:sldMk cId="1741645017" sldId="262"/>
            <ac:spMk id="10" creationId="{542F9AA3-9E37-9A10-24F2-46DB3A6D890D}"/>
          </ac:spMkLst>
        </pc:spChg>
        <pc:spChg chg="add mod">
          <ac:chgData name="Sondre Hårstad" userId="896b90e4-5606-4b14-8526-9d92d18593e1" providerId="ADAL" clId="{A8B98000-2BD5-A949-97A2-2F18FF88C17A}" dt="2025-03-18T12:08:51.949" v="2169"/>
          <ac:spMkLst>
            <pc:docMk/>
            <pc:sldMk cId="1741645017" sldId="262"/>
            <ac:spMk id="28" creationId="{DF38441D-2A91-F8D1-D8AC-37AA692579D3}"/>
          </ac:spMkLst>
        </pc:spChg>
        <pc:spChg chg="add mod">
          <ac:chgData name="Sondre Hårstad" userId="896b90e4-5606-4b14-8526-9d92d18593e1" providerId="ADAL" clId="{A8B98000-2BD5-A949-97A2-2F18FF88C17A}" dt="2025-03-18T12:09:04.455" v="2170" actId="207"/>
          <ac:spMkLst>
            <pc:docMk/>
            <pc:sldMk cId="1741645017" sldId="262"/>
            <ac:spMk id="29" creationId="{0279079A-10E3-FD7F-696F-9455ED381813}"/>
          </ac:spMkLst>
        </pc:spChg>
        <pc:spChg chg="add mod">
          <ac:chgData name="Sondre Hårstad" userId="896b90e4-5606-4b14-8526-9d92d18593e1" providerId="ADAL" clId="{A8B98000-2BD5-A949-97A2-2F18FF88C17A}" dt="2025-03-18T12:08:51.949" v="2169"/>
          <ac:spMkLst>
            <pc:docMk/>
            <pc:sldMk cId="1741645017" sldId="262"/>
            <ac:spMk id="30" creationId="{2CF334B9-3CFA-A5D5-6CB5-86EBAF72111E}"/>
          </ac:spMkLst>
        </pc:spChg>
        <pc:spChg chg="add mod">
          <ac:chgData name="Sondre Hårstad" userId="896b90e4-5606-4b14-8526-9d92d18593e1" providerId="ADAL" clId="{A8B98000-2BD5-A949-97A2-2F18FF88C17A}" dt="2025-03-18T12:08:51.949" v="2169"/>
          <ac:spMkLst>
            <pc:docMk/>
            <pc:sldMk cId="1741645017" sldId="262"/>
            <ac:spMk id="31" creationId="{3AF66034-B69A-F6F2-6CC3-9A60F59F2F8E}"/>
          </ac:spMkLst>
        </pc:spChg>
        <pc:spChg chg="add mod">
          <ac:chgData name="Sondre Hårstad" userId="896b90e4-5606-4b14-8526-9d92d18593e1" providerId="ADAL" clId="{A8B98000-2BD5-A949-97A2-2F18FF88C17A}" dt="2025-03-18T12:08:51.949" v="2169"/>
          <ac:spMkLst>
            <pc:docMk/>
            <pc:sldMk cId="1741645017" sldId="262"/>
            <ac:spMk id="32" creationId="{51515E69-5A34-B9D3-3B41-43A99776EC7D}"/>
          </ac:spMkLst>
        </pc:spChg>
        <pc:spChg chg="add mod">
          <ac:chgData name="Sondre Hårstad" userId="896b90e4-5606-4b14-8526-9d92d18593e1" providerId="ADAL" clId="{A8B98000-2BD5-A949-97A2-2F18FF88C17A}" dt="2025-03-18T12:08:51.949" v="2169"/>
          <ac:spMkLst>
            <pc:docMk/>
            <pc:sldMk cId="1741645017" sldId="262"/>
            <ac:spMk id="33" creationId="{2A22AD75-511F-08D8-8F39-C83DF36AA444}"/>
          </ac:spMkLst>
        </pc:spChg>
        <pc:spChg chg="add mod">
          <ac:chgData name="Sondre Hårstad" userId="896b90e4-5606-4b14-8526-9d92d18593e1" providerId="ADAL" clId="{A8B98000-2BD5-A949-97A2-2F18FF88C17A}" dt="2025-03-18T12:08:51.949" v="2169"/>
          <ac:spMkLst>
            <pc:docMk/>
            <pc:sldMk cId="1741645017" sldId="262"/>
            <ac:spMk id="34" creationId="{D711F649-2F8F-3C84-471D-CB2D16B77CD1}"/>
          </ac:spMkLst>
        </pc:spChg>
        <pc:spChg chg="add mod">
          <ac:chgData name="Sondre Hårstad" userId="896b90e4-5606-4b14-8526-9d92d18593e1" providerId="ADAL" clId="{A8B98000-2BD5-A949-97A2-2F18FF88C17A}" dt="2025-03-18T12:08:51.949" v="2169"/>
          <ac:spMkLst>
            <pc:docMk/>
            <pc:sldMk cId="1741645017" sldId="262"/>
            <ac:spMk id="35" creationId="{81EEE350-CFE2-4290-78CF-BC8E35E65AB6}"/>
          </ac:spMkLst>
        </pc:spChg>
        <pc:spChg chg="add mod">
          <ac:chgData name="Sondre Hårstad" userId="896b90e4-5606-4b14-8526-9d92d18593e1" providerId="ADAL" clId="{A8B98000-2BD5-A949-97A2-2F18FF88C17A}" dt="2025-03-18T12:08:51.949" v="2169"/>
          <ac:spMkLst>
            <pc:docMk/>
            <pc:sldMk cId="1741645017" sldId="262"/>
            <ac:spMk id="36" creationId="{41B91788-B291-1126-8F27-81B060AB41A1}"/>
          </ac:spMkLst>
        </pc:spChg>
        <pc:picChg chg="add mod">
          <ac:chgData name="Sondre Hårstad" userId="896b90e4-5606-4b14-8526-9d92d18593e1" providerId="ADAL" clId="{A8B98000-2BD5-A949-97A2-2F18FF88C17A}" dt="2025-03-18T12:08:51.949" v="2169"/>
          <ac:picMkLst>
            <pc:docMk/>
            <pc:sldMk cId="1741645017" sldId="262"/>
            <ac:picMk id="38" creationId="{6D5EB08F-7AB9-5CCF-0CDA-44AFC3A7AF80}"/>
          </ac:picMkLst>
        </pc:picChg>
      </pc:sldChg>
      <pc:sldChg chg="setBg">
        <pc:chgData name="Sondre Hårstad" userId="896b90e4-5606-4b14-8526-9d92d18593e1" providerId="ADAL" clId="{A8B98000-2BD5-A949-97A2-2F18FF88C17A}" dt="2025-03-28T09:15:45.148" v="3286" actId="18331"/>
        <pc:sldMkLst>
          <pc:docMk/>
          <pc:sldMk cId="818397441" sldId="263"/>
        </pc:sldMkLst>
      </pc:sldChg>
      <pc:sldChg chg="addSp delSp modSp del mod modShow modNotesTx">
        <pc:chgData name="Sondre Hårstad" userId="896b90e4-5606-4b14-8526-9d92d18593e1" providerId="ADAL" clId="{A8B98000-2BD5-A949-97A2-2F18FF88C17A}" dt="2025-03-28T08:15:08.052" v="3244" actId="2696"/>
        <pc:sldMkLst>
          <pc:docMk/>
          <pc:sldMk cId="3882560526" sldId="264"/>
        </pc:sldMkLst>
      </pc:sldChg>
      <pc:sldChg chg="delSp del mod">
        <pc:chgData name="Sondre Hårstad" userId="896b90e4-5606-4b14-8526-9d92d18593e1" providerId="ADAL" clId="{A8B98000-2BD5-A949-97A2-2F18FF88C17A}" dt="2025-03-28T08:17:46.320" v="3260" actId="2696"/>
        <pc:sldMkLst>
          <pc:docMk/>
          <pc:sldMk cId="2464927544" sldId="269"/>
        </pc:sldMkLst>
      </pc:sldChg>
      <pc:sldChg chg="del">
        <pc:chgData name="Sondre Hårstad" userId="896b90e4-5606-4b14-8526-9d92d18593e1" providerId="ADAL" clId="{A8B98000-2BD5-A949-97A2-2F18FF88C17A}" dt="2025-03-28T08:15:43.454" v="3252" actId="2696"/>
        <pc:sldMkLst>
          <pc:docMk/>
          <pc:sldMk cId="338510867" sldId="270"/>
        </pc:sldMkLst>
      </pc:sldChg>
      <pc:sldChg chg="del">
        <pc:chgData name="Sondre Hårstad" userId="896b90e4-5606-4b14-8526-9d92d18593e1" providerId="ADAL" clId="{A8B98000-2BD5-A949-97A2-2F18FF88C17A}" dt="2025-03-28T08:15:43.477" v="3253" actId="2696"/>
        <pc:sldMkLst>
          <pc:docMk/>
          <pc:sldMk cId="4001742717" sldId="271"/>
        </pc:sldMkLst>
      </pc:sldChg>
      <pc:sldChg chg="del">
        <pc:chgData name="Sondre Hårstad" userId="896b90e4-5606-4b14-8526-9d92d18593e1" providerId="ADAL" clId="{A8B98000-2BD5-A949-97A2-2F18FF88C17A}" dt="2025-03-14T10:23:43.149" v="435" actId="2696"/>
        <pc:sldMkLst>
          <pc:docMk/>
          <pc:sldMk cId="3083456690" sldId="272"/>
        </pc:sldMkLst>
      </pc:sldChg>
      <pc:sldChg chg="del">
        <pc:chgData name="Sondre Hårstad" userId="896b90e4-5606-4b14-8526-9d92d18593e1" providerId="ADAL" clId="{A8B98000-2BD5-A949-97A2-2F18FF88C17A}" dt="2025-03-14T10:23:48.736" v="436" actId="2696"/>
        <pc:sldMkLst>
          <pc:docMk/>
          <pc:sldMk cId="639629345" sldId="273"/>
        </pc:sldMkLst>
      </pc:sldChg>
      <pc:sldChg chg="addSp delSp modSp add del mod modShow modCm">
        <pc:chgData name="Sondre Hårstad" userId="896b90e4-5606-4b14-8526-9d92d18593e1" providerId="ADAL" clId="{A8B98000-2BD5-A949-97A2-2F18FF88C17A}" dt="2025-03-26T12:08:43.230" v="2933" actId="2696"/>
        <pc:sldMkLst>
          <pc:docMk/>
          <pc:sldMk cId="847683705" sldId="275"/>
        </pc:sldMkLst>
        <pc:extLst>
          <p:ext xmlns:p="http://schemas.openxmlformats.org/presentationml/2006/main" uri="{D6D511B9-2390-475A-947B-AFAB55BFBCF1}">
            <pc226:cmChg xmlns:pc226="http://schemas.microsoft.com/office/powerpoint/2022/06/main/command" chg="mod">
              <pc226:chgData name="Sondre Hårstad" userId="896b90e4-5606-4b14-8526-9d92d18593e1" providerId="ADAL" clId="{A8B98000-2BD5-A949-97A2-2F18FF88C17A}" dt="2025-03-14T09:41:52.814" v="332" actId="478"/>
              <pc2:cmMkLst xmlns:pc2="http://schemas.microsoft.com/office/powerpoint/2019/9/main/command">
                <pc:docMk/>
                <pc:sldMk cId="847683705" sldId="275"/>
                <pc2:cmMk id="{BEB8B9E5-37BA-45B4-A167-BC34B638ACB2}"/>
              </pc2:cmMkLst>
            </pc226:cmChg>
          </p:ext>
        </pc:extLst>
      </pc:sldChg>
      <pc:sldChg chg="delSp modSp mod">
        <pc:chgData name="Sondre Hårstad" userId="896b90e4-5606-4b14-8526-9d92d18593e1" providerId="ADAL" clId="{A8B98000-2BD5-A949-97A2-2F18FF88C17A}" dt="2025-03-28T10:53:12.977" v="3291" actId="20577"/>
        <pc:sldMkLst>
          <pc:docMk/>
          <pc:sldMk cId="1995883409" sldId="276"/>
        </pc:sldMkLst>
        <pc:spChg chg="mod">
          <ac:chgData name="Sondre Hårstad" userId="896b90e4-5606-4b14-8526-9d92d18593e1" providerId="ADAL" clId="{A8B98000-2BD5-A949-97A2-2F18FF88C17A}" dt="2025-03-28T10:53:12.977" v="3291" actId="20577"/>
          <ac:spMkLst>
            <pc:docMk/>
            <pc:sldMk cId="1995883409" sldId="276"/>
            <ac:spMk id="8" creationId="{99052865-72A5-B170-F780-B951BEC7B66B}"/>
          </ac:spMkLst>
        </pc:spChg>
        <pc:picChg chg="mod">
          <ac:chgData name="Sondre Hårstad" userId="896b90e4-5606-4b14-8526-9d92d18593e1" providerId="ADAL" clId="{A8B98000-2BD5-A949-97A2-2F18FF88C17A}" dt="2025-03-20T15:24:47.660" v="2691" actId="1076"/>
          <ac:picMkLst>
            <pc:docMk/>
            <pc:sldMk cId="1995883409" sldId="276"/>
            <ac:picMk id="7" creationId="{727BE0E0-603A-4E14-6298-312390F4BC32}"/>
          </ac:picMkLst>
        </pc:picChg>
      </pc:sldChg>
      <pc:sldChg chg="del">
        <pc:chgData name="Sondre Hårstad" userId="896b90e4-5606-4b14-8526-9d92d18593e1" providerId="ADAL" clId="{A8B98000-2BD5-A949-97A2-2F18FF88C17A}" dt="2025-03-14T07:54:16.141" v="0" actId="2696"/>
        <pc:sldMkLst>
          <pc:docMk/>
          <pc:sldMk cId="3437884499" sldId="277"/>
        </pc:sldMkLst>
      </pc:sldChg>
      <pc:sldChg chg="delSp modSp mod ord modShow">
        <pc:chgData name="Sondre Hårstad" userId="896b90e4-5606-4b14-8526-9d92d18593e1" providerId="ADAL" clId="{A8B98000-2BD5-A949-97A2-2F18FF88C17A}" dt="2025-03-18T12:22:26.925" v="2195" actId="1076"/>
        <pc:sldMkLst>
          <pc:docMk/>
          <pc:sldMk cId="3552179486" sldId="278"/>
        </pc:sldMkLst>
        <pc:spChg chg="mod">
          <ac:chgData name="Sondre Hårstad" userId="896b90e4-5606-4b14-8526-9d92d18593e1" providerId="ADAL" clId="{A8B98000-2BD5-A949-97A2-2F18FF88C17A}" dt="2025-03-18T12:22:26.925" v="2195" actId="1076"/>
          <ac:spMkLst>
            <pc:docMk/>
            <pc:sldMk cId="3552179486" sldId="278"/>
            <ac:spMk id="5" creationId="{29DF35C1-24CB-FB5A-0593-025B1B5D4A7E}"/>
          </ac:spMkLst>
        </pc:spChg>
      </pc:sldChg>
      <pc:sldChg chg="delSp modSp mod ord modShow">
        <pc:chgData name="Sondre Hårstad" userId="896b90e4-5606-4b14-8526-9d92d18593e1" providerId="ADAL" clId="{A8B98000-2BD5-A949-97A2-2F18FF88C17A}" dt="2025-03-18T12:22:30.197" v="2196"/>
        <pc:sldMkLst>
          <pc:docMk/>
          <pc:sldMk cId="21612550" sldId="279"/>
        </pc:sldMkLst>
        <pc:spChg chg="mod">
          <ac:chgData name="Sondre Hårstad" userId="896b90e4-5606-4b14-8526-9d92d18593e1" providerId="ADAL" clId="{A8B98000-2BD5-A949-97A2-2F18FF88C17A}" dt="2025-03-18T12:22:30.197" v="2196"/>
          <ac:spMkLst>
            <pc:docMk/>
            <pc:sldMk cId="21612550" sldId="279"/>
            <ac:spMk id="5" creationId="{29DF35C1-24CB-FB5A-0593-025B1B5D4A7E}"/>
          </ac:spMkLst>
        </pc:spChg>
      </pc:sldChg>
      <pc:sldChg chg="delSp modSp mod ord modShow">
        <pc:chgData name="Sondre Hårstad" userId="896b90e4-5606-4b14-8526-9d92d18593e1" providerId="ADAL" clId="{A8B98000-2BD5-A949-97A2-2F18FF88C17A}" dt="2025-03-18T12:22:32.690" v="2197"/>
        <pc:sldMkLst>
          <pc:docMk/>
          <pc:sldMk cId="4177256801" sldId="280"/>
        </pc:sldMkLst>
        <pc:spChg chg="mod">
          <ac:chgData name="Sondre Hårstad" userId="896b90e4-5606-4b14-8526-9d92d18593e1" providerId="ADAL" clId="{A8B98000-2BD5-A949-97A2-2F18FF88C17A}" dt="2025-03-18T12:22:32.690" v="2197"/>
          <ac:spMkLst>
            <pc:docMk/>
            <pc:sldMk cId="4177256801" sldId="280"/>
            <ac:spMk id="5" creationId="{29DF35C1-24CB-FB5A-0593-025B1B5D4A7E}"/>
          </ac:spMkLst>
        </pc:spChg>
      </pc:sldChg>
      <pc:sldChg chg="del">
        <pc:chgData name="Sondre Hårstad" userId="896b90e4-5606-4b14-8526-9d92d18593e1" providerId="ADAL" clId="{A8B98000-2BD5-A949-97A2-2F18FF88C17A}" dt="2025-03-28T08:15:43.438" v="3251" actId="2696"/>
        <pc:sldMkLst>
          <pc:docMk/>
          <pc:sldMk cId="1864643502" sldId="281"/>
        </pc:sldMkLst>
      </pc:sldChg>
      <pc:sldChg chg="setBg">
        <pc:chgData name="Sondre Hårstad" userId="896b90e4-5606-4b14-8526-9d92d18593e1" providerId="ADAL" clId="{A8B98000-2BD5-A949-97A2-2F18FF88C17A}" dt="2025-03-28T09:15:45.148" v="3286" actId="18331"/>
        <pc:sldMkLst>
          <pc:docMk/>
          <pc:sldMk cId="1322015019" sldId="282"/>
        </pc:sldMkLst>
      </pc:sldChg>
      <pc:sldChg chg="delSp modSp mod">
        <pc:chgData name="Sondre Hårstad" userId="896b90e4-5606-4b14-8526-9d92d18593e1" providerId="ADAL" clId="{A8B98000-2BD5-A949-97A2-2F18FF88C17A}" dt="2025-03-28T08:17:02.547" v="3254" actId="207"/>
        <pc:sldMkLst>
          <pc:docMk/>
          <pc:sldMk cId="3713700170" sldId="283"/>
        </pc:sldMkLst>
        <pc:spChg chg="mod">
          <ac:chgData name="Sondre Hårstad" userId="896b90e4-5606-4b14-8526-9d92d18593e1" providerId="ADAL" clId="{A8B98000-2BD5-A949-97A2-2F18FF88C17A}" dt="2025-03-28T08:17:02.547" v="3254" actId="207"/>
          <ac:spMkLst>
            <pc:docMk/>
            <pc:sldMk cId="3713700170" sldId="283"/>
            <ac:spMk id="23" creationId="{1B49EE6E-EED1-4363-8EC2-A739E41740DC}"/>
          </ac:spMkLst>
        </pc:spChg>
        <pc:picChg chg="mod modCrop">
          <ac:chgData name="Sondre Hårstad" userId="896b90e4-5606-4b14-8526-9d92d18593e1" providerId="ADAL" clId="{A8B98000-2BD5-A949-97A2-2F18FF88C17A}" dt="2025-03-20T15:43:04.704" v="2772" actId="18131"/>
          <ac:picMkLst>
            <pc:docMk/>
            <pc:sldMk cId="3713700170" sldId="283"/>
            <ac:picMk id="17" creationId="{EF6B7E08-DDC1-D7EE-8E8B-463B96152B3E}"/>
          </ac:picMkLst>
        </pc:picChg>
      </pc:sldChg>
      <pc:sldChg chg="addSp delSp modSp mod ord">
        <pc:chgData name="Sondre Hårstad" userId="896b90e4-5606-4b14-8526-9d92d18593e1" providerId="ADAL" clId="{A8B98000-2BD5-A949-97A2-2F18FF88C17A}" dt="2025-03-21T09:04:08.218" v="2844" actId="14826"/>
        <pc:sldMkLst>
          <pc:docMk/>
          <pc:sldMk cId="4195412812" sldId="284"/>
        </pc:sldMkLst>
        <pc:spChg chg="mod">
          <ac:chgData name="Sondre Hårstad" userId="896b90e4-5606-4b14-8526-9d92d18593e1" providerId="ADAL" clId="{A8B98000-2BD5-A949-97A2-2F18FF88C17A}" dt="2025-03-17T09:56:53.697" v="1041"/>
          <ac:spMkLst>
            <pc:docMk/>
            <pc:sldMk cId="4195412812" sldId="284"/>
            <ac:spMk id="4" creationId="{F5374A44-B694-CDCF-A8A9-1A12C7E309B9}"/>
          </ac:spMkLst>
        </pc:spChg>
        <pc:picChg chg="mod">
          <ac:chgData name="Sondre Hårstad" userId="896b90e4-5606-4b14-8526-9d92d18593e1" providerId="ADAL" clId="{A8B98000-2BD5-A949-97A2-2F18FF88C17A}" dt="2025-03-20T15:44:47.182" v="2790" actId="1076"/>
          <ac:picMkLst>
            <pc:docMk/>
            <pc:sldMk cId="4195412812" sldId="284"/>
            <ac:picMk id="28" creationId="{F72A5AC0-8E4F-E1AA-23E1-E52599661C64}"/>
          </ac:picMkLst>
        </pc:picChg>
        <pc:picChg chg="add del mod modCrop">
          <ac:chgData name="Sondre Hårstad" userId="896b90e4-5606-4b14-8526-9d92d18593e1" providerId="ADAL" clId="{A8B98000-2BD5-A949-97A2-2F18FF88C17A}" dt="2025-03-20T15:44:35.727" v="2788" actId="14100"/>
          <ac:picMkLst>
            <pc:docMk/>
            <pc:sldMk cId="4195412812" sldId="284"/>
            <ac:picMk id="29" creationId="{7B7E8666-B781-0D40-FE3F-08222B5C6D3A}"/>
          </ac:picMkLst>
        </pc:picChg>
        <pc:picChg chg="mod">
          <ac:chgData name="Sondre Hårstad" userId="896b90e4-5606-4b14-8526-9d92d18593e1" providerId="ADAL" clId="{A8B98000-2BD5-A949-97A2-2F18FF88C17A}" dt="2025-03-20T15:44:31.172" v="2786" actId="14100"/>
          <ac:picMkLst>
            <pc:docMk/>
            <pc:sldMk cId="4195412812" sldId="284"/>
            <ac:picMk id="30" creationId="{DAB47644-C96D-BC04-88CA-453B9B5C8BDC}"/>
          </ac:picMkLst>
        </pc:picChg>
        <pc:picChg chg="mod">
          <ac:chgData name="Sondre Hårstad" userId="896b90e4-5606-4b14-8526-9d92d18593e1" providerId="ADAL" clId="{A8B98000-2BD5-A949-97A2-2F18FF88C17A}" dt="2025-03-21T09:04:08.218" v="2844" actId="14826"/>
          <ac:picMkLst>
            <pc:docMk/>
            <pc:sldMk cId="4195412812" sldId="284"/>
            <ac:picMk id="31" creationId="{1D4F57B0-7E61-81EF-6D4E-2AA320283796}"/>
          </ac:picMkLst>
        </pc:picChg>
      </pc:sldChg>
      <pc:sldChg chg="delSp modSp mod">
        <pc:chgData name="Sondre Hårstad" userId="896b90e4-5606-4b14-8526-9d92d18593e1" providerId="ADAL" clId="{A8B98000-2BD5-A949-97A2-2F18FF88C17A}" dt="2025-03-28T08:17:08.200" v="3255" actId="207"/>
        <pc:sldMkLst>
          <pc:docMk/>
          <pc:sldMk cId="1754786085" sldId="285"/>
        </pc:sldMkLst>
        <pc:spChg chg="mod">
          <ac:chgData name="Sondre Hårstad" userId="896b90e4-5606-4b14-8526-9d92d18593e1" providerId="ADAL" clId="{A8B98000-2BD5-A949-97A2-2F18FF88C17A}" dt="2025-03-20T15:28:40.281" v="2729" actId="20577"/>
          <ac:spMkLst>
            <pc:docMk/>
            <pc:sldMk cId="1754786085" sldId="285"/>
            <ac:spMk id="13" creationId="{F5C894F5-CD7E-47C9-A524-4ED54D5FED37}"/>
          </ac:spMkLst>
        </pc:spChg>
        <pc:spChg chg="mod">
          <ac:chgData name="Sondre Hårstad" userId="896b90e4-5606-4b14-8526-9d92d18593e1" providerId="ADAL" clId="{A8B98000-2BD5-A949-97A2-2F18FF88C17A}" dt="2025-03-28T08:17:08.200" v="3255" actId="207"/>
          <ac:spMkLst>
            <pc:docMk/>
            <pc:sldMk cId="1754786085" sldId="285"/>
            <ac:spMk id="14" creationId="{F542F963-9DB5-4D46-3FBF-456D562FB3A8}"/>
          </ac:spMkLst>
        </pc:spChg>
        <pc:picChg chg="mod modCrop">
          <ac:chgData name="Sondre Hårstad" userId="896b90e4-5606-4b14-8526-9d92d18593e1" providerId="ADAL" clId="{A8B98000-2BD5-A949-97A2-2F18FF88C17A}" dt="2025-03-20T15:35:07.449" v="2746" actId="18131"/>
          <ac:picMkLst>
            <pc:docMk/>
            <pc:sldMk cId="1754786085" sldId="285"/>
            <ac:picMk id="9" creationId="{316ED487-753A-DF8B-3ABE-AA5A12B70FB9}"/>
          </ac:picMkLst>
        </pc:picChg>
      </pc:sldChg>
      <pc:sldChg chg="addSp delSp modSp mod">
        <pc:chgData name="Sondre Hårstad" userId="896b90e4-5606-4b14-8526-9d92d18593e1" providerId="ADAL" clId="{A8B98000-2BD5-A949-97A2-2F18FF88C17A}" dt="2025-03-28T09:10:59.239" v="3273" actId="20577"/>
        <pc:sldMkLst>
          <pc:docMk/>
          <pc:sldMk cId="1126641519" sldId="286"/>
        </pc:sldMkLst>
        <pc:spChg chg="mod">
          <ac:chgData name="Sondre Hårstad" userId="896b90e4-5606-4b14-8526-9d92d18593e1" providerId="ADAL" clId="{A8B98000-2BD5-A949-97A2-2F18FF88C17A}" dt="2025-03-21T08:47:24.042" v="2816" actId="14100"/>
          <ac:spMkLst>
            <pc:docMk/>
            <pc:sldMk cId="1126641519" sldId="286"/>
            <ac:spMk id="3" creationId="{E7A124EE-5A4D-CDF1-A5E5-E3A9A4B30828}"/>
          </ac:spMkLst>
        </pc:spChg>
        <pc:spChg chg="mod">
          <ac:chgData name="Sondre Hårstad" userId="896b90e4-5606-4b14-8526-9d92d18593e1" providerId="ADAL" clId="{A8B98000-2BD5-A949-97A2-2F18FF88C17A}" dt="2025-03-28T08:17:11.726" v="3256" actId="207"/>
          <ac:spMkLst>
            <pc:docMk/>
            <pc:sldMk cId="1126641519" sldId="286"/>
            <ac:spMk id="9" creationId="{F048687C-9D7C-8D17-566D-5A39DF98F08F}"/>
          </ac:spMkLst>
        </pc:spChg>
        <pc:spChg chg="mod">
          <ac:chgData name="Sondre Hårstad" userId="896b90e4-5606-4b14-8526-9d92d18593e1" providerId="ADAL" clId="{A8B98000-2BD5-A949-97A2-2F18FF88C17A}" dt="2025-03-28T09:10:59.239" v="3273" actId="20577"/>
          <ac:spMkLst>
            <pc:docMk/>
            <pc:sldMk cId="1126641519" sldId="286"/>
            <ac:spMk id="13" creationId="{F5C894F5-CD7E-47C9-A524-4ED54D5FED37}"/>
          </ac:spMkLst>
        </pc:spChg>
        <pc:picChg chg="add mod modCrop">
          <ac:chgData name="Sondre Hårstad" userId="896b90e4-5606-4b14-8526-9d92d18593e1" providerId="ADAL" clId="{A8B98000-2BD5-A949-97A2-2F18FF88C17A}" dt="2025-03-20T15:38:40.659" v="2766" actId="18131"/>
          <ac:picMkLst>
            <pc:docMk/>
            <pc:sldMk cId="1126641519" sldId="286"/>
            <ac:picMk id="8" creationId="{23B091BA-35EE-9C78-57E3-BF71FBB3AB5A}"/>
          </ac:picMkLst>
        </pc:picChg>
      </pc:sldChg>
      <pc:sldChg chg="addSp delSp modSp mod modShow">
        <pc:chgData name="Sondre Hårstad" userId="896b90e4-5606-4b14-8526-9d92d18593e1" providerId="ADAL" clId="{A8B98000-2BD5-A949-97A2-2F18FF88C17A}" dt="2025-03-28T08:17:23.051" v="3258" actId="207"/>
        <pc:sldMkLst>
          <pc:docMk/>
          <pc:sldMk cId="577085896" sldId="287"/>
        </pc:sldMkLst>
        <pc:spChg chg="mod">
          <ac:chgData name="Sondre Hårstad" userId="896b90e4-5606-4b14-8526-9d92d18593e1" providerId="ADAL" clId="{A8B98000-2BD5-A949-97A2-2F18FF88C17A}" dt="2025-03-28T08:17:23.051" v="3258" actId="207"/>
          <ac:spMkLst>
            <pc:docMk/>
            <pc:sldMk cId="577085896" sldId="287"/>
            <ac:spMk id="8" creationId="{9415910C-FF86-9F13-677D-E5ACB9253D37}"/>
          </ac:spMkLst>
        </pc:spChg>
      </pc:sldChg>
      <pc:sldChg chg="addSp delSp modSp new mod">
        <pc:chgData name="Sondre Hårstad" userId="896b90e4-5606-4b14-8526-9d92d18593e1" providerId="ADAL" clId="{A8B98000-2BD5-A949-97A2-2F18FF88C17A}" dt="2025-03-14T09:18:47.825" v="269" actId="1036"/>
        <pc:sldMkLst>
          <pc:docMk/>
          <pc:sldMk cId="2397335008" sldId="288"/>
        </pc:sldMkLst>
        <pc:spChg chg="mod">
          <ac:chgData name="Sondre Hårstad" userId="896b90e4-5606-4b14-8526-9d92d18593e1" providerId="ADAL" clId="{A8B98000-2BD5-A949-97A2-2F18FF88C17A}" dt="2025-03-14T09:04:37.554" v="56" actId="1076"/>
          <ac:spMkLst>
            <pc:docMk/>
            <pc:sldMk cId="2397335008" sldId="288"/>
            <ac:spMk id="2" creationId="{DB2038CA-9FF5-EA60-9693-CE5F91370BC1}"/>
          </ac:spMkLst>
        </pc:spChg>
        <pc:spChg chg="mod">
          <ac:chgData name="Sondre Hårstad" userId="896b90e4-5606-4b14-8526-9d92d18593e1" providerId="ADAL" clId="{A8B98000-2BD5-A949-97A2-2F18FF88C17A}" dt="2025-03-14T09:17:58.083" v="237" actId="255"/>
          <ac:spMkLst>
            <pc:docMk/>
            <pc:sldMk cId="2397335008" sldId="288"/>
            <ac:spMk id="3" creationId="{B13815CE-BAF7-8B20-4807-F3E83B915092}"/>
          </ac:spMkLst>
        </pc:spChg>
        <pc:spChg chg="add mod">
          <ac:chgData name="Sondre Hårstad" userId="896b90e4-5606-4b14-8526-9d92d18593e1" providerId="ADAL" clId="{A8B98000-2BD5-A949-97A2-2F18FF88C17A}" dt="2025-03-14T09:16:37.724" v="230" actId="207"/>
          <ac:spMkLst>
            <pc:docMk/>
            <pc:sldMk cId="2397335008" sldId="288"/>
            <ac:spMk id="6" creationId="{FBAD7E48-1AC5-89EA-D5A1-399622DE1E36}"/>
          </ac:spMkLst>
        </pc:spChg>
        <pc:spChg chg="add mod">
          <ac:chgData name="Sondre Hårstad" userId="896b90e4-5606-4b14-8526-9d92d18593e1" providerId="ADAL" clId="{A8B98000-2BD5-A949-97A2-2F18FF88C17A}" dt="2025-03-14T09:17:02.318" v="232" actId="207"/>
          <ac:spMkLst>
            <pc:docMk/>
            <pc:sldMk cId="2397335008" sldId="288"/>
            <ac:spMk id="7" creationId="{E7D3552A-2487-4793-F74E-1DBA7389FDFD}"/>
          </ac:spMkLst>
        </pc:spChg>
        <pc:spChg chg="add mod">
          <ac:chgData name="Sondre Hårstad" userId="896b90e4-5606-4b14-8526-9d92d18593e1" providerId="ADAL" clId="{A8B98000-2BD5-A949-97A2-2F18FF88C17A}" dt="2025-03-14T09:16:37.724" v="230" actId="207"/>
          <ac:spMkLst>
            <pc:docMk/>
            <pc:sldMk cId="2397335008" sldId="288"/>
            <ac:spMk id="8" creationId="{E4FA38AA-31C4-B0D4-5526-6F310213C6D8}"/>
          </ac:spMkLst>
        </pc:spChg>
        <pc:spChg chg="add mod">
          <ac:chgData name="Sondre Hårstad" userId="896b90e4-5606-4b14-8526-9d92d18593e1" providerId="ADAL" clId="{A8B98000-2BD5-A949-97A2-2F18FF88C17A}" dt="2025-03-14T09:18:43.296" v="260" actId="1036"/>
          <ac:spMkLst>
            <pc:docMk/>
            <pc:sldMk cId="2397335008" sldId="288"/>
            <ac:spMk id="9" creationId="{C791CC86-F3C2-9AE2-EC3E-414A56C234D8}"/>
          </ac:spMkLst>
        </pc:spChg>
        <pc:spChg chg="add mod">
          <ac:chgData name="Sondre Hårstad" userId="896b90e4-5606-4b14-8526-9d92d18593e1" providerId="ADAL" clId="{A8B98000-2BD5-A949-97A2-2F18FF88C17A}" dt="2025-03-14T09:18:47.825" v="269" actId="1036"/>
          <ac:spMkLst>
            <pc:docMk/>
            <pc:sldMk cId="2397335008" sldId="288"/>
            <ac:spMk id="13" creationId="{E689A43A-28EF-EC1F-A8AD-FF3DDD9A1C45}"/>
          </ac:spMkLst>
        </pc:spChg>
        <pc:spChg chg="add mod">
          <ac:chgData name="Sondre Hårstad" userId="896b90e4-5606-4b14-8526-9d92d18593e1" providerId="ADAL" clId="{A8B98000-2BD5-A949-97A2-2F18FF88C17A}" dt="2025-03-14T09:18:47.825" v="269" actId="1036"/>
          <ac:spMkLst>
            <pc:docMk/>
            <pc:sldMk cId="2397335008" sldId="288"/>
            <ac:spMk id="14" creationId="{3C54ABC5-CBC1-7F37-F43E-1461634A6022}"/>
          </ac:spMkLst>
        </pc:spChg>
        <pc:spChg chg="add mod">
          <ac:chgData name="Sondre Hårstad" userId="896b90e4-5606-4b14-8526-9d92d18593e1" providerId="ADAL" clId="{A8B98000-2BD5-A949-97A2-2F18FF88C17A}" dt="2025-03-14T09:18:38.407" v="247" actId="1076"/>
          <ac:spMkLst>
            <pc:docMk/>
            <pc:sldMk cId="2397335008" sldId="288"/>
            <ac:spMk id="15" creationId="{72B6D2D5-EBCD-C124-F0A0-940B82CB8208}"/>
          </ac:spMkLst>
        </pc:spChg>
        <pc:picChg chg="add mod">
          <ac:chgData name="Sondre Hårstad" userId="896b90e4-5606-4b14-8526-9d92d18593e1" providerId="ADAL" clId="{A8B98000-2BD5-A949-97A2-2F18FF88C17A}" dt="2025-03-14T09:16:32.920" v="229" actId="207"/>
          <ac:picMkLst>
            <pc:docMk/>
            <pc:sldMk cId="2397335008" sldId="288"/>
            <ac:picMk id="10" creationId="{07A28F2E-7F4A-8737-497E-79FDA4DC6F33}"/>
          </ac:picMkLst>
        </pc:picChg>
        <pc:picChg chg="add mod">
          <ac:chgData name="Sondre Hårstad" userId="896b90e4-5606-4b14-8526-9d92d18593e1" providerId="ADAL" clId="{A8B98000-2BD5-A949-97A2-2F18FF88C17A}" dt="2025-03-14T09:16:32.920" v="229" actId="207"/>
          <ac:picMkLst>
            <pc:docMk/>
            <pc:sldMk cId="2397335008" sldId="288"/>
            <ac:picMk id="11" creationId="{0A7F56DC-62BD-EB67-D73C-90C2F0BA2544}"/>
          </ac:picMkLst>
        </pc:picChg>
        <pc:picChg chg="add mod">
          <ac:chgData name="Sondre Hårstad" userId="896b90e4-5606-4b14-8526-9d92d18593e1" providerId="ADAL" clId="{A8B98000-2BD5-A949-97A2-2F18FF88C17A}" dt="2025-03-14T09:16:32.920" v="229" actId="207"/>
          <ac:picMkLst>
            <pc:docMk/>
            <pc:sldMk cId="2397335008" sldId="288"/>
            <ac:picMk id="12" creationId="{FF0D9059-7001-3652-D23A-6544AA3E1E5C}"/>
          </ac:picMkLst>
        </pc:picChg>
      </pc:sldChg>
      <pc:sldChg chg="addSp modSp new del">
        <pc:chgData name="Sondre Hårstad" userId="896b90e4-5606-4b14-8526-9d92d18593e1" providerId="ADAL" clId="{A8B98000-2BD5-A949-97A2-2F18FF88C17A}" dt="2025-03-14T09:22:20.858" v="273" actId="680"/>
        <pc:sldMkLst>
          <pc:docMk/>
          <pc:sldMk cId="714509605" sldId="289"/>
        </pc:sldMkLst>
      </pc:sldChg>
      <pc:sldChg chg="addSp delSp modSp new mod">
        <pc:chgData name="Sondre Hårstad" userId="896b90e4-5606-4b14-8526-9d92d18593e1" providerId="ADAL" clId="{A8B98000-2BD5-A949-97A2-2F18FF88C17A}" dt="2025-03-18T09:45:58.581" v="2100" actId="1076"/>
        <pc:sldMkLst>
          <pc:docMk/>
          <pc:sldMk cId="3111991436" sldId="289"/>
        </pc:sldMkLst>
        <pc:spChg chg="mod">
          <ac:chgData name="Sondre Hårstad" userId="896b90e4-5606-4b14-8526-9d92d18593e1" providerId="ADAL" clId="{A8B98000-2BD5-A949-97A2-2F18FF88C17A}" dt="2025-03-14T12:08:40.214" v="873" actId="14100"/>
          <ac:spMkLst>
            <pc:docMk/>
            <pc:sldMk cId="3111991436" sldId="289"/>
            <ac:spMk id="2" creationId="{D5C5EFE2-29B9-F065-B851-CF47EDC08873}"/>
          </ac:spMkLst>
        </pc:spChg>
        <pc:spChg chg="add mod">
          <ac:chgData name="Sondre Hårstad" userId="896b90e4-5606-4b14-8526-9d92d18593e1" providerId="ADAL" clId="{A8B98000-2BD5-A949-97A2-2F18FF88C17A}" dt="2025-03-18T09:27:30.881" v="2096" actId="1076"/>
          <ac:spMkLst>
            <pc:docMk/>
            <pc:sldMk cId="3111991436" sldId="289"/>
            <ac:spMk id="5" creationId="{2F2B5DEB-A481-EB0A-CBAE-B2629A774CBF}"/>
          </ac:spMkLst>
        </pc:spChg>
        <pc:spChg chg="mod">
          <ac:chgData name="Sondre Hårstad" userId="896b90e4-5606-4b14-8526-9d92d18593e1" providerId="ADAL" clId="{A8B98000-2BD5-A949-97A2-2F18FF88C17A}" dt="2025-03-14T09:23:19.829" v="306" actId="1036"/>
          <ac:spMkLst>
            <pc:docMk/>
            <pc:sldMk cId="3111991436" sldId="289"/>
            <ac:spMk id="7" creationId="{BA4BD235-0D7F-CB6B-F602-5E9BB06C4286}"/>
          </ac:spMkLst>
        </pc:spChg>
        <pc:spChg chg="add mod">
          <ac:chgData name="Sondre Hårstad" userId="896b90e4-5606-4b14-8526-9d92d18593e1" providerId="ADAL" clId="{A8B98000-2BD5-A949-97A2-2F18FF88C17A}" dt="2025-03-14T09:23:19.829" v="306" actId="1036"/>
          <ac:spMkLst>
            <pc:docMk/>
            <pc:sldMk cId="3111991436" sldId="289"/>
            <ac:spMk id="9" creationId="{3D115446-7E59-8C4F-5DEC-07B8E487C1A0}"/>
          </ac:spMkLst>
        </pc:spChg>
        <pc:spChg chg="add mod">
          <ac:chgData name="Sondre Hårstad" userId="896b90e4-5606-4b14-8526-9d92d18593e1" providerId="ADAL" clId="{A8B98000-2BD5-A949-97A2-2F18FF88C17A}" dt="2025-03-18T09:27:30.881" v="2096" actId="1076"/>
          <ac:spMkLst>
            <pc:docMk/>
            <pc:sldMk cId="3111991436" sldId="289"/>
            <ac:spMk id="10" creationId="{F691AA9B-D59C-6B3D-06E7-4B8D0461F75E}"/>
          </ac:spMkLst>
        </pc:spChg>
        <pc:spChg chg="mod">
          <ac:chgData name="Sondre Hårstad" userId="896b90e4-5606-4b14-8526-9d92d18593e1" providerId="ADAL" clId="{A8B98000-2BD5-A949-97A2-2F18FF88C17A}" dt="2025-03-18T09:27:30.881" v="2096" actId="1076"/>
          <ac:spMkLst>
            <pc:docMk/>
            <pc:sldMk cId="3111991436" sldId="289"/>
            <ac:spMk id="11" creationId="{2FDF3AC7-41BB-9922-9AB4-BE2D9E5C5AE5}"/>
          </ac:spMkLst>
        </pc:spChg>
        <pc:spChg chg="add mod">
          <ac:chgData name="Sondre Hårstad" userId="896b90e4-5606-4b14-8526-9d92d18593e1" providerId="ADAL" clId="{A8B98000-2BD5-A949-97A2-2F18FF88C17A}" dt="2025-03-18T09:27:30.881" v="2096" actId="1076"/>
          <ac:spMkLst>
            <pc:docMk/>
            <pc:sldMk cId="3111991436" sldId="289"/>
            <ac:spMk id="12" creationId="{325F14AB-E9AE-362C-E5F9-7E9DCF92FEAC}"/>
          </ac:spMkLst>
        </pc:spChg>
        <pc:spChg chg="add mod">
          <ac:chgData name="Sondre Hårstad" userId="896b90e4-5606-4b14-8526-9d92d18593e1" providerId="ADAL" clId="{A8B98000-2BD5-A949-97A2-2F18FF88C17A}" dt="2025-03-18T09:45:48.955" v="2097" actId="1076"/>
          <ac:spMkLst>
            <pc:docMk/>
            <pc:sldMk cId="3111991436" sldId="289"/>
            <ac:spMk id="13" creationId="{B0F327E5-8F52-AE91-2FB1-3BDB420253E1}"/>
          </ac:spMkLst>
        </pc:spChg>
        <pc:spChg chg="add mod">
          <ac:chgData name="Sondre Hårstad" userId="896b90e4-5606-4b14-8526-9d92d18593e1" providerId="ADAL" clId="{A8B98000-2BD5-A949-97A2-2F18FF88C17A}" dt="2025-03-18T09:45:52.429" v="2098" actId="1076"/>
          <ac:spMkLst>
            <pc:docMk/>
            <pc:sldMk cId="3111991436" sldId="289"/>
            <ac:spMk id="14" creationId="{793BE6D1-E865-7DE3-7744-4524BF177BC1}"/>
          </ac:spMkLst>
        </pc:spChg>
        <pc:spChg chg="add mod">
          <ac:chgData name="Sondre Hårstad" userId="896b90e4-5606-4b14-8526-9d92d18593e1" providerId="ADAL" clId="{A8B98000-2BD5-A949-97A2-2F18FF88C17A}" dt="2025-03-18T09:45:55.629" v="2099" actId="1076"/>
          <ac:spMkLst>
            <pc:docMk/>
            <pc:sldMk cId="3111991436" sldId="289"/>
            <ac:spMk id="15" creationId="{7E240EF9-E87D-FCA3-98D5-F3B005AD2868}"/>
          </ac:spMkLst>
        </pc:spChg>
        <pc:spChg chg="add mod">
          <ac:chgData name="Sondre Hårstad" userId="896b90e4-5606-4b14-8526-9d92d18593e1" providerId="ADAL" clId="{A8B98000-2BD5-A949-97A2-2F18FF88C17A}" dt="2025-03-18T09:45:58.581" v="2100" actId="1076"/>
          <ac:spMkLst>
            <pc:docMk/>
            <pc:sldMk cId="3111991436" sldId="289"/>
            <ac:spMk id="16" creationId="{2111C7CE-F85E-B4D3-3ADE-9166F444C04A}"/>
          </ac:spMkLst>
        </pc:spChg>
        <pc:spChg chg="mod">
          <ac:chgData name="Sondre Hårstad" userId="896b90e4-5606-4b14-8526-9d92d18593e1" providerId="ADAL" clId="{A8B98000-2BD5-A949-97A2-2F18FF88C17A}" dt="2025-03-18T09:27:30.881" v="2096" actId="1076"/>
          <ac:spMkLst>
            <pc:docMk/>
            <pc:sldMk cId="3111991436" sldId="289"/>
            <ac:spMk id="18" creationId="{5523FFC9-2520-86D5-14CF-8B7495678CAC}"/>
          </ac:spMkLst>
        </pc:spChg>
        <pc:spChg chg="add mod">
          <ac:chgData name="Sondre Hårstad" userId="896b90e4-5606-4b14-8526-9d92d18593e1" providerId="ADAL" clId="{A8B98000-2BD5-A949-97A2-2F18FF88C17A}" dt="2025-03-18T09:27:30.881" v="2096" actId="1076"/>
          <ac:spMkLst>
            <pc:docMk/>
            <pc:sldMk cId="3111991436" sldId="289"/>
            <ac:spMk id="19" creationId="{8B4FFC7B-5480-59C7-505E-D888F9EFFBAC}"/>
          </ac:spMkLst>
        </pc:spChg>
      </pc:sldChg>
      <pc:sldChg chg="addSp delSp modSp new del mod">
        <pc:chgData name="Sondre Hårstad" userId="896b90e4-5606-4b14-8526-9d92d18593e1" providerId="ADAL" clId="{A8B98000-2BD5-A949-97A2-2F18FF88C17A}" dt="2025-03-18T12:12:05.481" v="2177" actId="2696"/>
        <pc:sldMkLst>
          <pc:docMk/>
          <pc:sldMk cId="3458872743" sldId="290"/>
        </pc:sldMkLst>
      </pc:sldChg>
      <pc:sldChg chg="addSp delSp modSp add mod ord">
        <pc:chgData name="Sondre Hårstad" userId="896b90e4-5606-4b14-8526-9d92d18593e1" providerId="ADAL" clId="{A8B98000-2BD5-A949-97A2-2F18FF88C17A}" dt="2025-03-19T13:16:37.299" v="2639" actId="1036"/>
        <pc:sldMkLst>
          <pc:docMk/>
          <pc:sldMk cId="1026627318" sldId="291"/>
        </pc:sldMkLst>
        <pc:spChg chg="mod">
          <ac:chgData name="Sondre Hårstad" userId="896b90e4-5606-4b14-8526-9d92d18593e1" providerId="ADAL" clId="{A8B98000-2BD5-A949-97A2-2F18FF88C17A}" dt="2025-03-19T13:14:21.650" v="2607" actId="12788"/>
          <ac:spMkLst>
            <pc:docMk/>
            <pc:sldMk cId="1026627318" sldId="291"/>
            <ac:spMk id="4" creationId="{31D03330-27C0-0E26-944A-ED453FD9477C}"/>
          </ac:spMkLst>
        </pc:spChg>
        <pc:spChg chg="add mod">
          <ac:chgData name="Sondre Hårstad" userId="896b90e4-5606-4b14-8526-9d92d18593e1" providerId="ADAL" clId="{A8B98000-2BD5-A949-97A2-2F18FF88C17A}" dt="2025-03-19T13:12:33.117" v="2591" actId="20577"/>
          <ac:spMkLst>
            <pc:docMk/>
            <pc:sldMk cId="1026627318" sldId="291"/>
            <ac:spMk id="5" creationId="{85FF553B-39FE-6715-5DC2-3A5F3DCC58E4}"/>
          </ac:spMkLst>
        </pc:spChg>
        <pc:spChg chg="mod">
          <ac:chgData name="Sondre Hårstad" userId="896b90e4-5606-4b14-8526-9d92d18593e1" providerId="ADAL" clId="{A8B98000-2BD5-A949-97A2-2F18FF88C17A}" dt="2025-03-19T13:14:21.650" v="2607" actId="12788"/>
          <ac:spMkLst>
            <pc:docMk/>
            <pc:sldMk cId="1026627318" sldId="291"/>
            <ac:spMk id="6" creationId="{806CA8A7-0478-F34F-3B1C-82585C65D23E}"/>
          </ac:spMkLst>
        </pc:spChg>
        <pc:spChg chg="mod">
          <ac:chgData name="Sondre Hårstad" userId="896b90e4-5606-4b14-8526-9d92d18593e1" providerId="ADAL" clId="{A8B98000-2BD5-A949-97A2-2F18FF88C17A}" dt="2025-03-19T13:14:44.872" v="2619" actId="1076"/>
          <ac:spMkLst>
            <pc:docMk/>
            <pc:sldMk cId="1026627318" sldId="291"/>
            <ac:spMk id="7" creationId="{83E9FB83-F95B-E201-13E9-0B00963693BF}"/>
          </ac:spMkLst>
        </pc:spChg>
        <pc:spChg chg="mod">
          <ac:chgData name="Sondre Hårstad" userId="896b90e4-5606-4b14-8526-9d92d18593e1" providerId="ADAL" clId="{A8B98000-2BD5-A949-97A2-2F18FF88C17A}" dt="2025-03-19T13:14:21.650" v="2607" actId="12788"/>
          <ac:spMkLst>
            <pc:docMk/>
            <pc:sldMk cId="1026627318" sldId="291"/>
            <ac:spMk id="8" creationId="{BB6E955E-4F6D-A99F-483F-A289AF035A3E}"/>
          </ac:spMkLst>
        </pc:spChg>
        <pc:spChg chg="mod">
          <ac:chgData name="Sondre Hårstad" userId="896b90e4-5606-4b14-8526-9d92d18593e1" providerId="ADAL" clId="{A8B98000-2BD5-A949-97A2-2F18FF88C17A}" dt="2025-03-19T13:14:32.256" v="2616" actId="1035"/>
          <ac:spMkLst>
            <pc:docMk/>
            <pc:sldMk cId="1026627318" sldId="291"/>
            <ac:spMk id="9" creationId="{BB408E8F-8090-CF23-F8F5-FE96D907A487}"/>
          </ac:spMkLst>
        </pc:spChg>
        <pc:spChg chg="mod">
          <ac:chgData name="Sondre Hårstad" userId="896b90e4-5606-4b14-8526-9d92d18593e1" providerId="ADAL" clId="{A8B98000-2BD5-A949-97A2-2F18FF88C17A}" dt="2025-03-19T13:14:32.256" v="2616" actId="1035"/>
          <ac:spMkLst>
            <pc:docMk/>
            <pc:sldMk cId="1026627318" sldId="291"/>
            <ac:spMk id="10" creationId="{340B24A5-9400-5FB5-8751-444313241B3E}"/>
          </ac:spMkLst>
        </pc:spChg>
        <pc:spChg chg="mod">
          <ac:chgData name="Sondre Hårstad" userId="896b90e4-5606-4b14-8526-9d92d18593e1" providerId="ADAL" clId="{A8B98000-2BD5-A949-97A2-2F18FF88C17A}" dt="2025-03-19T13:14:32.256" v="2616" actId="1035"/>
          <ac:spMkLst>
            <pc:docMk/>
            <pc:sldMk cId="1026627318" sldId="291"/>
            <ac:spMk id="12" creationId="{ECB23712-DB86-23BC-5AB0-83837D3BAC2D}"/>
          </ac:spMkLst>
        </pc:spChg>
        <pc:spChg chg="mod">
          <ac:chgData name="Sondre Hårstad" userId="896b90e4-5606-4b14-8526-9d92d18593e1" providerId="ADAL" clId="{A8B98000-2BD5-A949-97A2-2F18FF88C17A}" dt="2025-03-19T13:14:32.256" v="2616" actId="1035"/>
          <ac:spMkLst>
            <pc:docMk/>
            <pc:sldMk cId="1026627318" sldId="291"/>
            <ac:spMk id="13" creationId="{1ABF2305-8D25-F9D5-E93D-4722577DAA44}"/>
          </ac:spMkLst>
        </pc:spChg>
        <pc:spChg chg="add mod">
          <ac:chgData name="Sondre Hårstad" userId="896b90e4-5606-4b14-8526-9d92d18593e1" providerId="ADAL" clId="{A8B98000-2BD5-A949-97A2-2F18FF88C17A}" dt="2025-03-19T13:11:10.275" v="2583" actId="208"/>
          <ac:spMkLst>
            <pc:docMk/>
            <pc:sldMk cId="1026627318" sldId="291"/>
            <ac:spMk id="15" creationId="{25A87F65-6CA0-2756-B18F-4B3E0966772E}"/>
          </ac:spMkLst>
        </pc:spChg>
        <pc:spChg chg="add mod">
          <ac:chgData name="Sondre Hårstad" userId="896b90e4-5606-4b14-8526-9d92d18593e1" providerId="ADAL" clId="{A8B98000-2BD5-A949-97A2-2F18FF88C17A}" dt="2025-03-19T13:15:37.544" v="2632" actId="14100"/>
          <ac:spMkLst>
            <pc:docMk/>
            <pc:sldMk cId="1026627318" sldId="291"/>
            <ac:spMk id="16" creationId="{97F5064F-A2E8-5BAD-0363-D269DDC68AE7}"/>
          </ac:spMkLst>
        </pc:spChg>
        <pc:spChg chg="mod">
          <ac:chgData name="Sondre Hårstad" userId="896b90e4-5606-4b14-8526-9d92d18593e1" providerId="ADAL" clId="{A8B98000-2BD5-A949-97A2-2F18FF88C17A}" dt="2025-03-19T13:11:10.275" v="2583" actId="208"/>
          <ac:spMkLst>
            <pc:docMk/>
            <pc:sldMk cId="1026627318" sldId="291"/>
            <ac:spMk id="18" creationId="{166F9619-2A66-03CB-DEC4-564B1B88B4B9}"/>
          </ac:spMkLst>
        </pc:spChg>
        <pc:spChg chg="mod">
          <ac:chgData name="Sondre Hårstad" userId="896b90e4-5606-4b14-8526-9d92d18593e1" providerId="ADAL" clId="{A8B98000-2BD5-A949-97A2-2F18FF88C17A}" dt="2025-03-19T13:11:10.275" v="2583" actId="208"/>
          <ac:spMkLst>
            <pc:docMk/>
            <pc:sldMk cId="1026627318" sldId="291"/>
            <ac:spMk id="21" creationId="{7B21A3F6-0228-27B5-2920-418DB0F602BF}"/>
          </ac:spMkLst>
        </pc:spChg>
        <pc:spChg chg="mod">
          <ac:chgData name="Sondre Hårstad" userId="896b90e4-5606-4b14-8526-9d92d18593e1" providerId="ADAL" clId="{A8B98000-2BD5-A949-97A2-2F18FF88C17A}" dt="2025-03-19T13:11:10.275" v="2583" actId="208"/>
          <ac:spMkLst>
            <pc:docMk/>
            <pc:sldMk cId="1026627318" sldId="291"/>
            <ac:spMk id="22" creationId="{A446C329-5B36-A1FF-EB8A-A4369A8B7E3F}"/>
          </ac:spMkLst>
        </pc:spChg>
        <pc:spChg chg="mod">
          <ac:chgData name="Sondre Hårstad" userId="896b90e4-5606-4b14-8526-9d92d18593e1" providerId="ADAL" clId="{A8B98000-2BD5-A949-97A2-2F18FF88C17A}" dt="2025-03-19T12:59:01.951" v="2459" actId="1036"/>
          <ac:spMkLst>
            <pc:docMk/>
            <pc:sldMk cId="1026627318" sldId="291"/>
            <ac:spMk id="27" creationId="{9E74ED19-40B0-33BA-0701-9848DC0C2255}"/>
          </ac:spMkLst>
        </pc:spChg>
        <pc:spChg chg="mod">
          <ac:chgData name="Sondre Hårstad" userId="896b90e4-5606-4b14-8526-9d92d18593e1" providerId="ADAL" clId="{A8B98000-2BD5-A949-97A2-2F18FF88C17A}" dt="2025-03-19T12:59:01.951" v="2459" actId="1036"/>
          <ac:spMkLst>
            <pc:docMk/>
            <pc:sldMk cId="1026627318" sldId="291"/>
            <ac:spMk id="29" creationId="{1C401655-7C50-8427-DF8E-CA8DB4DDE676}"/>
          </ac:spMkLst>
        </pc:spChg>
        <pc:spChg chg="mod">
          <ac:chgData name="Sondre Hårstad" userId="896b90e4-5606-4b14-8526-9d92d18593e1" providerId="ADAL" clId="{A8B98000-2BD5-A949-97A2-2F18FF88C17A}" dt="2025-03-19T12:59:01.951" v="2459" actId="1036"/>
          <ac:spMkLst>
            <pc:docMk/>
            <pc:sldMk cId="1026627318" sldId="291"/>
            <ac:spMk id="30" creationId="{032A9B4C-12B7-D11C-75AC-555DEEE2AF5A}"/>
          </ac:spMkLst>
        </pc:spChg>
        <pc:spChg chg="mod">
          <ac:chgData name="Sondre Hårstad" userId="896b90e4-5606-4b14-8526-9d92d18593e1" providerId="ADAL" clId="{A8B98000-2BD5-A949-97A2-2F18FF88C17A}" dt="2025-03-19T12:59:01.951" v="2459" actId="1036"/>
          <ac:spMkLst>
            <pc:docMk/>
            <pc:sldMk cId="1026627318" sldId="291"/>
            <ac:spMk id="31" creationId="{CBD63A6B-BB5D-C1F7-C471-5EF4F812170E}"/>
          </ac:spMkLst>
        </pc:spChg>
        <pc:picChg chg="add mod">
          <ac:chgData name="Sondre Hårstad" userId="896b90e4-5606-4b14-8526-9d92d18593e1" providerId="ADAL" clId="{A8B98000-2BD5-A949-97A2-2F18FF88C17A}" dt="2025-03-19T13:15:18.306" v="2630" actId="1035"/>
          <ac:picMkLst>
            <pc:docMk/>
            <pc:sldMk cId="1026627318" sldId="291"/>
            <ac:picMk id="14" creationId="{86E56ABC-486C-2907-4502-22AA6F51D681}"/>
          </ac:picMkLst>
        </pc:picChg>
        <pc:picChg chg="add mod">
          <ac:chgData name="Sondre Hårstad" userId="896b90e4-5606-4b14-8526-9d92d18593e1" providerId="ADAL" clId="{A8B98000-2BD5-A949-97A2-2F18FF88C17A}" dt="2025-03-19T13:15:18.306" v="2630" actId="1035"/>
          <ac:picMkLst>
            <pc:docMk/>
            <pc:sldMk cId="1026627318" sldId="291"/>
            <ac:picMk id="19" creationId="{58CD9AA3-2151-855B-310E-2795D48DC200}"/>
          </ac:picMkLst>
        </pc:picChg>
        <pc:picChg chg="add mod">
          <ac:chgData name="Sondre Hårstad" userId="896b90e4-5606-4b14-8526-9d92d18593e1" providerId="ADAL" clId="{A8B98000-2BD5-A949-97A2-2F18FF88C17A}" dt="2025-03-19T13:15:18.306" v="2630" actId="1035"/>
          <ac:picMkLst>
            <pc:docMk/>
            <pc:sldMk cId="1026627318" sldId="291"/>
            <ac:picMk id="23" creationId="{8A34D719-406F-1578-05EA-D04BBE1F9194}"/>
          </ac:picMkLst>
        </pc:picChg>
        <pc:picChg chg="add mod">
          <ac:chgData name="Sondre Hårstad" userId="896b90e4-5606-4b14-8526-9d92d18593e1" providerId="ADAL" clId="{A8B98000-2BD5-A949-97A2-2F18FF88C17A}" dt="2025-03-19T13:15:18.306" v="2630" actId="1035"/>
          <ac:picMkLst>
            <pc:docMk/>
            <pc:sldMk cId="1026627318" sldId="291"/>
            <ac:picMk id="25" creationId="{4D01293B-390B-2EEA-07B8-4E6B41FAE21E}"/>
          </ac:picMkLst>
        </pc:picChg>
        <pc:picChg chg="add mod">
          <ac:chgData name="Sondre Hårstad" userId="896b90e4-5606-4b14-8526-9d92d18593e1" providerId="ADAL" clId="{A8B98000-2BD5-A949-97A2-2F18FF88C17A}" dt="2025-03-19T13:16:37.299" v="2639" actId="1036"/>
          <ac:picMkLst>
            <pc:docMk/>
            <pc:sldMk cId="1026627318" sldId="291"/>
            <ac:picMk id="35" creationId="{49DDF87B-84C9-583F-E8DC-265EED96EDDD}"/>
          </ac:picMkLst>
        </pc:picChg>
      </pc:sldChg>
      <pc:sldChg chg="addSp delSp modSp add del mod">
        <pc:chgData name="Sondre Hårstad" userId="896b90e4-5606-4b14-8526-9d92d18593e1" providerId="ADAL" clId="{A8B98000-2BD5-A949-97A2-2F18FF88C17A}" dt="2025-03-14T11:49:29.598" v="610" actId="2696"/>
        <pc:sldMkLst>
          <pc:docMk/>
          <pc:sldMk cId="2922242578" sldId="291"/>
        </pc:sldMkLst>
      </pc:sldChg>
      <pc:sldChg chg="delSp modSp add del mod">
        <pc:chgData name="Sondre Hårstad" userId="896b90e4-5606-4b14-8526-9d92d18593e1" providerId="ADAL" clId="{A8B98000-2BD5-A949-97A2-2F18FF88C17A}" dt="2025-03-17T10:07:46.372" v="1068" actId="2696"/>
        <pc:sldMkLst>
          <pc:docMk/>
          <pc:sldMk cId="3977656659" sldId="292"/>
        </pc:sldMkLst>
      </pc:sldChg>
      <pc:sldChg chg="addSp delSp modSp new del mod ord">
        <pc:chgData name="Sondre Hårstad" userId="896b90e4-5606-4b14-8526-9d92d18593e1" providerId="ADAL" clId="{A8B98000-2BD5-A949-97A2-2F18FF88C17A}" dt="2025-03-17T12:37:33.423" v="1151" actId="2696"/>
        <pc:sldMkLst>
          <pc:docMk/>
          <pc:sldMk cId="2805262731" sldId="293"/>
        </pc:sldMkLst>
      </pc:sldChg>
      <pc:sldChg chg="modSp add del mod ord modShow">
        <pc:chgData name="Sondre Hårstad" userId="896b90e4-5606-4b14-8526-9d92d18593e1" providerId="ADAL" clId="{A8B98000-2BD5-A949-97A2-2F18FF88C17A}" dt="2025-03-28T08:15:10.814" v="3246" actId="2696"/>
        <pc:sldMkLst>
          <pc:docMk/>
          <pc:sldMk cId="1050850452" sldId="294"/>
        </pc:sldMkLst>
      </pc:sldChg>
      <pc:sldChg chg="add del mod ord modShow">
        <pc:chgData name="Sondre Hårstad" userId="896b90e4-5606-4b14-8526-9d92d18593e1" providerId="ADAL" clId="{A8B98000-2BD5-A949-97A2-2F18FF88C17A}" dt="2025-03-28T08:15:08.046" v="3243" actId="2696"/>
        <pc:sldMkLst>
          <pc:docMk/>
          <pc:sldMk cId="368193928" sldId="295"/>
        </pc:sldMkLst>
      </pc:sldChg>
      <pc:sldChg chg="delSp add del mod ord modShow">
        <pc:chgData name="Sondre Hårstad" userId="896b90e4-5606-4b14-8526-9d92d18593e1" providerId="ADAL" clId="{A8B98000-2BD5-A949-97A2-2F18FF88C17A}" dt="2025-03-28T08:15:08.078" v="3245" actId="2696"/>
        <pc:sldMkLst>
          <pc:docMk/>
          <pc:sldMk cId="1413573238" sldId="296"/>
        </pc:sldMkLst>
      </pc:sldChg>
      <pc:sldChg chg="addSp delSp modSp new del mod ord modClrScheme modShow chgLayout">
        <pc:chgData name="Sondre Hårstad" userId="896b90e4-5606-4b14-8526-9d92d18593e1" providerId="ADAL" clId="{A8B98000-2BD5-A949-97A2-2F18FF88C17A}" dt="2025-03-21T08:42:31.394" v="2793" actId="2696"/>
        <pc:sldMkLst>
          <pc:docMk/>
          <pc:sldMk cId="3246416969" sldId="297"/>
        </pc:sldMkLst>
      </pc:sldChg>
      <pc:sldChg chg="addSp delSp modSp add del mod ord modShow">
        <pc:chgData name="Sondre Hårstad" userId="896b90e4-5606-4b14-8526-9d92d18593e1" providerId="ADAL" clId="{A8B98000-2BD5-A949-97A2-2F18FF88C17A}" dt="2025-03-28T08:15:32.558" v="3249" actId="2696"/>
        <pc:sldMkLst>
          <pc:docMk/>
          <pc:sldMk cId="1901742381" sldId="298"/>
        </pc:sldMkLst>
      </pc:sldChg>
      <pc:sldChg chg="new del">
        <pc:chgData name="Sondre Hårstad" userId="896b90e4-5606-4b14-8526-9d92d18593e1" providerId="ADAL" clId="{A8B98000-2BD5-A949-97A2-2F18FF88C17A}" dt="2025-03-17T15:32:30.477" v="1755" actId="2696"/>
        <pc:sldMkLst>
          <pc:docMk/>
          <pc:sldMk cId="2988259419" sldId="298"/>
        </pc:sldMkLst>
      </pc:sldChg>
      <pc:sldChg chg="addSp delSp modSp add del mod modShow">
        <pc:chgData name="Sondre Hårstad" userId="896b90e4-5606-4b14-8526-9d92d18593e1" providerId="ADAL" clId="{A8B98000-2BD5-A949-97A2-2F18FF88C17A}" dt="2025-03-21T08:42:31.368" v="2792" actId="2696"/>
        <pc:sldMkLst>
          <pc:docMk/>
          <pc:sldMk cId="1252944576" sldId="299"/>
        </pc:sldMkLst>
      </pc:sldChg>
      <pc:sldChg chg="addSp delSp modSp add mod modShow">
        <pc:chgData name="Sondre Hårstad" userId="896b90e4-5606-4b14-8526-9d92d18593e1" providerId="ADAL" clId="{A8B98000-2BD5-A949-97A2-2F18FF88C17A}" dt="2025-03-18T12:20:31.775" v="2182"/>
        <pc:sldMkLst>
          <pc:docMk/>
          <pc:sldMk cId="2030078415" sldId="300"/>
        </pc:sldMkLst>
        <pc:spChg chg="add mod">
          <ac:chgData name="Sondre Hårstad" userId="896b90e4-5606-4b14-8526-9d92d18593e1" providerId="ADAL" clId="{A8B98000-2BD5-A949-97A2-2F18FF88C17A}" dt="2025-03-18T12:12:48.781" v="2179"/>
          <ac:spMkLst>
            <pc:docMk/>
            <pc:sldMk cId="2030078415" sldId="300"/>
            <ac:spMk id="3" creationId="{1F99E7BD-3F65-9684-6156-CC4D86C81BA8}"/>
          </ac:spMkLst>
        </pc:spChg>
        <pc:spChg chg="mod">
          <ac:chgData name="Sondre Hårstad" userId="896b90e4-5606-4b14-8526-9d92d18593e1" providerId="ADAL" clId="{A8B98000-2BD5-A949-97A2-2F18FF88C17A}" dt="2025-03-18T12:20:31.775" v="2182"/>
          <ac:spMkLst>
            <pc:docMk/>
            <pc:sldMk cId="2030078415" sldId="300"/>
            <ac:spMk id="4" creationId="{F5374A44-B694-CDCF-A8A9-1A12C7E309B9}"/>
          </ac:spMkLst>
        </pc:spChg>
        <pc:spChg chg="add mod">
          <ac:chgData name="Sondre Hårstad" userId="896b90e4-5606-4b14-8526-9d92d18593e1" providerId="ADAL" clId="{A8B98000-2BD5-A949-97A2-2F18FF88C17A}" dt="2025-03-18T12:12:48.781" v="2179"/>
          <ac:spMkLst>
            <pc:docMk/>
            <pc:sldMk cId="2030078415" sldId="300"/>
            <ac:spMk id="6" creationId="{87F23BB2-9D6B-792F-BE48-FDAC1CFE3391}"/>
          </ac:spMkLst>
        </pc:spChg>
        <pc:spChg chg="add mod">
          <ac:chgData name="Sondre Hårstad" userId="896b90e4-5606-4b14-8526-9d92d18593e1" providerId="ADAL" clId="{A8B98000-2BD5-A949-97A2-2F18FF88C17A}" dt="2025-03-18T12:12:48.781" v="2179"/>
          <ac:spMkLst>
            <pc:docMk/>
            <pc:sldMk cId="2030078415" sldId="300"/>
            <ac:spMk id="7" creationId="{728D7860-9EBC-B96C-2E96-80D9722E0A3C}"/>
          </ac:spMkLst>
        </pc:spChg>
        <pc:spChg chg="add mod">
          <ac:chgData name="Sondre Hårstad" userId="896b90e4-5606-4b14-8526-9d92d18593e1" providerId="ADAL" clId="{A8B98000-2BD5-A949-97A2-2F18FF88C17A}" dt="2025-03-18T12:12:48.781" v="2179"/>
          <ac:spMkLst>
            <pc:docMk/>
            <pc:sldMk cId="2030078415" sldId="300"/>
            <ac:spMk id="13" creationId="{AA9477C2-198C-B8AB-27D4-1F25ADC988F2}"/>
          </ac:spMkLst>
        </pc:spChg>
        <pc:spChg chg="add mod">
          <ac:chgData name="Sondre Hårstad" userId="896b90e4-5606-4b14-8526-9d92d18593e1" providerId="ADAL" clId="{A8B98000-2BD5-A949-97A2-2F18FF88C17A}" dt="2025-03-18T12:12:48.781" v="2179"/>
          <ac:spMkLst>
            <pc:docMk/>
            <pc:sldMk cId="2030078415" sldId="300"/>
            <ac:spMk id="14" creationId="{69AD7C4F-EDBB-74A8-0730-C720E6C1F767}"/>
          </ac:spMkLst>
        </pc:spChg>
        <pc:picChg chg="add mod">
          <ac:chgData name="Sondre Hårstad" userId="896b90e4-5606-4b14-8526-9d92d18593e1" providerId="ADAL" clId="{A8B98000-2BD5-A949-97A2-2F18FF88C17A}" dt="2025-03-18T12:12:48.781" v="2179"/>
          <ac:picMkLst>
            <pc:docMk/>
            <pc:sldMk cId="2030078415" sldId="300"/>
            <ac:picMk id="8" creationId="{E5E2A8C9-A0C6-80E1-73B4-371D1791E63C}"/>
          </ac:picMkLst>
        </pc:picChg>
        <pc:picChg chg="add mod">
          <ac:chgData name="Sondre Hårstad" userId="896b90e4-5606-4b14-8526-9d92d18593e1" providerId="ADAL" clId="{A8B98000-2BD5-A949-97A2-2F18FF88C17A}" dt="2025-03-18T12:12:48.781" v="2179"/>
          <ac:picMkLst>
            <pc:docMk/>
            <pc:sldMk cId="2030078415" sldId="300"/>
            <ac:picMk id="9" creationId="{42E44DAE-68E2-70F0-3287-56760ADDFC90}"/>
          </ac:picMkLst>
        </pc:picChg>
        <pc:picChg chg="add mod">
          <ac:chgData name="Sondre Hårstad" userId="896b90e4-5606-4b14-8526-9d92d18593e1" providerId="ADAL" clId="{A8B98000-2BD5-A949-97A2-2F18FF88C17A}" dt="2025-03-18T12:12:48.781" v="2179"/>
          <ac:picMkLst>
            <pc:docMk/>
            <pc:sldMk cId="2030078415" sldId="300"/>
            <ac:picMk id="12" creationId="{080CE985-73B3-FD7A-95CF-426BFCB88EC1}"/>
          </ac:picMkLst>
        </pc:picChg>
        <pc:picChg chg="add mod">
          <ac:chgData name="Sondre Hårstad" userId="896b90e4-5606-4b14-8526-9d92d18593e1" providerId="ADAL" clId="{A8B98000-2BD5-A949-97A2-2F18FF88C17A}" dt="2025-03-18T12:12:48.781" v="2179"/>
          <ac:picMkLst>
            <pc:docMk/>
            <pc:sldMk cId="2030078415" sldId="300"/>
            <ac:picMk id="15" creationId="{7A772A8E-3D35-861C-46C7-D8ACDE5C3F5E}"/>
          </ac:picMkLst>
        </pc:picChg>
        <pc:picChg chg="add mod">
          <ac:chgData name="Sondre Hårstad" userId="896b90e4-5606-4b14-8526-9d92d18593e1" providerId="ADAL" clId="{A8B98000-2BD5-A949-97A2-2F18FF88C17A}" dt="2025-03-18T12:12:48.781" v="2179"/>
          <ac:picMkLst>
            <pc:docMk/>
            <pc:sldMk cId="2030078415" sldId="300"/>
            <ac:picMk id="16" creationId="{FB38A5B8-0B82-B382-B8E8-166B689FBC68}"/>
          </ac:picMkLst>
        </pc:picChg>
      </pc:sldChg>
      <pc:sldChg chg="addSp delSp modSp add del mod">
        <pc:chgData name="Sondre Hårstad" userId="896b90e4-5606-4b14-8526-9d92d18593e1" providerId="ADAL" clId="{A8B98000-2BD5-A949-97A2-2F18FF88C17A}" dt="2025-03-18T10:00:21.340" v="2122" actId="2696"/>
        <pc:sldMkLst>
          <pc:docMk/>
          <pc:sldMk cId="3291999083" sldId="300"/>
        </pc:sldMkLst>
      </pc:sldChg>
      <pc:sldChg chg="add">
        <pc:chgData name="Sondre Hårstad" userId="896b90e4-5606-4b14-8526-9d92d18593e1" providerId="ADAL" clId="{A8B98000-2BD5-A949-97A2-2F18FF88C17A}" dt="2025-03-18T12:21:44.874" v="2183"/>
        <pc:sldMkLst>
          <pc:docMk/>
          <pc:sldMk cId="1956871459" sldId="302"/>
        </pc:sldMkLst>
      </pc:sldChg>
      <pc:sldChg chg="add">
        <pc:chgData name="Sondre Hårstad" userId="896b90e4-5606-4b14-8526-9d92d18593e1" providerId="ADAL" clId="{A8B98000-2BD5-A949-97A2-2F18FF88C17A}" dt="2025-03-18T12:21:44.874" v="2183"/>
        <pc:sldMkLst>
          <pc:docMk/>
          <pc:sldMk cId="350041495" sldId="303"/>
        </pc:sldMkLst>
      </pc:sldChg>
      <pc:sldChg chg="modSp add mod">
        <pc:chgData name="Sondre Hårstad" userId="896b90e4-5606-4b14-8526-9d92d18593e1" providerId="ADAL" clId="{A8B98000-2BD5-A949-97A2-2F18FF88C17A}" dt="2025-03-20T15:26:27.196" v="2697" actId="14100"/>
        <pc:sldMkLst>
          <pc:docMk/>
          <pc:sldMk cId="3697339441" sldId="304"/>
        </pc:sldMkLst>
        <pc:spChg chg="mod">
          <ac:chgData name="Sondre Hårstad" userId="896b90e4-5606-4b14-8526-9d92d18593e1" providerId="ADAL" clId="{A8B98000-2BD5-A949-97A2-2F18FF88C17A}" dt="2025-03-20T15:26:27.196" v="2697" actId="14100"/>
          <ac:spMkLst>
            <pc:docMk/>
            <pc:sldMk cId="3697339441" sldId="304"/>
            <ac:spMk id="4" creationId="{DEA268B1-5869-C9C4-BD71-403C7F52AEF5}"/>
          </ac:spMkLst>
        </pc:spChg>
      </pc:sldChg>
      <pc:sldChg chg="add del mod modShow">
        <pc:chgData name="Sondre Hårstad" userId="896b90e4-5606-4b14-8526-9d92d18593e1" providerId="ADAL" clId="{A8B98000-2BD5-A949-97A2-2F18FF88C17A}" dt="2025-03-21T08:42:31.363" v="2791" actId="2696"/>
        <pc:sldMkLst>
          <pc:docMk/>
          <pc:sldMk cId="2287542609" sldId="305"/>
        </pc:sldMkLst>
      </pc:sldChg>
      <pc:sldChg chg="addSp delSp modSp add del mod">
        <pc:chgData name="Sondre Hårstad" userId="896b90e4-5606-4b14-8526-9d92d18593e1" providerId="ADAL" clId="{A8B98000-2BD5-A949-97A2-2F18FF88C17A}" dt="2025-03-18T12:40:46.817" v="2279" actId="2696"/>
        <pc:sldMkLst>
          <pc:docMk/>
          <pc:sldMk cId="3876461996" sldId="305"/>
        </pc:sldMkLst>
      </pc:sldChg>
      <pc:sldChg chg="addSp delSp modSp add del mod modShow">
        <pc:chgData name="Sondre Hårstad" userId="896b90e4-5606-4b14-8526-9d92d18593e1" providerId="ADAL" clId="{A8B98000-2BD5-A949-97A2-2F18FF88C17A}" dt="2025-03-19T12:37:59.713" v="2409" actId="2696"/>
        <pc:sldMkLst>
          <pc:docMk/>
          <pc:sldMk cId="3581489496" sldId="306"/>
        </pc:sldMkLst>
      </pc:sldChg>
      <pc:sldChg chg="modSp add mod ord modNotesTx">
        <pc:chgData name="Sondre Hårstad" userId="896b90e4-5606-4b14-8526-9d92d18593e1" providerId="ADAL" clId="{A8B98000-2BD5-A949-97A2-2F18FF88C17A}" dt="2025-03-28T09:20:25.462" v="3287" actId="207"/>
        <pc:sldMkLst>
          <pc:docMk/>
          <pc:sldMk cId="2270444412" sldId="307"/>
        </pc:sldMkLst>
        <pc:spChg chg="mod">
          <ac:chgData name="Sondre Hårstad" userId="896b90e4-5606-4b14-8526-9d92d18593e1" providerId="ADAL" clId="{A8B98000-2BD5-A949-97A2-2F18FF88C17A}" dt="2025-03-28T09:20:25.462" v="3287" actId="207"/>
          <ac:spMkLst>
            <pc:docMk/>
            <pc:sldMk cId="2270444412" sldId="307"/>
            <ac:spMk id="7" creationId="{02D26FD4-04BE-216A-A36D-75A5E710A161}"/>
          </ac:spMkLst>
        </pc:spChg>
      </pc:sldChg>
      <pc:sldChg chg="addSp delSp modSp add del mod modShow">
        <pc:chgData name="Sondre Hårstad" userId="896b90e4-5606-4b14-8526-9d92d18593e1" providerId="ADAL" clId="{A8B98000-2BD5-A949-97A2-2F18FF88C17A}" dt="2025-03-28T08:15:32.579" v="3250" actId="2696"/>
        <pc:sldMkLst>
          <pc:docMk/>
          <pc:sldMk cId="2194213462" sldId="308"/>
        </pc:sldMkLst>
      </pc:sldChg>
      <pc:sldChg chg="modSp add mod">
        <pc:chgData name="Sondre Hårstad" userId="896b90e4-5606-4b14-8526-9d92d18593e1" providerId="ADAL" clId="{A8B98000-2BD5-A949-97A2-2F18FF88C17A}" dt="2025-03-28T08:17:14.989" v="3257" actId="207"/>
        <pc:sldMkLst>
          <pc:docMk/>
          <pc:sldMk cId="3936358369" sldId="309"/>
        </pc:sldMkLst>
        <pc:spChg chg="mod">
          <ac:chgData name="Sondre Hårstad" userId="896b90e4-5606-4b14-8526-9d92d18593e1" providerId="ADAL" clId="{A8B98000-2BD5-A949-97A2-2F18FF88C17A}" dt="2025-03-28T08:17:14.989" v="3257" actId="207"/>
          <ac:spMkLst>
            <pc:docMk/>
            <pc:sldMk cId="3936358369" sldId="309"/>
            <ac:spMk id="8" creationId="{9415910C-FF86-9F13-677D-E5ACB9253D37}"/>
          </ac:spMkLst>
        </pc:spChg>
        <pc:spChg chg="mod">
          <ac:chgData name="Sondre Hårstad" userId="896b90e4-5606-4b14-8526-9d92d18593e1" providerId="ADAL" clId="{A8B98000-2BD5-A949-97A2-2F18FF88C17A}" dt="2025-03-24T09:15:23.585" v="2932" actId="2711"/>
          <ac:spMkLst>
            <pc:docMk/>
            <pc:sldMk cId="3936358369" sldId="309"/>
            <ac:spMk id="13" creationId="{F5C894F5-CD7E-47C9-A524-4ED54D5FED37}"/>
          </ac:spMkLst>
        </pc:spChg>
      </pc:sldChg>
      <pc:sldChg chg="addSp delSp modSp add mod">
        <pc:chgData name="Sondre Hårstad" userId="896b90e4-5606-4b14-8526-9d92d18593e1" providerId="ADAL" clId="{A8B98000-2BD5-A949-97A2-2F18FF88C17A}" dt="2025-03-28T08:17:29.442" v="3259" actId="207"/>
        <pc:sldMkLst>
          <pc:docMk/>
          <pc:sldMk cId="3967731813" sldId="310"/>
        </pc:sldMkLst>
        <pc:spChg chg="mod">
          <ac:chgData name="Sondre Hårstad" userId="896b90e4-5606-4b14-8526-9d92d18593e1" providerId="ADAL" clId="{A8B98000-2BD5-A949-97A2-2F18FF88C17A}" dt="2025-03-28T07:53:48.354" v="2942" actId="20577"/>
          <ac:spMkLst>
            <pc:docMk/>
            <pc:sldMk cId="3967731813" sldId="310"/>
            <ac:spMk id="2" creationId="{DB2038CA-9FF5-EA60-9693-CE5F91370BC1}"/>
          </ac:spMkLst>
        </pc:spChg>
        <pc:spChg chg="mod">
          <ac:chgData name="Sondre Hårstad" userId="896b90e4-5606-4b14-8526-9d92d18593e1" providerId="ADAL" clId="{A8B98000-2BD5-A949-97A2-2F18FF88C17A}" dt="2025-03-28T07:56:27.622" v="2981" actId="14100"/>
          <ac:spMkLst>
            <pc:docMk/>
            <pc:sldMk cId="3967731813" sldId="310"/>
            <ac:spMk id="3" creationId="{B13815CE-BAF7-8B20-4807-F3E83B915092}"/>
          </ac:spMkLst>
        </pc:spChg>
        <pc:spChg chg="del">
          <ac:chgData name="Sondre Hårstad" userId="896b90e4-5606-4b14-8526-9d92d18593e1" providerId="ADAL" clId="{A8B98000-2BD5-A949-97A2-2F18FF88C17A}" dt="2025-03-28T07:56:04.249" v="2976" actId="478"/>
          <ac:spMkLst>
            <pc:docMk/>
            <pc:sldMk cId="3967731813" sldId="310"/>
            <ac:spMk id="6" creationId="{FBAD7E48-1AC5-89EA-D5A1-399622DE1E36}"/>
          </ac:spMkLst>
        </pc:spChg>
        <pc:spChg chg="del">
          <ac:chgData name="Sondre Hårstad" userId="896b90e4-5606-4b14-8526-9d92d18593e1" providerId="ADAL" clId="{A8B98000-2BD5-A949-97A2-2F18FF88C17A}" dt="2025-03-28T07:56:04.249" v="2976" actId="478"/>
          <ac:spMkLst>
            <pc:docMk/>
            <pc:sldMk cId="3967731813" sldId="310"/>
            <ac:spMk id="7" creationId="{E7D3552A-2487-4793-F74E-1DBA7389FDFD}"/>
          </ac:spMkLst>
        </pc:spChg>
        <pc:spChg chg="del">
          <ac:chgData name="Sondre Hårstad" userId="896b90e4-5606-4b14-8526-9d92d18593e1" providerId="ADAL" clId="{A8B98000-2BD5-A949-97A2-2F18FF88C17A}" dt="2025-03-28T07:56:04.249" v="2976" actId="478"/>
          <ac:spMkLst>
            <pc:docMk/>
            <pc:sldMk cId="3967731813" sldId="310"/>
            <ac:spMk id="8" creationId="{E4FA38AA-31C4-B0D4-5526-6F310213C6D8}"/>
          </ac:spMkLst>
        </pc:spChg>
        <pc:spChg chg="del">
          <ac:chgData name="Sondre Hårstad" userId="896b90e4-5606-4b14-8526-9d92d18593e1" providerId="ADAL" clId="{A8B98000-2BD5-A949-97A2-2F18FF88C17A}" dt="2025-03-28T07:56:05.914" v="2977" actId="478"/>
          <ac:spMkLst>
            <pc:docMk/>
            <pc:sldMk cId="3967731813" sldId="310"/>
            <ac:spMk id="9" creationId="{C791CC86-F3C2-9AE2-EC3E-414A56C234D8}"/>
          </ac:spMkLst>
        </pc:spChg>
        <pc:spChg chg="del">
          <ac:chgData name="Sondre Hårstad" userId="896b90e4-5606-4b14-8526-9d92d18593e1" providerId="ADAL" clId="{A8B98000-2BD5-A949-97A2-2F18FF88C17A}" dt="2025-03-28T07:56:04.249" v="2976" actId="478"/>
          <ac:spMkLst>
            <pc:docMk/>
            <pc:sldMk cId="3967731813" sldId="310"/>
            <ac:spMk id="13" creationId="{E689A43A-28EF-EC1F-A8AD-FF3DDD9A1C45}"/>
          </ac:spMkLst>
        </pc:spChg>
        <pc:spChg chg="del">
          <ac:chgData name="Sondre Hårstad" userId="896b90e4-5606-4b14-8526-9d92d18593e1" providerId="ADAL" clId="{A8B98000-2BD5-A949-97A2-2F18FF88C17A}" dt="2025-03-28T07:56:05.914" v="2977" actId="478"/>
          <ac:spMkLst>
            <pc:docMk/>
            <pc:sldMk cId="3967731813" sldId="310"/>
            <ac:spMk id="14" creationId="{3C54ABC5-CBC1-7F37-F43E-1461634A6022}"/>
          </ac:spMkLst>
        </pc:spChg>
        <pc:spChg chg="mod">
          <ac:chgData name="Sondre Hårstad" userId="896b90e4-5606-4b14-8526-9d92d18593e1" providerId="ADAL" clId="{A8B98000-2BD5-A949-97A2-2F18FF88C17A}" dt="2025-03-28T08:17:29.442" v="3259" actId="207"/>
          <ac:spMkLst>
            <pc:docMk/>
            <pc:sldMk cId="3967731813" sldId="310"/>
            <ac:spMk id="15" creationId="{72B6D2D5-EBCD-C124-F0A0-940B82CB8208}"/>
          </ac:spMkLst>
        </pc:spChg>
        <pc:spChg chg="add mod">
          <ac:chgData name="Sondre Hårstad" userId="896b90e4-5606-4b14-8526-9d92d18593e1" providerId="ADAL" clId="{A8B98000-2BD5-A949-97A2-2F18FF88C17A}" dt="2025-03-28T08:17:29.442" v="3259" actId="207"/>
          <ac:spMkLst>
            <pc:docMk/>
            <pc:sldMk cId="3967731813" sldId="310"/>
            <ac:spMk id="17" creationId="{98BAAABB-DEFF-F8AF-AA3D-14C6A3EF38E2}"/>
          </ac:spMkLst>
        </pc:spChg>
        <pc:spChg chg="add mod">
          <ac:chgData name="Sondre Hårstad" userId="896b90e4-5606-4b14-8526-9d92d18593e1" providerId="ADAL" clId="{A8B98000-2BD5-A949-97A2-2F18FF88C17A}" dt="2025-03-28T08:02:16.389" v="3083" actId="1076"/>
          <ac:spMkLst>
            <pc:docMk/>
            <pc:sldMk cId="3967731813" sldId="310"/>
            <ac:spMk id="18" creationId="{CA766F28-6682-F5FF-A528-E4CA4765820B}"/>
          </ac:spMkLst>
        </pc:spChg>
        <pc:spChg chg="add mod">
          <ac:chgData name="Sondre Hårstad" userId="896b90e4-5606-4b14-8526-9d92d18593e1" providerId="ADAL" clId="{A8B98000-2BD5-A949-97A2-2F18FF88C17A}" dt="2025-03-28T08:00:38.924" v="3045" actId="571"/>
          <ac:spMkLst>
            <pc:docMk/>
            <pc:sldMk cId="3967731813" sldId="310"/>
            <ac:spMk id="35" creationId="{F84289B3-FF36-D427-8B24-91F3D318DABA}"/>
          </ac:spMkLst>
        </pc:spChg>
        <pc:spChg chg="add mod">
          <ac:chgData name="Sondre Hårstad" userId="896b90e4-5606-4b14-8526-9d92d18593e1" providerId="ADAL" clId="{A8B98000-2BD5-A949-97A2-2F18FF88C17A}" dt="2025-03-28T08:01:02.813" v="3055" actId="14100"/>
          <ac:spMkLst>
            <pc:docMk/>
            <pc:sldMk cId="3967731813" sldId="310"/>
            <ac:spMk id="36" creationId="{57CD6CD4-A224-0940-5B88-9A66BCEC6540}"/>
          </ac:spMkLst>
        </pc:spChg>
        <pc:spChg chg="add mod">
          <ac:chgData name="Sondre Hårstad" userId="896b90e4-5606-4b14-8526-9d92d18593e1" providerId="ADAL" clId="{A8B98000-2BD5-A949-97A2-2F18FF88C17A}" dt="2025-03-28T08:12:45.372" v="3229" actId="12788"/>
          <ac:spMkLst>
            <pc:docMk/>
            <pc:sldMk cId="3967731813" sldId="310"/>
            <ac:spMk id="41" creationId="{54C962EE-3879-246A-3D4D-5BBEB4C702D0}"/>
          </ac:spMkLst>
        </pc:spChg>
        <pc:spChg chg="add mod">
          <ac:chgData name="Sondre Hårstad" userId="896b90e4-5606-4b14-8526-9d92d18593e1" providerId="ADAL" clId="{A8B98000-2BD5-A949-97A2-2F18FF88C17A}" dt="2025-03-28T08:03:33.091" v="3114" actId="571"/>
          <ac:spMkLst>
            <pc:docMk/>
            <pc:sldMk cId="3967731813" sldId="310"/>
            <ac:spMk id="42" creationId="{F6133BF6-6644-0669-76D6-B51407EA4E2A}"/>
          </ac:spMkLst>
        </pc:spChg>
        <pc:spChg chg="add mod">
          <ac:chgData name="Sondre Hårstad" userId="896b90e4-5606-4b14-8526-9d92d18593e1" providerId="ADAL" clId="{A8B98000-2BD5-A949-97A2-2F18FF88C17A}" dt="2025-03-28T08:12:53.701" v="3230" actId="12788"/>
          <ac:spMkLst>
            <pc:docMk/>
            <pc:sldMk cId="3967731813" sldId="310"/>
            <ac:spMk id="43" creationId="{8720BE13-7E19-7B81-AB26-23E4CAF8CBA0}"/>
          </ac:spMkLst>
        </pc:spChg>
        <pc:spChg chg="add mod">
          <ac:chgData name="Sondre Hårstad" userId="896b90e4-5606-4b14-8526-9d92d18593e1" providerId="ADAL" clId="{A8B98000-2BD5-A949-97A2-2F18FF88C17A}" dt="2025-03-28T08:04:51.247" v="3138" actId="571"/>
          <ac:spMkLst>
            <pc:docMk/>
            <pc:sldMk cId="3967731813" sldId="310"/>
            <ac:spMk id="46" creationId="{29B3839F-0C13-3950-4815-A58915267520}"/>
          </ac:spMkLst>
        </pc:spChg>
        <pc:spChg chg="add mod">
          <ac:chgData name="Sondre Hårstad" userId="896b90e4-5606-4b14-8526-9d92d18593e1" providerId="ADAL" clId="{A8B98000-2BD5-A949-97A2-2F18FF88C17A}" dt="2025-03-28T08:13:00.994" v="3231" actId="12788"/>
          <ac:spMkLst>
            <pc:docMk/>
            <pc:sldMk cId="3967731813" sldId="310"/>
            <ac:spMk id="47" creationId="{B86A008B-8B4F-820C-714D-F82867DF6519}"/>
          </ac:spMkLst>
        </pc:spChg>
        <pc:spChg chg="add mod">
          <ac:chgData name="Sondre Hårstad" userId="896b90e4-5606-4b14-8526-9d92d18593e1" providerId="ADAL" clId="{A8B98000-2BD5-A949-97A2-2F18FF88C17A}" dt="2025-03-28T08:13:08.915" v="3232" actId="12788"/>
          <ac:spMkLst>
            <pc:docMk/>
            <pc:sldMk cId="3967731813" sldId="310"/>
            <ac:spMk id="50" creationId="{45CE2FCF-D5CE-5CB8-85DC-25D51C3B5370}"/>
          </ac:spMkLst>
        </pc:spChg>
        <pc:spChg chg="add mod">
          <ac:chgData name="Sondre Hårstad" userId="896b90e4-5606-4b14-8526-9d92d18593e1" providerId="ADAL" clId="{A8B98000-2BD5-A949-97A2-2F18FF88C17A}" dt="2025-03-28T08:12:45.372" v="3229" actId="12788"/>
          <ac:spMkLst>
            <pc:docMk/>
            <pc:sldMk cId="3967731813" sldId="310"/>
            <ac:spMk id="53" creationId="{872170E4-AD7F-6A3D-7131-33D8381D8754}"/>
          </ac:spMkLst>
        </pc:spChg>
        <pc:spChg chg="add mod">
          <ac:chgData name="Sondre Hårstad" userId="896b90e4-5606-4b14-8526-9d92d18593e1" providerId="ADAL" clId="{A8B98000-2BD5-A949-97A2-2F18FF88C17A}" dt="2025-03-28T08:12:53.701" v="3230" actId="12788"/>
          <ac:spMkLst>
            <pc:docMk/>
            <pc:sldMk cId="3967731813" sldId="310"/>
            <ac:spMk id="56" creationId="{1B3AC2E5-E467-9D59-AA84-94803443AC00}"/>
          </ac:spMkLst>
        </pc:spChg>
        <pc:spChg chg="add mod">
          <ac:chgData name="Sondre Hårstad" userId="896b90e4-5606-4b14-8526-9d92d18593e1" providerId="ADAL" clId="{A8B98000-2BD5-A949-97A2-2F18FF88C17A}" dt="2025-03-28T08:13:00.994" v="3231" actId="12788"/>
          <ac:spMkLst>
            <pc:docMk/>
            <pc:sldMk cId="3967731813" sldId="310"/>
            <ac:spMk id="59" creationId="{181A38C6-035D-F55C-C01B-E5C2D8DDF221}"/>
          </ac:spMkLst>
        </pc:spChg>
        <pc:spChg chg="add mod">
          <ac:chgData name="Sondre Hårstad" userId="896b90e4-5606-4b14-8526-9d92d18593e1" providerId="ADAL" clId="{A8B98000-2BD5-A949-97A2-2F18FF88C17A}" dt="2025-03-28T08:13:08.915" v="3232" actId="12788"/>
          <ac:spMkLst>
            <pc:docMk/>
            <pc:sldMk cId="3967731813" sldId="310"/>
            <ac:spMk id="62" creationId="{06B9105B-71E4-95AD-D6CD-E0D3C85D56AC}"/>
          </ac:spMkLst>
        </pc:spChg>
        <pc:spChg chg="add mod">
          <ac:chgData name="Sondre Hårstad" userId="896b90e4-5606-4b14-8526-9d92d18593e1" providerId="ADAL" clId="{A8B98000-2BD5-A949-97A2-2F18FF88C17A}" dt="2025-03-28T08:10:14.647" v="3201" actId="571"/>
          <ac:spMkLst>
            <pc:docMk/>
            <pc:sldMk cId="3967731813" sldId="310"/>
            <ac:spMk id="65" creationId="{FDEF86B0-2098-CC95-B5CA-3F59F2438C4C}"/>
          </ac:spMkLst>
        </pc:spChg>
        <pc:spChg chg="add mod">
          <ac:chgData name="Sondre Hårstad" userId="896b90e4-5606-4b14-8526-9d92d18593e1" providerId="ADAL" clId="{A8B98000-2BD5-A949-97A2-2F18FF88C17A}" dt="2025-03-28T08:13:47.246" v="3236" actId="1076"/>
          <ac:spMkLst>
            <pc:docMk/>
            <pc:sldMk cId="3967731813" sldId="310"/>
            <ac:spMk id="66" creationId="{9DF9E2E1-A81B-B3C6-98FE-94A80022C3FB}"/>
          </ac:spMkLst>
        </pc:spChg>
        <pc:spChg chg="add mod">
          <ac:chgData name="Sondre Hårstad" userId="896b90e4-5606-4b14-8526-9d92d18593e1" providerId="ADAL" clId="{A8B98000-2BD5-A949-97A2-2F18FF88C17A}" dt="2025-03-28T08:13:47.246" v="3236" actId="1076"/>
          <ac:spMkLst>
            <pc:docMk/>
            <pc:sldMk cId="3967731813" sldId="310"/>
            <ac:spMk id="69" creationId="{400CD251-F803-D075-6FF7-E0830E6DC655}"/>
          </ac:spMkLst>
        </pc:spChg>
        <pc:picChg chg="del">
          <ac:chgData name="Sondre Hårstad" userId="896b90e4-5606-4b14-8526-9d92d18593e1" providerId="ADAL" clId="{A8B98000-2BD5-A949-97A2-2F18FF88C17A}" dt="2025-03-28T07:56:04.249" v="2976" actId="478"/>
          <ac:picMkLst>
            <pc:docMk/>
            <pc:sldMk cId="3967731813" sldId="310"/>
            <ac:picMk id="10" creationId="{07A28F2E-7F4A-8737-497E-79FDA4DC6F33}"/>
          </ac:picMkLst>
        </pc:picChg>
        <pc:picChg chg="del">
          <ac:chgData name="Sondre Hårstad" userId="896b90e4-5606-4b14-8526-9d92d18593e1" providerId="ADAL" clId="{A8B98000-2BD5-A949-97A2-2F18FF88C17A}" dt="2025-03-28T07:56:04.249" v="2976" actId="478"/>
          <ac:picMkLst>
            <pc:docMk/>
            <pc:sldMk cId="3967731813" sldId="310"/>
            <ac:picMk id="11" creationId="{0A7F56DC-62BD-EB67-D73C-90C2F0BA2544}"/>
          </ac:picMkLst>
        </pc:picChg>
        <pc:picChg chg="del">
          <ac:chgData name="Sondre Hårstad" userId="896b90e4-5606-4b14-8526-9d92d18593e1" providerId="ADAL" clId="{A8B98000-2BD5-A949-97A2-2F18FF88C17A}" dt="2025-03-28T07:56:04.249" v="2976" actId="478"/>
          <ac:picMkLst>
            <pc:docMk/>
            <pc:sldMk cId="3967731813" sldId="310"/>
            <ac:picMk id="12" creationId="{FF0D9059-7001-3652-D23A-6544AA3E1E5C}"/>
          </ac:picMkLst>
        </pc:picChg>
        <pc:picChg chg="add del mod">
          <ac:chgData name="Sondre Hårstad" userId="896b90e4-5606-4b14-8526-9d92d18593e1" providerId="ADAL" clId="{A8B98000-2BD5-A949-97A2-2F18FF88C17A}" dt="2025-03-28T07:54:27.792" v="2953" actId="478"/>
          <ac:picMkLst>
            <pc:docMk/>
            <pc:sldMk cId="3967731813" sldId="310"/>
            <ac:picMk id="16" creationId="{6D8BAF5D-8D78-352C-F962-ADF8E231826C}"/>
          </ac:picMkLst>
        </pc:picChg>
        <pc:picChg chg="add mod">
          <ac:chgData name="Sondre Hårstad" userId="896b90e4-5606-4b14-8526-9d92d18593e1" providerId="ADAL" clId="{A8B98000-2BD5-A949-97A2-2F18FF88C17A}" dt="2025-03-28T08:14:35.017" v="3242" actId="1076"/>
          <ac:picMkLst>
            <pc:docMk/>
            <pc:sldMk cId="3967731813" sldId="310"/>
            <ac:picMk id="20" creationId="{2265DA00-DFE3-0F80-9F38-8DC8E76C8B20}"/>
          </ac:picMkLst>
        </pc:picChg>
        <pc:picChg chg="add mod">
          <ac:chgData name="Sondre Hårstad" userId="896b90e4-5606-4b14-8526-9d92d18593e1" providerId="ADAL" clId="{A8B98000-2BD5-A949-97A2-2F18FF88C17A}" dt="2025-03-28T08:14:35.017" v="3242" actId="1076"/>
          <ac:picMkLst>
            <pc:docMk/>
            <pc:sldMk cId="3967731813" sldId="310"/>
            <ac:picMk id="22" creationId="{1F28DE45-CC08-609D-2EC8-E37C35EAE4C7}"/>
          </ac:picMkLst>
        </pc:picChg>
        <pc:picChg chg="add mod">
          <ac:chgData name="Sondre Hårstad" userId="896b90e4-5606-4b14-8526-9d92d18593e1" providerId="ADAL" clId="{A8B98000-2BD5-A949-97A2-2F18FF88C17A}" dt="2025-03-28T08:14:35.017" v="3242" actId="1076"/>
          <ac:picMkLst>
            <pc:docMk/>
            <pc:sldMk cId="3967731813" sldId="310"/>
            <ac:picMk id="24" creationId="{512CC43C-71DB-C9F3-F72D-5D25AEDAD01F}"/>
          </ac:picMkLst>
        </pc:picChg>
        <pc:picChg chg="add mod">
          <ac:chgData name="Sondre Hårstad" userId="896b90e4-5606-4b14-8526-9d92d18593e1" providerId="ADAL" clId="{A8B98000-2BD5-A949-97A2-2F18FF88C17A}" dt="2025-03-28T08:14:35.017" v="3242" actId="1076"/>
          <ac:picMkLst>
            <pc:docMk/>
            <pc:sldMk cId="3967731813" sldId="310"/>
            <ac:picMk id="26" creationId="{947C7ADA-9C96-2AAE-8E43-953E0C057B88}"/>
          </ac:picMkLst>
        </pc:picChg>
        <pc:picChg chg="add mod">
          <ac:chgData name="Sondre Hårstad" userId="896b90e4-5606-4b14-8526-9d92d18593e1" providerId="ADAL" clId="{A8B98000-2BD5-A949-97A2-2F18FF88C17A}" dt="2025-03-28T08:14:35.017" v="3242" actId="1076"/>
          <ac:picMkLst>
            <pc:docMk/>
            <pc:sldMk cId="3967731813" sldId="310"/>
            <ac:picMk id="28" creationId="{A97A51EA-7A64-49CD-8656-D52505E13561}"/>
          </ac:picMkLst>
        </pc:picChg>
        <pc:picChg chg="add del mod">
          <ac:chgData name="Sondre Hårstad" userId="896b90e4-5606-4b14-8526-9d92d18593e1" providerId="ADAL" clId="{A8B98000-2BD5-A949-97A2-2F18FF88C17A}" dt="2025-03-28T07:58:58.888" v="3028" actId="478"/>
          <ac:picMkLst>
            <pc:docMk/>
            <pc:sldMk cId="3967731813" sldId="310"/>
            <ac:picMk id="30" creationId="{F11855FD-8959-23DF-158B-343E98320F67}"/>
          </ac:picMkLst>
        </pc:picChg>
        <pc:picChg chg="add mod">
          <ac:chgData name="Sondre Hårstad" userId="896b90e4-5606-4b14-8526-9d92d18593e1" providerId="ADAL" clId="{A8B98000-2BD5-A949-97A2-2F18FF88C17A}" dt="2025-03-28T08:14:35.017" v="3242" actId="1076"/>
          <ac:picMkLst>
            <pc:docMk/>
            <pc:sldMk cId="3967731813" sldId="310"/>
            <ac:picMk id="32" creationId="{D669B085-E47E-8848-7CAE-17AA15B57338}"/>
          </ac:picMkLst>
        </pc:picChg>
        <pc:picChg chg="add mod">
          <ac:chgData name="Sondre Hårstad" userId="896b90e4-5606-4b14-8526-9d92d18593e1" providerId="ADAL" clId="{A8B98000-2BD5-A949-97A2-2F18FF88C17A}" dt="2025-03-28T08:14:35.017" v="3242" actId="1076"/>
          <ac:picMkLst>
            <pc:docMk/>
            <pc:sldMk cId="3967731813" sldId="310"/>
            <ac:picMk id="34" creationId="{461C1718-37ED-9156-4949-B3C144B5F6C0}"/>
          </ac:picMkLst>
        </pc:picChg>
        <pc:picChg chg="add mod">
          <ac:chgData name="Sondre Hårstad" userId="896b90e4-5606-4b14-8526-9d92d18593e1" providerId="ADAL" clId="{A8B98000-2BD5-A949-97A2-2F18FF88C17A}" dt="2025-03-28T08:12:45.372" v="3229" actId="12788"/>
          <ac:picMkLst>
            <pc:docMk/>
            <pc:sldMk cId="3967731813" sldId="310"/>
            <ac:picMk id="38" creationId="{E68093B5-0F77-5F97-0CA6-E4E9E336B0E4}"/>
          </ac:picMkLst>
        </pc:picChg>
        <pc:picChg chg="add mod">
          <ac:chgData name="Sondre Hårstad" userId="896b90e4-5606-4b14-8526-9d92d18593e1" providerId="ADAL" clId="{A8B98000-2BD5-A949-97A2-2F18FF88C17A}" dt="2025-03-28T08:12:53.701" v="3230" actId="12788"/>
          <ac:picMkLst>
            <pc:docMk/>
            <pc:sldMk cId="3967731813" sldId="310"/>
            <ac:picMk id="40" creationId="{F349F8CA-26C1-7C5B-2D75-249BC913F658}"/>
          </ac:picMkLst>
        </pc:picChg>
        <pc:picChg chg="add mod">
          <ac:chgData name="Sondre Hårstad" userId="896b90e4-5606-4b14-8526-9d92d18593e1" providerId="ADAL" clId="{A8B98000-2BD5-A949-97A2-2F18FF88C17A}" dt="2025-03-28T08:13:00.994" v="3231" actId="12788"/>
          <ac:picMkLst>
            <pc:docMk/>
            <pc:sldMk cId="3967731813" sldId="310"/>
            <ac:picMk id="45" creationId="{C6379BB7-822B-9020-5A70-D3F0F4ED8164}"/>
          </ac:picMkLst>
        </pc:picChg>
        <pc:picChg chg="add mod">
          <ac:chgData name="Sondre Hårstad" userId="896b90e4-5606-4b14-8526-9d92d18593e1" providerId="ADAL" clId="{A8B98000-2BD5-A949-97A2-2F18FF88C17A}" dt="2025-03-28T08:13:08.915" v="3232" actId="12788"/>
          <ac:picMkLst>
            <pc:docMk/>
            <pc:sldMk cId="3967731813" sldId="310"/>
            <ac:picMk id="49" creationId="{BFC0C84A-5F9A-D7E8-57A8-930F2ECD21C6}"/>
          </ac:picMkLst>
        </pc:picChg>
        <pc:picChg chg="add mod">
          <ac:chgData name="Sondre Hårstad" userId="896b90e4-5606-4b14-8526-9d92d18593e1" providerId="ADAL" clId="{A8B98000-2BD5-A949-97A2-2F18FF88C17A}" dt="2025-03-28T08:12:45.372" v="3229" actId="12788"/>
          <ac:picMkLst>
            <pc:docMk/>
            <pc:sldMk cId="3967731813" sldId="310"/>
            <ac:picMk id="52" creationId="{6831A3C6-3BD1-488E-DEE1-D94F909484E0}"/>
          </ac:picMkLst>
        </pc:picChg>
        <pc:picChg chg="add mod">
          <ac:chgData name="Sondre Hårstad" userId="896b90e4-5606-4b14-8526-9d92d18593e1" providerId="ADAL" clId="{A8B98000-2BD5-A949-97A2-2F18FF88C17A}" dt="2025-03-28T08:12:53.701" v="3230" actId="12788"/>
          <ac:picMkLst>
            <pc:docMk/>
            <pc:sldMk cId="3967731813" sldId="310"/>
            <ac:picMk id="55" creationId="{F441E6E0-99A4-7DDE-A828-019C7708B023}"/>
          </ac:picMkLst>
        </pc:picChg>
        <pc:picChg chg="add mod">
          <ac:chgData name="Sondre Hårstad" userId="896b90e4-5606-4b14-8526-9d92d18593e1" providerId="ADAL" clId="{A8B98000-2BD5-A949-97A2-2F18FF88C17A}" dt="2025-03-28T08:13:00.994" v="3231" actId="12788"/>
          <ac:picMkLst>
            <pc:docMk/>
            <pc:sldMk cId="3967731813" sldId="310"/>
            <ac:picMk id="58" creationId="{14E8510C-D69E-6F24-92A7-7EDE52DB8230}"/>
          </ac:picMkLst>
        </pc:picChg>
        <pc:picChg chg="add mod">
          <ac:chgData name="Sondre Hårstad" userId="896b90e4-5606-4b14-8526-9d92d18593e1" providerId="ADAL" clId="{A8B98000-2BD5-A949-97A2-2F18FF88C17A}" dt="2025-03-28T08:13:08.915" v="3232" actId="12788"/>
          <ac:picMkLst>
            <pc:docMk/>
            <pc:sldMk cId="3967731813" sldId="310"/>
            <ac:picMk id="61" creationId="{247260C6-1FDD-493D-85C2-D2D07AC82F73}"/>
          </ac:picMkLst>
        </pc:picChg>
        <pc:picChg chg="add mod">
          <ac:chgData name="Sondre Hårstad" userId="896b90e4-5606-4b14-8526-9d92d18593e1" providerId="ADAL" clId="{A8B98000-2BD5-A949-97A2-2F18FF88C17A}" dt="2025-03-28T08:13:47.246" v="3236" actId="1076"/>
          <ac:picMkLst>
            <pc:docMk/>
            <pc:sldMk cId="3967731813" sldId="310"/>
            <ac:picMk id="64" creationId="{67222385-FDB4-D8DF-0091-D7884285E940}"/>
          </ac:picMkLst>
        </pc:picChg>
        <pc:picChg chg="add mod">
          <ac:chgData name="Sondre Hårstad" userId="896b90e4-5606-4b14-8526-9d92d18593e1" providerId="ADAL" clId="{A8B98000-2BD5-A949-97A2-2F18FF88C17A}" dt="2025-03-28T08:13:47.246" v="3236" actId="1076"/>
          <ac:picMkLst>
            <pc:docMk/>
            <pc:sldMk cId="3967731813" sldId="310"/>
            <ac:picMk id="68" creationId="{FDC9CB7F-4A6B-37F2-A364-6DEA7EDAB82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0225ED3D-903C-4A12-59B6-7947A6EDA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latin typeface="Bookman Old Style" panose="02050604050505020204" pitchFamily="18" charset="0"/>
            </a:endParaRPr>
          </a:p>
        </p:txBody>
      </p:sp>
      <p:sp>
        <p:nvSpPr>
          <p:cNvPr id="3" name="Pladsholder til dato 2">
            <a:extLst>
              <a:ext uri="{FF2B5EF4-FFF2-40B4-BE49-F238E27FC236}">
                <a16:creationId xmlns:a16="http://schemas.microsoft.com/office/drawing/2014/main" id="{9C1B9D63-5FFF-51B0-3CD7-B0AED13DF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04663B-FEE7-664C-B9D4-2F0BF88A66B0}" type="datetimeFigureOut">
              <a:rPr lang="da-DK" smtClean="0">
                <a:latin typeface="Bookman Old Style" panose="02050604050505020204" pitchFamily="18" charset="0"/>
              </a:rPr>
              <a:t>28.03.2025</a:t>
            </a:fld>
            <a:endParaRPr lang="da-DK">
              <a:latin typeface="Bookman Old Style" panose="02050604050505020204" pitchFamily="18" charset="0"/>
            </a:endParaRPr>
          </a:p>
        </p:txBody>
      </p:sp>
      <p:sp>
        <p:nvSpPr>
          <p:cNvPr id="4" name="Pladsholder til sidefod 3">
            <a:extLst>
              <a:ext uri="{FF2B5EF4-FFF2-40B4-BE49-F238E27FC236}">
                <a16:creationId xmlns:a16="http://schemas.microsoft.com/office/drawing/2014/main" id="{D63E2F80-39D3-D27A-23C6-46C84D701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latin typeface="Bookman Old Style" panose="02050604050505020204" pitchFamily="18" charset="0"/>
            </a:endParaRPr>
          </a:p>
        </p:txBody>
      </p:sp>
      <p:sp>
        <p:nvSpPr>
          <p:cNvPr id="5" name="Pladsholder til slidenummer 4">
            <a:extLst>
              <a:ext uri="{FF2B5EF4-FFF2-40B4-BE49-F238E27FC236}">
                <a16:creationId xmlns:a16="http://schemas.microsoft.com/office/drawing/2014/main" id="{B23F09B5-64C1-63C5-2C11-76D2891963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9878C9-EF7D-714F-81C0-4E521CE6B032}" type="slidenum">
              <a:rPr lang="da-DK" smtClean="0">
                <a:latin typeface="Bookman Old Style" panose="02050604050505020204" pitchFamily="18" charset="0"/>
              </a:rPr>
              <a:t>‹#›</a:t>
            </a:fld>
            <a:endParaRPr lang="da-DK">
              <a:latin typeface="Bookman Old Style" panose="02050604050505020204" pitchFamily="18" charset="0"/>
            </a:endParaRPr>
          </a:p>
        </p:txBody>
      </p:sp>
    </p:spTree>
    <p:extLst>
      <p:ext uri="{BB962C8B-B14F-4D97-AF65-F5344CB8AC3E}">
        <p14:creationId xmlns:p14="http://schemas.microsoft.com/office/powerpoint/2010/main" val="147638423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Bookman Old Style" panose="02050604050505020204" pitchFamily="18" charset="0"/>
              </a:defRPr>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Bookman Old Style" panose="02050604050505020204" pitchFamily="18" charset="0"/>
              </a:defRPr>
            </a:lvl1pPr>
          </a:lstStyle>
          <a:p>
            <a:fld id="{31CCB0FD-1419-0D48-A304-C403B1B0B509}" type="datetimeFigureOut">
              <a:rPr lang="da-DK" smtClean="0"/>
              <a:pPr/>
              <a:t>28.03.2025</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Bookman Old Style" panose="02050604050505020204" pitchFamily="18" charset="0"/>
              </a:defRPr>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Bookman Old Style" panose="02050604050505020204" pitchFamily="18" charset="0"/>
              </a:defRPr>
            </a:lvl1pPr>
          </a:lstStyle>
          <a:p>
            <a:fld id="{D80310F4-F6B0-5941-BC5D-62D89A3CC146}" type="slidenum">
              <a:rPr lang="da-DK" smtClean="0"/>
              <a:pPr/>
              <a:t>‹#›</a:t>
            </a:fld>
            <a:endParaRPr lang="da-DK"/>
          </a:p>
        </p:txBody>
      </p:sp>
    </p:spTree>
    <p:extLst>
      <p:ext uri="{BB962C8B-B14F-4D97-AF65-F5344CB8AC3E}">
        <p14:creationId xmlns:p14="http://schemas.microsoft.com/office/powerpoint/2010/main" val="7914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Bookman Old Style" panose="02050604050505020204" pitchFamily="18" charset="0"/>
        <a:ea typeface="+mn-ea"/>
        <a:cs typeface="+mn-cs"/>
      </a:defRPr>
    </a:lvl1pPr>
    <a:lvl2pPr marL="457200" algn="l" defTabSz="914400" rtl="0" eaLnBrk="1" latinLnBrk="0" hangingPunct="1">
      <a:defRPr sz="1200" b="0" i="0" kern="1200">
        <a:solidFill>
          <a:schemeClr val="tx1"/>
        </a:solidFill>
        <a:latin typeface="Bookman Old Style" panose="02050604050505020204" pitchFamily="18" charset="0"/>
        <a:ea typeface="+mn-ea"/>
        <a:cs typeface="+mn-cs"/>
      </a:defRPr>
    </a:lvl2pPr>
    <a:lvl3pPr marL="914400" algn="l" defTabSz="914400" rtl="0" eaLnBrk="1" latinLnBrk="0" hangingPunct="1">
      <a:defRPr sz="1200" b="0" i="0" kern="1200">
        <a:solidFill>
          <a:schemeClr val="tx1"/>
        </a:solidFill>
        <a:latin typeface="Bookman Old Style" panose="02050604050505020204" pitchFamily="18" charset="0"/>
        <a:ea typeface="+mn-ea"/>
        <a:cs typeface="+mn-cs"/>
      </a:defRPr>
    </a:lvl3pPr>
    <a:lvl4pPr marL="1371600" algn="l" defTabSz="914400" rtl="0" eaLnBrk="1" latinLnBrk="0" hangingPunct="1">
      <a:defRPr sz="1200" b="0" i="0" kern="1200">
        <a:solidFill>
          <a:schemeClr val="tx1"/>
        </a:solidFill>
        <a:latin typeface="Bookman Old Style" panose="02050604050505020204" pitchFamily="18" charset="0"/>
        <a:ea typeface="+mn-ea"/>
        <a:cs typeface="+mn-cs"/>
      </a:defRPr>
    </a:lvl4pPr>
    <a:lvl5pPr marL="1828800" algn="l" defTabSz="914400" rtl="0" eaLnBrk="1" latinLnBrk="0" hangingPunct="1">
      <a:defRPr sz="1200" b="0" i="0" kern="1200">
        <a:solidFill>
          <a:schemeClr val="tx1"/>
        </a:solidFill>
        <a:latin typeface="Bookman Old Style" panose="02050604050505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D80310F4-F6B0-5941-BC5D-62D89A3CC146}" type="slidenum">
              <a:rPr lang="da-DK" smtClean="0"/>
              <a:pPr/>
              <a:t>1</a:t>
            </a:fld>
            <a:endParaRPr lang="da-DK"/>
          </a:p>
        </p:txBody>
      </p:sp>
    </p:spTree>
    <p:extLst>
      <p:ext uri="{BB962C8B-B14F-4D97-AF65-F5344CB8AC3E}">
        <p14:creationId xmlns:p14="http://schemas.microsoft.com/office/powerpoint/2010/main" val="231335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D80310F4-F6B0-5941-BC5D-62D89A3CC146}" type="slidenum">
              <a:rPr lang="da-DK" smtClean="0"/>
              <a:pPr/>
              <a:t>5</a:t>
            </a:fld>
            <a:endParaRPr lang="da-DK"/>
          </a:p>
        </p:txBody>
      </p:sp>
    </p:spTree>
    <p:extLst>
      <p:ext uri="{BB962C8B-B14F-4D97-AF65-F5344CB8AC3E}">
        <p14:creationId xmlns:p14="http://schemas.microsoft.com/office/powerpoint/2010/main" val="106933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D80310F4-F6B0-5941-BC5D-62D89A3CC146}" type="slidenum">
              <a:rPr lang="da-DK" smtClean="0"/>
              <a:pPr/>
              <a:t>8</a:t>
            </a:fld>
            <a:endParaRPr lang="da-DK"/>
          </a:p>
        </p:txBody>
      </p:sp>
    </p:spTree>
    <p:extLst>
      <p:ext uri="{BB962C8B-B14F-4D97-AF65-F5344CB8AC3E}">
        <p14:creationId xmlns:p14="http://schemas.microsoft.com/office/powerpoint/2010/main" val="245338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D80310F4-F6B0-5941-BC5D-62D89A3CC146}" type="slidenum">
              <a:rPr lang="da-DK" smtClean="0"/>
              <a:pPr/>
              <a:t>12</a:t>
            </a:fld>
            <a:endParaRPr lang="da-DK"/>
          </a:p>
        </p:txBody>
      </p:sp>
    </p:spTree>
    <p:extLst>
      <p:ext uri="{BB962C8B-B14F-4D97-AF65-F5344CB8AC3E}">
        <p14:creationId xmlns:p14="http://schemas.microsoft.com/office/powerpoint/2010/main" val="352288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D80310F4-F6B0-5941-BC5D-62D89A3CC146}" type="slidenum">
              <a:rPr lang="da-DK" smtClean="0"/>
              <a:pPr/>
              <a:t>13</a:t>
            </a:fld>
            <a:endParaRPr lang="da-DK"/>
          </a:p>
        </p:txBody>
      </p:sp>
    </p:spTree>
    <p:extLst>
      <p:ext uri="{BB962C8B-B14F-4D97-AF65-F5344CB8AC3E}">
        <p14:creationId xmlns:p14="http://schemas.microsoft.com/office/powerpoint/2010/main" val="230842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1" dirty="0"/>
              <a:t>Helping public organizations modernize their IT</a:t>
            </a:r>
          </a:p>
          <a:p>
            <a:endParaRPr lang="en-US" dirty="0"/>
          </a:p>
          <a:p>
            <a:r>
              <a:rPr lang="en-US" dirty="0"/>
              <a:t>Governments are under pressure to provide efficient, secure, and accessible digital services while meeting regulatory demands and budget constraints. For years, </a:t>
            </a:r>
            <a:r>
              <a:rPr lang="en-US" dirty="0" err="1"/>
              <a:t>twoday</a:t>
            </a:r>
            <a:r>
              <a:rPr lang="en-US" dirty="0"/>
              <a:t> has been a trusted IT partner for the Nordic public sector, helping organizations streamline operations, improve citizen services, and strengthen security with modern, scalable solutions.</a:t>
            </a:r>
          </a:p>
          <a:p>
            <a:endParaRPr lang="en-US" dirty="0"/>
          </a:p>
          <a:p>
            <a:r>
              <a:rPr lang="en-US" dirty="0"/>
              <a:t>We support public organizations by:</a:t>
            </a:r>
          </a:p>
          <a:p>
            <a:pPr marL="285750" indent="-285750">
              <a:buFont typeface="Arial" panose="020B0604020202020204" pitchFamily="34" charset="0"/>
              <a:buChar char="•"/>
            </a:pPr>
            <a:r>
              <a:rPr lang="en-US" b="1" dirty="0"/>
              <a:t>Improving citizen services</a:t>
            </a:r>
            <a:r>
              <a:rPr lang="en-US" dirty="0"/>
              <a:t> with intuitive, user-friendly digital platforms.</a:t>
            </a:r>
          </a:p>
          <a:p>
            <a:pPr marL="285750" indent="-285750">
              <a:buFont typeface="Arial" panose="020B0604020202020204" pitchFamily="34" charset="0"/>
              <a:buChar char="•"/>
            </a:pPr>
            <a:r>
              <a:rPr lang="en-US" b="1" dirty="0"/>
              <a:t>Increasing efficiency</a:t>
            </a:r>
            <a:r>
              <a:rPr lang="en-US" dirty="0"/>
              <a:t> through automation and better data management.</a:t>
            </a:r>
          </a:p>
          <a:p>
            <a:pPr marL="285750" indent="-285750">
              <a:buFont typeface="Arial" panose="020B0604020202020204" pitchFamily="34" charset="0"/>
              <a:buChar char="•"/>
            </a:pPr>
            <a:r>
              <a:rPr lang="en-US" b="1" dirty="0"/>
              <a:t>Ensuring security and compliance</a:t>
            </a:r>
            <a:r>
              <a:rPr lang="en-US" dirty="0"/>
              <a:t> with reliable cloud and cybersecurity solutions.</a:t>
            </a:r>
          </a:p>
          <a:p>
            <a:pPr marL="285750" indent="-285750">
              <a:buFont typeface="Arial" panose="020B0604020202020204" pitchFamily="34" charset="0"/>
              <a:buChar char="•"/>
            </a:pPr>
            <a:r>
              <a:rPr lang="en-US" b="1" dirty="0"/>
              <a:t>Supporting informed decision-making</a:t>
            </a:r>
            <a:r>
              <a:rPr lang="en-US" dirty="0"/>
              <a:t> with secure, data-driven insights.</a:t>
            </a:r>
          </a:p>
          <a:p>
            <a:pPr>
              <a:buFont typeface="Arial" panose="020B0604020202020204" pitchFamily="34" charset="0"/>
              <a:buChar char="•"/>
            </a:pPr>
            <a:endParaRPr lang="en-US" dirty="0"/>
          </a:p>
          <a:p>
            <a:r>
              <a:rPr lang="en-US" dirty="0"/>
              <a:t>With expertise in software development, standard business applications, cloud solutions, and data and AI, </a:t>
            </a:r>
            <a:r>
              <a:rPr lang="en-US" dirty="0" err="1"/>
              <a:t>twoday</a:t>
            </a:r>
            <a:r>
              <a:rPr lang="en-US" dirty="0"/>
              <a:t> helps governments modernize their IT infrastructure—creating better services, improving resilience, and building public trust</a:t>
            </a:r>
            <a:endParaRPr lang="da-DK" dirty="0"/>
          </a:p>
        </p:txBody>
      </p:sp>
      <p:sp>
        <p:nvSpPr>
          <p:cNvPr id="4" name="Pladsholder til slidenummer 3"/>
          <p:cNvSpPr>
            <a:spLocks noGrp="1"/>
          </p:cNvSpPr>
          <p:nvPr>
            <p:ph type="sldNum" sz="quarter" idx="5"/>
          </p:nvPr>
        </p:nvSpPr>
        <p:spPr/>
        <p:txBody>
          <a:bodyPr/>
          <a:lstStyle/>
          <a:p>
            <a:fld id="{D80310F4-F6B0-5941-BC5D-62D89A3CC146}" type="slidenum">
              <a:rPr lang="da-DK" smtClean="0"/>
              <a:pPr/>
              <a:t>15</a:t>
            </a:fld>
            <a:endParaRPr lang="da-DK"/>
          </a:p>
        </p:txBody>
      </p:sp>
    </p:spTree>
    <p:extLst>
      <p:ext uri="{BB962C8B-B14F-4D97-AF65-F5344CB8AC3E}">
        <p14:creationId xmlns:p14="http://schemas.microsoft.com/office/powerpoint/2010/main" val="180459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D80310F4-F6B0-5941-BC5D-62D89A3CC146}" type="slidenum">
              <a:rPr lang="da-DK" smtClean="0"/>
              <a:pPr/>
              <a:t>21</a:t>
            </a:fld>
            <a:endParaRPr lang="da-DK"/>
          </a:p>
        </p:txBody>
      </p:sp>
    </p:spTree>
    <p:extLst>
      <p:ext uri="{BB962C8B-B14F-4D97-AF65-F5344CB8AC3E}">
        <p14:creationId xmlns:p14="http://schemas.microsoft.com/office/powerpoint/2010/main" val="13682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D80310F4-F6B0-5941-BC5D-62D89A3CC146}" type="slidenum">
              <a:rPr lang="da-DK" smtClean="0"/>
              <a:pPr/>
              <a:t>22</a:t>
            </a:fld>
            <a:endParaRPr lang="da-DK"/>
          </a:p>
        </p:txBody>
      </p:sp>
    </p:spTree>
    <p:extLst>
      <p:ext uri="{BB962C8B-B14F-4D97-AF65-F5344CB8AC3E}">
        <p14:creationId xmlns:p14="http://schemas.microsoft.com/office/powerpoint/2010/main" val="115172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Case example</a:t>
            </a:r>
          </a:p>
        </p:txBody>
      </p:sp>
      <p:sp>
        <p:nvSpPr>
          <p:cNvPr id="4" name="Slide Number Placeholder 3"/>
          <p:cNvSpPr>
            <a:spLocks noGrp="1"/>
          </p:cNvSpPr>
          <p:nvPr>
            <p:ph type="sldNum" sz="quarter" idx="5"/>
          </p:nvPr>
        </p:nvSpPr>
        <p:spPr/>
        <p:txBody>
          <a:bodyPr/>
          <a:lstStyle/>
          <a:p>
            <a:fld id="{D80310F4-F6B0-5941-BC5D-62D89A3CC146}" type="slidenum">
              <a:rPr lang="da-DK" smtClean="0"/>
              <a:pPr/>
              <a:t>23</a:t>
            </a:fld>
            <a:endParaRPr lang="da-DK"/>
          </a:p>
        </p:txBody>
      </p:sp>
    </p:spTree>
    <p:extLst>
      <p:ext uri="{BB962C8B-B14F-4D97-AF65-F5344CB8AC3E}">
        <p14:creationId xmlns:p14="http://schemas.microsoft.com/office/powerpoint/2010/main" val="866101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1.sv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2E246E34-8F91-960F-9340-0E53B143F4D9}"/>
              </a:ext>
            </a:extLst>
          </p:cNvPr>
          <p:cNvSpPr>
            <a:spLocks noGrp="1"/>
          </p:cNvSpPr>
          <p:nvPr>
            <p:ph type="pic" sz="quarter" idx="10" hasCustomPrompt="1"/>
          </p:nvPr>
        </p:nvSpPr>
        <p:spPr>
          <a:xfrm>
            <a:off x="0" y="3500437"/>
            <a:ext cx="5988050" cy="3357563"/>
          </a:xfrm>
          <a:custGeom>
            <a:avLst/>
            <a:gdLst>
              <a:gd name="connsiteX0" fmla="*/ 0 w 5988050"/>
              <a:gd name="connsiteY0" fmla="*/ 0 h 3357563"/>
              <a:gd name="connsiteX1" fmla="*/ 5636782 w 5988050"/>
              <a:gd name="connsiteY1" fmla="*/ 0 h 3357563"/>
              <a:gd name="connsiteX2" fmla="*/ 5988050 w 5988050"/>
              <a:gd name="connsiteY2" fmla="*/ 351268 h 3357563"/>
              <a:gd name="connsiteX3" fmla="*/ 5988050 w 5988050"/>
              <a:gd name="connsiteY3" fmla="*/ 3006295 h 3357563"/>
              <a:gd name="connsiteX4" fmla="*/ 5636782 w 5988050"/>
              <a:gd name="connsiteY4" fmla="*/ 3357563 h 3357563"/>
              <a:gd name="connsiteX5" fmla="*/ 0 w 5988050"/>
              <a:gd name="connsiteY5" fmla="*/ 3357563 h 335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8050" h="3357563">
                <a:moveTo>
                  <a:pt x="0" y="0"/>
                </a:moveTo>
                <a:lnTo>
                  <a:pt x="5636782" y="0"/>
                </a:lnTo>
                <a:cubicBezTo>
                  <a:pt x="5830782" y="0"/>
                  <a:pt x="5988050" y="157268"/>
                  <a:pt x="5988050" y="351268"/>
                </a:cubicBezTo>
                <a:lnTo>
                  <a:pt x="5988050" y="3006295"/>
                </a:lnTo>
                <a:cubicBezTo>
                  <a:pt x="5988050" y="3200295"/>
                  <a:pt x="5830782" y="3357563"/>
                  <a:pt x="5636782" y="3357563"/>
                </a:cubicBezTo>
                <a:lnTo>
                  <a:pt x="0" y="3357563"/>
                </a:lnTo>
                <a:close/>
              </a:path>
            </a:pathLst>
          </a:custGeom>
          <a:solidFill>
            <a:schemeClr val="accent4"/>
          </a:solidFill>
        </p:spPr>
        <p:txBody>
          <a:bodyPr wrap="square">
            <a:noAutofit/>
          </a:bodyPr>
          <a:lstStyle>
            <a:lvl1pPr marL="0" indent="0">
              <a:buNone/>
              <a:defRPr/>
            </a:lvl1pPr>
          </a:lstStyle>
          <a:p>
            <a:r>
              <a:rPr lang="en-GB"/>
              <a:t>Right click to ‘format shape’ and change background </a:t>
            </a:r>
            <a:r>
              <a:rPr lang="en-GB" err="1"/>
              <a:t>color</a:t>
            </a:r>
            <a:endParaRPr lang="en-GB"/>
          </a:p>
        </p:txBody>
      </p:sp>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587374" y="3500438"/>
            <a:ext cx="4645026" cy="3384549"/>
          </a:xfrm>
          <a:prstGeom prst="rect">
            <a:avLst/>
          </a:prstGeom>
        </p:spPr>
        <p:txBody>
          <a:bodyPr anchor="ctr" anchorCtr="0">
            <a:noAutofit/>
          </a:bodyPr>
          <a:lstStyle>
            <a:lvl1pPr algn="l">
              <a:lnSpc>
                <a:spcPct val="100000"/>
              </a:lnSpc>
              <a:defRPr sz="4000">
                <a:solidFill>
                  <a:schemeClr val="tx1"/>
                </a:solidFill>
              </a:defRPr>
            </a:lvl1pPr>
          </a:lstStyle>
          <a:p>
            <a:r>
              <a:rPr lang="en-GB"/>
              <a:t>Click to edit title</a:t>
            </a:r>
            <a:endParaRPr lang="da-DK"/>
          </a:p>
        </p:txBody>
      </p:sp>
      <p:sp>
        <p:nvSpPr>
          <p:cNvPr id="3" name="Grafik 2">
            <a:extLst>
              <a:ext uri="{FF2B5EF4-FFF2-40B4-BE49-F238E27FC236}">
                <a16:creationId xmlns:a16="http://schemas.microsoft.com/office/drawing/2014/main" id="{D17A56CB-1E6B-94E1-A855-A305EF377A3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9298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1 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a:t>Click to edit title</a:t>
            </a:r>
            <a:endParaRPr lang="da-DK"/>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383512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2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a:t>Click to edit title</a:t>
            </a:r>
            <a:endParaRPr lang="da-DK"/>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203388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1 Title only, black">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a:t>Click to edit title</a:t>
            </a:r>
            <a:endParaRPr lang="da-DK"/>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
        <p:nvSpPr>
          <p:cNvPr id="2" name="Grafik 2">
            <a:extLst>
              <a:ext uri="{FF2B5EF4-FFF2-40B4-BE49-F238E27FC236}">
                <a16:creationId xmlns:a16="http://schemas.microsoft.com/office/drawing/2014/main" id="{0579E45F-4EA5-E8AB-BDAF-32C9DD9EE46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26988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1-2 Title only,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a:t>Click to edit title</a:t>
            </a:r>
            <a:endParaRPr lang="da-DK"/>
          </a:p>
        </p:txBody>
      </p:sp>
      <p:sp>
        <p:nvSpPr>
          <p:cNvPr id="3" name="Text Placeholder 3">
            <a:extLst>
              <a:ext uri="{FF2B5EF4-FFF2-40B4-BE49-F238E27FC236}">
                <a16:creationId xmlns:a16="http://schemas.microsoft.com/office/drawing/2014/main" id="{DBE81619-BD21-7C28-8574-EE0EFAFAE1A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
        <p:nvSpPr>
          <p:cNvPr id="2" name="Grafik 2">
            <a:extLst>
              <a:ext uri="{FF2B5EF4-FFF2-40B4-BE49-F238E27FC236}">
                <a16:creationId xmlns:a16="http://schemas.microsoft.com/office/drawing/2014/main" id="{0579E45F-4EA5-E8AB-BDAF-32C9DD9EE46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05361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1 Title + 1 colum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a:t>Click to edit title</a:t>
            </a:r>
            <a:endParaRPr lang="da-DK"/>
          </a:p>
        </p:txBody>
      </p:sp>
      <p:sp>
        <p:nvSpPr>
          <p:cNvPr id="3" name="Pladsholder til tekst 2">
            <a:extLst>
              <a:ext uri="{FF2B5EF4-FFF2-40B4-BE49-F238E27FC236}">
                <a16:creationId xmlns:a16="http://schemas.microsoft.com/office/drawing/2014/main" id="{DFB9A6E6-9E8F-FD9A-418B-84A5BF1D7BA8}"/>
              </a:ext>
            </a:extLst>
          </p:cNvPr>
          <p:cNvSpPr>
            <a:spLocks noGrp="1"/>
          </p:cNvSpPr>
          <p:nvPr>
            <p:ph type="body" sz="quarter" idx="10"/>
          </p:nvPr>
        </p:nvSpPr>
        <p:spPr>
          <a:xfrm>
            <a:off x="587375" y="1989138"/>
            <a:ext cx="11017250" cy="3887786"/>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B50C9C58-7531-D39E-47E5-E205F19BD2F4}"/>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57638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2 Title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p>
            <a:r>
              <a:rPr lang="en-GB"/>
              <a:t>Click to edit title</a:t>
            </a:r>
            <a:endParaRPr lang="da-DK"/>
          </a:p>
        </p:txBody>
      </p:sp>
      <p:sp>
        <p:nvSpPr>
          <p:cNvPr id="3" name="Pladsholder til tekst 2">
            <a:extLst>
              <a:ext uri="{FF2B5EF4-FFF2-40B4-BE49-F238E27FC236}">
                <a16:creationId xmlns:a16="http://schemas.microsoft.com/office/drawing/2014/main" id="{DFB9A6E6-9E8F-FD9A-418B-84A5BF1D7BA8}"/>
              </a:ext>
            </a:extLst>
          </p:cNvPr>
          <p:cNvSpPr>
            <a:spLocks noGrp="1"/>
          </p:cNvSpPr>
          <p:nvPr>
            <p:ph type="body" sz="quarter" idx="10"/>
          </p:nvPr>
        </p:nvSpPr>
        <p:spPr>
          <a:xfrm>
            <a:off x="587375" y="1989138"/>
            <a:ext cx="11017250" cy="3887786"/>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B50C9C58-7531-D39E-47E5-E205F19BD2F4}"/>
              </a:ext>
            </a:extLst>
          </p:cNvPr>
          <p:cNvSpPr>
            <a:spLocks noGrp="1"/>
          </p:cNvSpPr>
          <p:nvPr>
            <p:ph type="body" sz="quarter" idx="11"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106842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3-1 Title + 1 column, black">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a:t>Click to edit title</a:t>
            </a:r>
            <a:endParaRPr lang="da-DK"/>
          </a:p>
        </p:txBody>
      </p:sp>
      <p:sp>
        <p:nvSpPr>
          <p:cNvPr id="2" name="Grafik 2">
            <a:extLst>
              <a:ext uri="{FF2B5EF4-FFF2-40B4-BE49-F238E27FC236}">
                <a16:creationId xmlns:a16="http://schemas.microsoft.com/office/drawing/2014/main" id="{49675F37-5217-5AC9-2E49-F1C6AE1D015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4" name="Pladsholder til tekst 3">
            <a:extLst>
              <a:ext uri="{FF2B5EF4-FFF2-40B4-BE49-F238E27FC236}">
                <a16:creationId xmlns:a16="http://schemas.microsoft.com/office/drawing/2014/main" id="{6F3BF414-0B10-F7FB-0BC2-A2A61E67BED9}"/>
              </a:ext>
            </a:extLst>
          </p:cNvPr>
          <p:cNvSpPr>
            <a:spLocks noGrp="1"/>
          </p:cNvSpPr>
          <p:nvPr>
            <p:ph type="body" sz="quarter" idx="10"/>
          </p:nvPr>
        </p:nvSpPr>
        <p:spPr>
          <a:xfrm>
            <a:off x="587375" y="1989138"/>
            <a:ext cx="11015663"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9A3CB754-6AB9-45CC-A104-62F078CA082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125016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3-2 Title + 1 column,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476250"/>
            <a:ext cx="11017250" cy="865188"/>
          </a:xfrm>
        </p:spPr>
        <p:txBody>
          <a:bodyPr/>
          <a:lstStyle>
            <a:lvl1pPr>
              <a:defRPr>
                <a:solidFill>
                  <a:schemeClr val="bg1"/>
                </a:solidFill>
              </a:defRPr>
            </a:lvl1pPr>
          </a:lstStyle>
          <a:p>
            <a:r>
              <a:rPr lang="en-GB"/>
              <a:t>Click to edit title</a:t>
            </a:r>
            <a:endParaRPr lang="da-DK"/>
          </a:p>
        </p:txBody>
      </p:sp>
      <p:sp>
        <p:nvSpPr>
          <p:cNvPr id="2" name="Grafik 2">
            <a:extLst>
              <a:ext uri="{FF2B5EF4-FFF2-40B4-BE49-F238E27FC236}">
                <a16:creationId xmlns:a16="http://schemas.microsoft.com/office/drawing/2014/main" id="{49675F37-5217-5AC9-2E49-F1C6AE1D015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4" name="Pladsholder til tekst 3">
            <a:extLst>
              <a:ext uri="{FF2B5EF4-FFF2-40B4-BE49-F238E27FC236}">
                <a16:creationId xmlns:a16="http://schemas.microsoft.com/office/drawing/2014/main" id="{6F3BF414-0B10-F7FB-0BC2-A2A61E67BED9}"/>
              </a:ext>
            </a:extLst>
          </p:cNvPr>
          <p:cNvSpPr>
            <a:spLocks noGrp="1"/>
          </p:cNvSpPr>
          <p:nvPr>
            <p:ph type="body" sz="quarter" idx="10"/>
          </p:nvPr>
        </p:nvSpPr>
        <p:spPr>
          <a:xfrm>
            <a:off x="587375" y="1989138"/>
            <a:ext cx="11015663"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9A3CB754-6AB9-45CC-A104-62F078CA0823}"/>
              </a:ext>
            </a:extLst>
          </p:cNvPr>
          <p:cNvSpPr>
            <a:spLocks noGrp="1"/>
          </p:cNvSpPr>
          <p:nvPr>
            <p:ph type="body" sz="quarter" idx="11"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1325626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1 Titl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a:t>Click to edit title</a:t>
            </a:r>
            <a:endParaRPr lang="da-DK"/>
          </a:p>
        </p:txBody>
      </p:sp>
      <p:sp>
        <p:nvSpPr>
          <p:cNvPr id="6" name="Pladsholder til tekst 5">
            <a:extLst>
              <a:ext uri="{FF2B5EF4-FFF2-40B4-BE49-F238E27FC236}">
                <a16:creationId xmlns:a16="http://schemas.microsoft.com/office/drawing/2014/main" id="{93C614E2-5D90-AA42-FE02-D1FA11D3FD7A}"/>
              </a:ext>
            </a:extLst>
          </p:cNvPr>
          <p:cNvSpPr>
            <a:spLocks noGrp="1"/>
          </p:cNvSpPr>
          <p:nvPr>
            <p:ph type="body" sz="quarter" idx="10"/>
          </p:nvPr>
        </p:nvSpPr>
        <p:spPr>
          <a:xfrm>
            <a:off x="587375" y="1989138"/>
            <a:ext cx="5400675" cy="3887787"/>
          </a:xfrm>
        </p:spPr>
        <p:txBody>
          <a:bodyPr/>
          <a:lstStyle/>
          <a:p>
            <a:pPr lvl="0"/>
            <a:r>
              <a:rPr lang="en-GB"/>
              <a:t>Click to edit Master text styles</a:t>
            </a:r>
          </a:p>
        </p:txBody>
      </p:sp>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p:nvPr>
        </p:nvSpPr>
        <p:spPr>
          <a:xfrm>
            <a:off x="6203952" y="1989137"/>
            <a:ext cx="5400675" cy="388778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9CB914E6-0650-6073-2411-223B51CAA645}"/>
              </a:ext>
            </a:extLst>
          </p:cNvPr>
          <p:cNvSpPr>
            <a:spLocks noGrp="1"/>
          </p:cNvSpPr>
          <p:nvPr>
            <p:ph type="body" sz="quarter" idx="12"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124617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2 Title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a:t>Click to edit title</a:t>
            </a:r>
            <a:endParaRPr lang="da-DK"/>
          </a:p>
        </p:txBody>
      </p:sp>
      <p:sp>
        <p:nvSpPr>
          <p:cNvPr id="6" name="Pladsholder til tekst 5">
            <a:extLst>
              <a:ext uri="{FF2B5EF4-FFF2-40B4-BE49-F238E27FC236}">
                <a16:creationId xmlns:a16="http://schemas.microsoft.com/office/drawing/2014/main" id="{93C614E2-5D90-AA42-FE02-D1FA11D3FD7A}"/>
              </a:ext>
            </a:extLst>
          </p:cNvPr>
          <p:cNvSpPr>
            <a:spLocks noGrp="1"/>
          </p:cNvSpPr>
          <p:nvPr>
            <p:ph type="body" sz="quarter" idx="10"/>
          </p:nvPr>
        </p:nvSpPr>
        <p:spPr>
          <a:xfrm>
            <a:off x="587375" y="1989138"/>
            <a:ext cx="5400675" cy="3887787"/>
          </a:xfrm>
        </p:spPr>
        <p:txBody>
          <a:bodyPr/>
          <a:lstStyle/>
          <a:p>
            <a:pPr lvl="0"/>
            <a:r>
              <a:rPr lang="en-GB"/>
              <a:t>Click to edit Master text styles</a:t>
            </a:r>
          </a:p>
        </p:txBody>
      </p:sp>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p:nvPr>
        </p:nvSpPr>
        <p:spPr>
          <a:xfrm>
            <a:off x="6203952" y="1989137"/>
            <a:ext cx="5400675" cy="388778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9CB914E6-0650-6073-2411-223B51CAA645}"/>
              </a:ext>
            </a:extLst>
          </p:cNvPr>
          <p:cNvSpPr>
            <a:spLocks noGrp="1"/>
          </p:cNvSpPr>
          <p:nvPr>
            <p:ph type="body" sz="quarter" idx="12"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57269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3999" y="1484314"/>
            <a:ext cx="5400675" cy="3384550"/>
          </a:xfrm>
          <a:prstGeom prst="rect">
            <a:avLst/>
          </a:prstGeom>
        </p:spPr>
        <p:txBody>
          <a:bodyPr anchor="b" anchorCtr="0">
            <a:noAutofit/>
          </a:bodyPr>
          <a:lstStyle>
            <a:lvl1pPr algn="l">
              <a:lnSpc>
                <a:spcPts val="6000"/>
              </a:lnSpc>
              <a:defRPr sz="5000">
                <a:solidFill>
                  <a:srgbClr val="FFFFFF"/>
                </a:solidFill>
              </a:defRPr>
            </a:lvl1pPr>
          </a:lstStyle>
          <a:p>
            <a:r>
              <a:rPr lang="en-GB"/>
              <a:t>Click to edit title</a:t>
            </a:r>
            <a:endParaRPr lang="da-DK"/>
          </a:p>
        </p:txBody>
      </p:sp>
      <p:sp>
        <p:nvSpPr>
          <p:cNvPr id="5" name="Text Placeholder 3">
            <a:extLst>
              <a:ext uri="{FF2B5EF4-FFF2-40B4-BE49-F238E27FC236}">
                <a16:creationId xmlns:a16="http://schemas.microsoft.com/office/drawing/2014/main" id="{68A6F668-43F5-9018-53BB-B0A5BD136F08}"/>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a:t>Click to add subtitle</a:t>
            </a:r>
          </a:p>
        </p:txBody>
      </p:sp>
      <p:sp>
        <p:nvSpPr>
          <p:cNvPr id="4" name="Grafik 2">
            <a:extLst>
              <a:ext uri="{FF2B5EF4-FFF2-40B4-BE49-F238E27FC236}">
                <a16:creationId xmlns:a16="http://schemas.microsoft.com/office/drawing/2014/main" id="{1DF26542-7C05-58A4-6120-46142528B39C}"/>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737234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5-1 Title + 2 column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a:t>Click to edit title</a:t>
            </a:r>
            <a:endParaRPr lang="da-DK"/>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5" name="Pladsholder til tekst 5">
            <a:extLst>
              <a:ext uri="{FF2B5EF4-FFF2-40B4-BE49-F238E27FC236}">
                <a16:creationId xmlns:a16="http://schemas.microsoft.com/office/drawing/2014/main" id="{B1473DD4-48CE-0E43-39DD-3F0B6B0E83F3}"/>
              </a:ext>
            </a:extLst>
          </p:cNvPr>
          <p:cNvSpPr>
            <a:spLocks noGrp="1"/>
          </p:cNvSpPr>
          <p:nvPr>
            <p:ph type="body" sz="quarter" idx="10"/>
          </p:nvPr>
        </p:nvSpPr>
        <p:spPr>
          <a:xfrm>
            <a:off x="587375" y="1989138"/>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8B197476-3B57-1BC7-07B8-D1E9B375644A}"/>
              </a:ext>
            </a:extLst>
          </p:cNvPr>
          <p:cNvSpPr>
            <a:spLocks noGrp="1"/>
          </p:cNvSpPr>
          <p:nvPr>
            <p:ph type="body" sz="quarter" idx="11"/>
          </p:nvPr>
        </p:nvSpPr>
        <p:spPr>
          <a:xfrm>
            <a:off x="6203952" y="1989137"/>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0403D52F-B5B0-697A-C933-4A21C181AA75}"/>
              </a:ext>
            </a:extLst>
          </p:cNvPr>
          <p:cNvSpPr>
            <a:spLocks noGrp="1"/>
          </p:cNvSpPr>
          <p:nvPr>
            <p:ph type="body" sz="quarter" idx="12"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38235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5-2 Title + 2 column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a:t>Click to edit title</a:t>
            </a:r>
            <a:endParaRPr lang="da-DK"/>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5" name="Pladsholder til tekst 5">
            <a:extLst>
              <a:ext uri="{FF2B5EF4-FFF2-40B4-BE49-F238E27FC236}">
                <a16:creationId xmlns:a16="http://schemas.microsoft.com/office/drawing/2014/main" id="{B1473DD4-48CE-0E43-39DD-3F0B6B0E83F3}"/>
              </a:ext>
            </a:extLst>
          </p:cNvPr>
          <p:cNvSpPr>
            <a:spLocks noGrp="1"/>
          </p:cNvSpPr>
          <p:nvPr>
            <p:ph type="body" sz="quarter" idx="10"/>
          </p:nvPr>
        </p:nvSpPr>
        <p:spPr>
          <a:xfrm>
            <a:off x="587375" y="1989138"/>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8B197476-3B57-1BC7-07B8-D1E9B375644A}"/>
              </a:ext>
            </a:extLst>
          </p:cNvPr>
          <p:cNvSpPr>
            <a:spLocks noGrp="1"/>
          </p:cNvSpPr>
          <p:nvPr>
            <p:ph type="body" sz="quarter" idx="11"/>
          </p:nvPr>
        </p:nvSpPr>
        <p:spPr>
          <a:xfrm>
            <a:off x="6203952" y="1989137"/>
            <a:ext cx="5400675" cy="388778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0403D52F-B5B0-697A-C933-4A21C181AA75}"/>
              </a:ext>
            </a:extLst>
          </p:cNvPr>
          <p:cNvSpPr>
            <a:spLocks noGrp="1"/>
          </p:cNvSpPr>
          <p:nvPr>
            <p:ph type="body" sz="quarter" idx="12"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3582698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1 Title + 2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6" name="Pladsholder til tekst 10">
            <a:extLst>
              <a:ext uri="{FF2B5EF4-FFF2-40B4-BE49-F238E27FC236}">
                <a16:creationId xmlns:a16="http://schemas.microsoft.com/office/drawing/2014/main" id="{AE93DA69-E7DF-F9C9-6FAB-2B84C65C3A8A}"/>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5400675" cy="3532667"/>
          </a:xfrm>
        </p:spPr>
        <p:txBody>
          <a:bodyPr/>
          <a:lstStyle/>
          <a:p>
            <a:pPr lvl="0"/>
            <a:r>
              <a:rPr lang="en-GB"/>
              <a:t>Click to edit Master text styles</a:t>
            </a:r>
          </a:p>
        </p:txBody>
      </p:sp>
      <p:sp>
        <p:nvSpPr>
          <p:cNvPr id="8" name="Pladsholder til tekst 5">
            <a:extLst>
              <a:ext uri="{FF2B5EF4-FFF2-40B4-BE49-F238E27FC236}">
                <a16:creationId xmlns:a16="http://schemas.microsoft.com/office/drawing/2014/main" id="{DD2FCFA7-D126-C60D-73E3-0AB79A24AE13}"/>
              </a:ext>
            </a:extLst>
          </p:cNvPr>
          <p:cNvSpPr>
            <a:spLocks noGrp="1"/>
          </p:cNvSpPr>
          <p:nvPr>
            <p:ph type="body" sz="quarter" idx="13"/>
          </p:nvPr>
        </p:nvSpPr>
        <p:spPr>
          <a:xfrm>
            <a:off x="6203952" y="2344257"/>
            <a:ext cx="5400675"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3904409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2 Title + 2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6" name="Pladsholder til tekst 10">
            <a:extLst>
              <a:ext uri="{FF2B5EF4-FFF2-40B4-BE49-F238E27FC236}">
                <a16:creationId xmlns:a16="http://schemas.microsoft.com/office/drawing/2014/main" id="{AE93DA69-E7DF-F9C9-6FAB-2B84C65C3A8A}"/>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5400675" cy="3532667"/>
          </a:xfrm>
        </p:spPr>
        <p:txBody>
          <a:bodyPr/>
          <a:lstStyle/>
          <a:p>
            <a:pPr lvl="0"/>
            <a:r>
              <a:rPr lang="en-GB"/>
              <a:t>Click to edit Master text styles</a:t>
            </a:r>
          </a:p>
        </p:txBody>
      </p:sp>
      <p:sp>
        <p:nvSpPr>
          <p:cNvPr id="8" name="Pladsholder til tekst 5">
            <a:extLst>
              <a:ext uri="{FF2B5EF4-FFF2-40B4-BE49-F238E27FC236}">
                <a16:creationId xmlns:a16="http://schemas.microsoft.com/office/drawing/2014/main" id="{DD2FCFA7-D126-C60D-73E3-0AB79A24AE13}"/>
              </a:ext>
            </a:extLst>
          </p:cNvPr>
          <p:cNvSpPr>
            <a:spLocks noGrp="1"/>
          </p:cNvSpPr>
          <p:nvPr>
            <p:ph type="body" sz="quarter" idx="13"/>
          </p:nvPr>
        </p:nvSpPr>
        <p:spPr>
          <a:xfrm>
            <a:off x="6203952" y="2344257"/>
            <a:ext cx="5400675"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1380138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7-1 Title + 2 columns with subtitle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a:t>Click to edit title</a:t>
            </a:r>
            <a:endParaRPr lang="da-DK"/>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11" name="Pladsholder til tekst 10">
            <a:extLst>
              <a:ext uri="{FF2B5EF4-FFF2-40B4-BE49-F238E27FC236}">
                <a16:creationId xmlns:a16="http://schemas.microsoft.com/office/drawing/2014/main" id="{E50EFFB4-54D7-0DC8-744D-40D6C51826D3}"/>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2" name="Pladsholder til tekst 10">
            <a:extLst>
              <a:ext uri="{FF2B5EF4-FFF2-40B4-BE49-F238E27FC236}">
                <a16:creationId xmlns:a16="http://schemas.microsoft.com/office/drawing/2014/main" id="{0CA9C339-4B91-0459-F36C-D949C092F21E}"/>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5" name="Pladsholder til tekst 5">
            <a:extLst>
              <a:ext uri="{FF2B5EF4-FFF2-40B4-BE49-F238E27FC236}">
                <a16:creationId xmlns:a16="http://schemas.microsoft.com/office/drawing/2014/main" id="{E78BD407-C38D-8E40-79D8-63D4C08590F6}"/>
              </a:ext>
            </a:extLst>
          </p:cNvPr>
          <p:cNvSpPr>
            <a:spLocks noGrp="1"/>
          </p:cNvSpPr>
          <p:nvPr>
            <p:ph type="body" sz="quarter" idx="12"/>
          </p:nvPr>
        </p:nvSpPr>
        <p:spPr>
          <a:xfrm>
            <a:off x="587375" y="2344258"/>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E8AEEF6F-9960-D2F3-5097-AD15AFACB091}"/>
              </a:ext>
            </a:extLst>
          </p:cNvPr>
          <p:cNvSpPr>
            <a:spLocks noGrp="1"/>
          </p:cNvSpPr>
          <p:nvPr>
            <p:ph type="body" sz="quarter" idx="13"/>
          </p:nvPr>
        </p:nvSpPr>
        <p:spPr>
          <a:xfrm>
            <a:off x="6203952" y="2344257"/>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2AEF9DE4-04DF-CF1D-AC73-4DB24E11B724}"/>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720513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7-2 Title + 2 columns with subtitle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a:t>Click to edit title</a:t>
            </a:r>
            <a:endParaRPr lang="da-DK"/>
          </a:p>
        </p:txBody>
      </p:sp>
      <p:sp>
        <p:nvSpPr>
          <p:cNvPr id="6" name="Grafik 2">
            <a:extLst>
              <a:ext uri="{FF2B5EF4-FFF2-40B4-BE49-F238E27FC236}">
                <a16:creationId xmlns:a16="http://schemas.microsoft.com/office/drawing/2014/main" id="{1DE65831-4813-8F5A-6A5E-828CCA5B53F2}"/>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11" name="Pladsholder til tekst 10">
            <a:extLst>
              <a:ext uri="{FF2B5EF4-FFF2-40B4-BE49-F238E27FC236}">
                <a16:creationId xmlns:a16="http://schemas.microsoft.com/office/drawing/2014/main" id="{E50EFFB4-54D7-0DC8-744D-40D6C51826D3}"/>
              </a:ext>
            </a:extLst>
          </p:cNvPr>
          <p:cNvSpPr>
            <a:spLocks noGrp="1"/>
          </p:cNvSpPr>
          <p:nvPr>
            <p:ph type="body" sz="quarter" idx="10" hasCustomPrompt="1"/>
          </p:nvPr>
        </p:nvSpPr>
        <p:spPr>
          <a:xfrm>
            <a:off x="595312" y="2009407"/>
            <a:ext cx="5392738"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2" name="Pladsholder til tekst 10">
            <a:extLst>
              <a:ext uri="{FF2B5EF4-FFF2-40B4-BE49-F238E27FC236}">
                <a16:creationId xmlns:a16="http://schemas.microsoft.com/office/drawing/2014/main" id="{0CA9C339-4B91-0459-F36C-D949C092F21E}"/>
              </a:ext>
            </a:extLst>
          </p:cNvPr>
          <p:cNvSpPr>
            <a:spLocks noGrp="1"/>
          </p:cNvSpPr>
          <p:nvPr>
            <p:ph type="body" sz="quarter" idx="11" hasCustomPrompt="1"/>
          </p:nvPr>
        </p:nvSpPr>
        <p:spPr>
          <a:xfrm>
            <a:off x="6219825" y="2004164"/>
            <a:ext cx="5384800"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5" name="Pladsholder til tekst 5">
            <a:extLst>
              <a:ext uri="{FF2B5EF4-FFF2-40B4-BE49-F238E27FC236}">
                <a16:creationId xmlns:a16="http://schemas.microsoft.com/office/drawing/2014/main" id="{E78BD407-C38D-8E40-79D8-63D4C08590F6}"/>
              </a:ext>
            </a:extLst>
          </p:cNvPr>
          <p:cNvSpPr>
            <a:spLocks noGrp="1"/>
          </p:cNvSpPr>
          <p:nvPr>
            <p:ph type="body" sz="quarter" idx="12"/>
          </p:nvPr>
        </p:nvSpPr>
        <p:spPr>
          <a:xfrm>
            <a:off x="587375" y="2344258"/>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7" name="Pladsholder til tekst 5">
            <a:extLst>
              <a:ext uri="{FF2B5EF4-FFF2-40B4-BE49-F238E27FC236}">
                <a16:creationId xmlns:a16="http://schemas.microsoft.com/office/drawing/2014/main" id="{E8AEEF6F-9960-D2F3-5097-AD15AFACB091}"/>
              </a:ext>
            </a:extLst>
          </p:cNvPr>
          <p:cNvSpPr>
            <a:spLocks noGrp="1"/>
          </p:cNvSpPr>
          <p:nvPr>
            <p:ph type="body" sz="quarter" idx="13"/>
          </p:nvPr>
        </p:nvSpPr>
        <p:spPr>
          <a:xfrm>
            <a:off x="6203952" y="2344257"/>
            <a:ext cx="5400675" cy="35326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Text Placeholder 3">
            <a:extLst>
              <a:ext uri="{FF2B5EF4-FFF2-40B4-BE49-F238E27FC236}">
                <a16:creationId xmlns:a16="http://schemas.microsoft.com/office/drawing/2014/main" id="{2AEF9DE4-04DF-CF1D-AC73-4DB24E11B724}"/>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2818437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1 Title + 3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p>
            <a:pPr lvl="0"/>
            <a:r>
              <a:rPr lang="en-GB"/>
              <a:t>Click to edit Master text styles</a:t>
            </a:r>
          </a:p>
        </p:txBody>
      </p:sp>
    </p:spTree>
    <p:extLst>
      <p:ext uri="{BB962C8B-B14F-4D97-AF65-F5344CB8AC3E}">
        <p14:creationId xmlns:p14="http://schemas.microsoft.com/office/powerpoint/2010/main" val="3608126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2 Title + 3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p>
            <a:pPr lvl="0"/>
            <a:r>
              <a:rPr lang="en-GB"/>
              <a:t>Click to edit Master text styles</a:t>
            </a:r>
          </a:p>
        </p:txBody>
      </p:sp>
    </p:spTree>
    <p:extLst>
      <p:ext uri="{BB962C8B-B14F-4D97-AF65-F5344CB8AC3E}">
        <p14:creationId xmlns:p14="http://schemas.microsoft.com/office/powerpoint/2010/main" val="3906554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9-1 Title + 3 columns with subtitle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6" name="Grafik 2">
            <a:extLst>
              <a:ext uri="{FF2B5EF4-FFF2-40B4-BE49-F238E27FC236}">
                <a16:creationId xmlns:a16="http://schemas.microsoft.com/office/drawing/2014/main" id="{88853277-6884-9389-F2D7-14767D43815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154233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9-2 Title + 3 columns with subtitle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3521076"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5"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
        <p:nvSpPr>
          <p:cNvPr id="3" name="Pladsholder til tekst 10">
            <a:extLst>
              <a:ext uri="{FF2B5EF4-FFF2-40B4-BE49-F238E27FC236}">
                <a16:creationId xmlns:a16="http://schemas.microsoft.com/office/drawing/2014/main" id="{7D689BF6-C9BE-4F99-A8A6-87431C12CBEE}"/>
              </a:ext>
            </a:extLst>
          </p:cNvPr>
          <p:cNvSpPr>
            <a:spLocks noGrp="1"/>
          </p:cNvSpPr>
          <p:nvPr>
            <p:ph type="body" sz="quarter" idx="15" hasCustomPrompt="1"/>
          </p:nvPr>
        </p:nvSpPr>
        <p:spPr>
          <a:xfrm>
            <a:off x="4341689" y="2009407"/>
            <a:ext cx="3521076"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9" name="Pladsholder til tekst 5">
            <a:extLst>
              <a:ext uri="{FF2B5EF4-FFF2-40B4-BE49-F238E27FC236}">
                <a16:creationId xmlns:a16="http://schemas.microsoft.com/office/drawing/2014/main" id="{225DC67A-05A8-525C-9195-D54E5EAD83A0}"/>
              </a:ext>
            </a:extLst>
          </p:cNvPr>
          <p:cNvSpPr>
            <a:spLocks noGrp="1"/>
          </p:cNvSpPr>
          <p:nvPr>
            <p:ph type="body" sz="quarter" idx="16"/>
          </p:nvPr>
        </p:nvSpPr>
        <p:spPr>
          <a:xfrm>
            <a:off x="4333752"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10" name="Pladsholder til tekst 10">
            <a:extLst>
              <a:ext uri="{FF2B5EF4-FFF2-40B4-BE49-F238E27FC236}">
                <a16:creationId xmlns:a16="http://schemas.microsoft.com/office/drawing/2014/main" id="{2EA4E9E5-1AB9-B061-0891-A619109EA533}"/>
              </a:ext>
            </a:extLst>
          </p:cNvPr>
          <p:cNvSpPr>
            <a:spLocks noGrp="1"/>
          </p:cNvSpPr>
          <p:nvPr>
            <p:ph type="body" sz="quarter" idx="17" hasCustomPrompt="1"/>
          </p:nvPr>
        </p:nvSpPr>
        <p:spPr>
          <a:xfrm>
            <a:off x="8088066" y="2009407"/>
            <a:ext cx="3521076"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1" name="Pladsholder til tekst 5">
            <a:extLst>
              <a:ext uri="{FF2B5EF4-FFF2-40B4-BE49-F238E27FC236}">
                <a16:creationId xmlns:a16="http://schemas.microsoft.com/office/drawing/2014/main" id="{DF0F8C74-1BB7-AD01-94E9-AB8DD30DB945}"/>
              </a:ext>
            </a:extLst>
          </p:cNvPr>
          <p:cNvSpPr>
            <a:spLocks noGrp="1"/>
          </p:cNvSpPr>
          <p:nvPr>
            <p:ph type="body" sz="quarter" idx="18"/>
          </p:nvPr>
        </p:nvSpPr>
        <p:spPr>
          <a:xfrm>
            <a:off x="8080129" y="2344258"/>
            <a:ext cx="3521077" cy="3532667"/>
          </a:xfrm>
        </p:spPr>
        <p:txBody>
          <a:bodyPr/>
          <a:lstStyle>
            <a:lvl1pPr>
              <a:buClr>
                <a:schemeClr val="bg1"/>
              </a:buClr>
              <a:defRPr>
                <a:solidFill>
                  <a:schemeClr val="bg1"/>
                </a:solidFill>
              </a:defRPr>
            </a:lvl1pPr>
          </a:lstStyle>
          <a:p>
            <a:pPr lvl="0"/>
            <a:r>
              <a:rPr lang="en-GB"/>
              <a:t>Click to edit Master text styles</a:t>
            </a:r>
          </a:p>
        </p:txBody>
      </p:sp>
      <p:sp>
        <p:nvSpPr>
          <p:cNvPr id="6" name="Grafik 2">
            <a:extLst>
              <a:ext uri="{FF2B5EF4-FFF2-40B4-BE49-F238E27FC236}">
                <a16:creationId xmlns:a16="http://schemas.microsoft.com/office/drawing/2014/main" id="{88853277-6884-9389-F2D7-14767D43815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57301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03 Front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94B01C-1841-D8C4-C836-E99FA430C457}"/>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bg1"/>
                </a:solidFill>
              </a:defRPr>
            </a:lvl1pPr>
          </a:lstStyle>
          <a:p>
            <a:r>
              <a:rPr lang="en-GB"/>
              <a:t>Click to edit title</a:t>
            </a:r>
            <a:endParaRPr lang="da-DK"/>
          </a:p>
        </p:txBody>
      </p:sp>
      <p:sp>
        <p:nvSpPr>
          <p:cNvPr id="7" name="Text Placeholder 3">
            <a:extLst>
              <a:ext uri="{FF2B5EF4-FFF2-40B4-BE49-F238E27FC236}">
                <a16:creationId xmlns:a16="http://schemas.microsoft.com/office/drawing/2014/main" id="{8A81CCAE-5060-29CE-8A39-F219A4B5A223}"/>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a:t>Click to add subtitle</a:t>
            </a:r>
          </a:p>
        </p:txBody>
      </p:sp>
      <p:sp>
        <p:nvSpPr>
          <p:cNvPr id="2" name="Grafik 2">
            <a:extLst>
              <a:ext uri="{FF2B5EF4-FFF2-40B4-BE49-F238E27FC236}">
                <a16:creationId xmlns:a16="http://schemas.microsoft.com/office/drawing/2014/main" id="{6C945179-9B66-E3D4-2435-AA86419C313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21569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1 Title + 4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p>
            <a:pPr lvl="0"/>
            <a:r>
              <a:rPr lang="en-GB"/>
              <a:t>Click to edit Master text styles</a:t>
            </a:r>
          </a:p>
        </p:txBody>
      </p:sp>
    </p:spTree>
    <p:extLst>
      <p:ext uri="{BB962C8B-B14F-4D97-AF65-F5344CB8AC3E}">
        <p14:creationId xmlns:p14="http://schemas.microsoft.com/office/powerpoint/2010/main" val="16129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2 Title + 4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rgbClr val="171717"/>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lvl1pPr>
            <a:lvl2pPr marL="453600" indent="0">
              <a:buNone/>
              <a:defRPr/>
            </a:lvl2pPr>
          </a:lstStyle>
          <a:p>
            <a:pPr lvl="0"/>
            <a:r>
              <a:rPr lang="en-GB"/>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0" i="0">
                <a:solidFill>
                  <a:schemeClr val="tx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p>
            <a:pPr lvl="0"/>
            <a:r>
              <a:rPr lang="en-GB"/>
              <a:t>Click to edit Master text styles</a:t>
            </a:r>
          </a:p>
        </p:txBody>
      </p:sp>
    </p:spTree>
    <p:extLst>
      <p:ext uri="{BB962C8B-B14F-4D97-AF65-F5344CB8AC3E}">
        <p14:creationId xmlns:p14="http://schemas.microsoft.com/office/powerpoint/2010/main" val="4048850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1-1 Title + 4 columns with subtitle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lvl1pP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lvl1pPr>
              <a:defRPr>
                <a:solidFill>
                  <a:schemeClr val="bg1"/>
                </a:solidFill>
              </a:defRPr>
            </a:lvl1p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lvl1pPr>
              <a:defRPr>
                <a:solidFill>
                  <a:schemeClr val="bg1"/>
                </a:solidFill>
              </a:defRPr>
            </a:lvl1p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lvl1pPr>
              <a:defRPr>
                <a:solidFill>
                  <a:schemeClr val="bg1"/>
                </a:solidFill>
              </a:defRPr>
            </a:lvl1pPr>
          </a:lstStyle>
          <a:p>
            <a:pPr lvl="0"/>
            <a:r>
              <a:rPr lang="en-GB"/>
              <a:t>Click to edit Master text styles</a:t>
            </a:r>
          </a:p>
        </p:txBody>
      </p:sp>
      <p:sp>
        <p:nvSpPr>
          <p:cNvPr id="3" name="Grafik 2">
            <a:extLst>
              <a:ext uri="{FF2B5EF4-FFF2-40B4-BE49-F238E27FC236}">
                <a16:creationId xmlns:a16="http://schemas.microsoft.com/office/drawing/2014/main" id="{9C4C9BBF-81AA-7325-F4D2-33174901B161}"/>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502125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1-2 Title + 4 columns with subtitles,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9E0C-3E42-F641-8CCC-46ABD6BAAA12}"/>
              </a:ext>
            </a:extLst>
          </p:cNvPr>
          <p:cNvSpPr>
            <a:spLocks noGrp="1"/>
          </p:cNvSpPr>
          <p:nvPr>
            <p:ph type="title" hasCustomPrompt="1"/>
          </p:nvPr>
        </p:nvSpPr>
        <p:spPr>
          <a:xfrm>
            <a:off x="587375" y="476251"/>
            <a:ext cx="11017250" cy="865188"/>
          </a:xfrm>
          <a:prstGeom prst="rect">
            <a:avLst/>
          </a:prstGeom>
        </p:spPr>
        <p:txBody>
          <a:bodyPr/>
          <a:lstStyle>
            <a:lvl1pPr>
              <a:defRPr>
                <a:solidFill>
                  <a:schemeClr val="bg1"/>
                </a:solidFill>
              </a:defRPr>
            </a:lvl1pPr>
          </a:lstStyle>
          <a:p>
            <a:r>
              <a:rPr lang="en-GB"/>
              <a:t>Click to edit title</a:t>
            </a:r>
            <a:endParaRPr lang="da-DK"/>
          </a:p>
        </p:txBody>
      </p:sp>
      <p:sp>
        <p:nvSpPr>
          <p:cNvPr id="5" name="Pladsholder til tekst 10">
            <a:extLst>
              <a:ext uri="{FF2B5EF4-FFF2-40B4-BE49-F238E27FC236}">
                <a16:creationId xmlns:a16="http://schemas.microsoft.com/office/drawing/2014/main" id="{08C70CC5-EA34-221C-4175-A2D31D9EE76E}"/>
              </a:ext>
            </a:extLst>
          </p:cNvPr>
          <p:cNvSpPr>
            <a:spLocks noGrp="1"/>
          </p:cNvSpPr>
          <p:nvPr>
            <p:ph type="body" sz="quarter" idx="10" hasCustomPrompt="1"/>
          </p:nvPr>
        </p:nvSpPr>
        <p:spPr>
          <a:xfrm>
            <a:off x="595312" y="2009407"/>
            <a:ext cx="2600324"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7" name="Pladsholder til tekst 5">
            <a:extLst>
              <a:ext uri="{FF2B5EF4-FFF2-40B4-BE49-F238E27FC236}">
                <a16:creationId xmlns:a16="http://schemas.microsoft.com/office/drawing/2014/main" id="{E1D4CCD7-BCA8-993A-E62A-E444966A253A}"/>
              </a:ext>
            </a:extLst>
          </p:cNvPr>
          <p:cNvSpPr>
            <a:spLocks noGrp="1"/>
          </p:cNvSpPr>
          <p:nvPr>
            <p:ph type="body" sz="quarter" idx="12"/>
          </p:nvPr>
        </p:nvSpPr>
        <p:spPr>
          <a:xfrm>
            <a:off x="587376" y="2344258"/>
            <a:ext cx="2600324" cy="3532667"/>
          </a:xfrm>
        </p:spPr>
        <p:txBody>
          <a:bodyPr/>
          <a:lstStyle>
            <a:lvl1pPr>
              <a:defRPr>
                <a:solidFill>
                  <a:schemeClr val="bg1"/>
                </a:solidFill>
              </a:defRPr>
            </a:lvl1pPr>
          </a:lstStyle>
          <a:p>
            <a:pPr lvl="0"/>
            <a:r>
              <a:rPr lang="en-GB"/>
              <a:t>Click to edit Master text styles</a:t>
            </a:r>
          </a:p>
        </p:txBody>
      </p:sp>
      <p:sp>
        <p:nvSpPr>
          <p:cNvPr id="4" name="Text Placeholder 3">
            <a:extLst>
              <a:ext uri="{FF2B5EF4-FFF2-40B4-BE49-F238E27FC236}">
                <a16:creationId xmlns:a16="http://schemas.microsoft.com/office/drawing/2014/main" id="{331E796A-44CD-8FDC-5694-430582AE28C7}"/>
              </a:ext>
            </a:extLst>
          </p:cNvPr>
          <p:cNvSpPr>
            <a:spLocks noGrp="1"/>
          </p:cNvSpPr>
          <p:nvPr>
            <p:ph type="body" sz="quarter" idx="14" hasCustomPrompt="1"/>
          </p:nvPr>
        </p:nvSpPr>
        <p:spPr>
          <a:xfrm>
            <a:off x="591979" y="271145"/>
            <a:ext cx="11012646"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
        <p:nvSpPr>
          <p:cNvPr id="18" name="Pladsholder til tekst 10">
            <a:extLst>
              <a:ext uri="{FF2B5EF4-FFF2-40B4-BE49-F238E27FC236}">
                <a16:creationId xmlns:a16="http://schemas.microsoft.com/office/drawing/2014/main" id="{FBE1A47F-0166-2863-BD28-6F29DEE5169C}"/>
              </a:ext>
            </a:extLst>
          </p:cNvPr>
          <p:cNvSpPr>
            <a:spLocks noGrp="1"/>
          </p:cNvSpPr>
          <p:nvPr>
            <p:ph type="body" sz="quarter" idx="15" hasCustomPrompt="1"/>
          </p:nvPr>
        </p:nvSpPr>
        <p:spPr>
          <a:xfrm>
            <a:off x="3366864" y="2009407"/>
            <a:ext cx="2629121"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19" name="Pladsholder til tekst 5">
            <a:extLst>
              <a:ext uri="{FF2B5EF4-FFF2-40B4-BE49-F238E27FC236}">
                <a16:creationId xmlns:a16="http://schemas.microsoft.com/office/drawing/2014/main" id="{2F84839E-E656-F363-B4C3-9FEC470A3889}"/>
              </a:ext>
            </a:extLst>
          </p:cNvPr>
          <p:cNvSpPr>
            <a:spLocks noGrp="1"/>
          </p:cNvSpPr>
          <p:nvPr>
            <p:ph type="body" sz="quarter" idx="16"/>
          </p:nvPr>
        </p:nvSpPr>
        <p:spPr>
          <a:xfrm>
            <a:off x="3358928" y="2344258"/>
            <a:ext cx="2629121" cy="3532667"/>
          </a:xfrm>
        </p:spPr>
        <p:txBody>
          <a:bodyPr/>
          <a:lstStyle>
            <a:lvl1pPr>
              <a:defRPr>
                <a:solidFill>
                  <a:schemeClr val="bg1"/>
                </a:solidFill>
              </a:defRPr>
            </a:lvl1pPr>
          </a:lstStyle>
          <a:p>
            <a:pPr lvl="0"/>
            <a:r>
              <a:rPr lang="en-GB"/>
              <a:t>Click to edit Master text styles</a:t>
            </a:r>
          </a:p>
        </p:txBody>
      </p:sp>
      <p:sp>
        <p:nvSpPr>
          <p:cNvPr id="22" name="Pladsholder til tekst 10">
            <a:extLst>
              <a:ext uri="{FF2B5EF4-FFF2-40B4-BE49-F238E27FC236}">
                <a16:creationId xmlns:a16="http://schemas.microsoft.com/office/drawing/2014/main" id="{830B27EA-DCC2-5B40-8518-C0A31B774549}"/>
              </a:ext>
            </a:extLst>
          </p:cNvPr>
          <p:cNvSpPr>
            <a:spLocks noGrp="1"/>
          </p:cNvSpPr>
          <p:nvPr>
            <p:ph type="body" sz="quarter" idx="17" hasCustomPrompt="1"/>
          </p:nvPr>
        </p:nvSpPr>
        <p:spPr>
          <a:xfrm>
            <a:off x="6217687" y="2009407"/>
            <a:ext cx="2578652"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23" name="Pladsholder til tekst 5">
            <a:extLst>
              <a:ext uri="{FF2B5EF4-FFF2-40B4-BE49-F238E27FC236}">
                <a16:creationId xmlns:a16="http://schemas.microsoft.com/office/drawing/2014/main" id="{D1019BE2-F2DF-5755-6897-DAA8F9795CE2}"/>
              </a:ext>
            </a:extLst>
          </p:cNvPr>
          <p:cNvSpPr>
            <a:spLocks noGrp="1"/>
          </p:cNvSpPr>
          <p:nvPr>
            <p:ph type="body" sz="quarter" idx="18"/>
          </p:nvPr>
        </p:nvSpPr>
        <p:spPr>
          <a:xfrm>
            <a:off x="6209750" y="2344258"/>
            <a:ext cx="2586589" cy="3532667"/>
          </a:xfrm>
        </p:spPr>
        <p:txBody>
          <a:bodyPr/>
          <a:lstStyle>
            <a:lvl1pPr>
              <a:defRPr>
                <a:solidFill>
                  <a:schemeClr val="bg1"/>
                </a:solidFill>
              </a:defRPr>
            </a:lvl1pPr>
          </a:lstStyle>
          <a:p>
            <a:pPr lvl="0"/>
            <a:r>
              <a:rPr lang="en-GB"/>
              <a:t>Click to edit Master text styles</a:t>
            </a:r>
          </a:p>
        </p:txBody>
      </p:sp>
      <p:sp>
        <p:nvSpPr>
          <p:cNvPr id="24" name="Pladsholder til tekst 10">
            <a:extLst>
              <a:ext uri="{FF2B5EF4-FFF2-40B4-BE49-F238E27FC236}">
                <a16:creationId xmlns:a16="http://schemas.microsoft.com/office/drawing/2014/main" id="{6288922D-C3A2-1EC6-B105-6C9A31D106A4}"/>
              </a:ext>
            </a:extLst>
          </p:cNvPr>
          <p:cNvSpPr>
            <a:spLocks noGrp="1"/>
          </p:cNvSpPr>
          <p:nvPr>
            <p:ph type="body" sz="quarter" idx="19" hasCustomPrompt="1"/>
          </p:nvPr>
        </p:nvSpPr>
        <p:spPr>
          <a:xfrm>
            <a:off x="9024682" y="2009407"/>
            <a:ext cx="2578652" cy="340093"/>
          </a:xfrm>
          <a:prstGeom prst="rect">
            <a:avLst/>
          </a:prstGeom>
        </p:spPr>
        <p:txBody>
          <a:bodyPr/>
          <a:lstStyle>
            <a:lvl1pPr marL="0" indent="0">
              <a:buNone/>
              <a:defRPr b="0" i="0">
                <a:solidFill>
                  <a:schemeClr val="bg1"/>
                </a:solidFill>
                <a:latin typeface="+mj-lt"/>
              </a:defRPr>
            </a:lvl1pPr>
          </a:lstStyle>
          <a:p>
            <a:pPr lvl="0"/>
            <a:r>
              <a:rPr lang="da-DK" err="1"/>
              <a:t>Click</a:t>
            </a:r>
            <a:r>
              <a:rPr lang="da-DK"/>
              <a:t> to </a:t>
            </a:r>
            <a:r>
              <a:rPr lang="da-DK" err="1"/>
              <a:t>add</a:t>
            </a:r>
            <a:r>
              <a:rPr lang="da-DK"/>
              <a:t> </a:t>
            </a:r>
            <a:r>
              <a:rPr lang="da-DK" err="1"/>
              <a:t>subtitle</a:t>
            </a:r>
            <a:endParaRPr lang="da-DK"/>
          </a:p>
        </p:txBody>
      </p:sp>
      <p:sp>
        <p:nvSpPr>
          <p:cNvPr id="25" name="Pladsholder til tekst 5">
            <a:extLst>
              <a:ext uri="{FF2B5EF4-FFF2-40B4-BE49-F238E27FC236}">
                <a16:creationId xmlns:a16="http://schemas.microsoft.com/office/drawing/2014/main" id="{C804DCE4-1032-068F-00CF-08F23C1A62A5}"/>
              </a:ext>
            </a:extLst>
          </p:cNvPr>
          <p:cNvSpPr>
            <a:spLocks noGrp="1"/>
          </p:cNvSpPr>
          <p:nvPr>
            <p:ph type="body" sz="quarter" idx="20"/>
          </p:nvPr>
        </p:nvSpPr>
        <p:spPr>
          <a:xfrm>
            <a:off x="9016745" y="2344258"/>
            <a:ext cx="2586589" cy="3532667"/>
          </a:xfrm>
        </p:spPr>
        <p:txBody>
          <a:bodyPr/>
          <a:lstStyle>
            <a:lvl1pPr>
              <a:defRPr>
                <a:solidFill>
                  <a:schemeClr val="bg1"/>
                </a:solidFill>
              </a:defRPr>
            </a:lvl1pPr>
          </a:lstStyle>
          <a:p>
            <a:pPr lvl="0"/>
            <a:r>
              <a:rPr lang="en-GB"/>
              <a:t>Click to edit Master text styles</a:t>
            </a:r>
          </a:p>
        </p:txBody>
      </p:sp>
      <p:sp>
        <p:nvSpPr>
          <p:cNvPr id="3" name="Grafik 2">
            <a:extLst>
              <a:ext uri="{FF2B5EF4-FFF2-40B4-BE49-F238E27FC236}">
                <a16:creationId xmlns:a16="http://schemas.microsoft.com/office/drawing/2014/main" id="{9C4C9BBF-81AA-7325-F4D2-33174901B161}"/>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396756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 Title + text and image">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3951" y="476251"/>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4" y="476249"/>
            <a:ext cx="4464051" cy="1368425"/>
          </a:xfrm>
          <a:prstGeom prst="rect">
            <a:avLst/>
          </a:prstGeom>
        </p:spPr>
        <p:txBody>
          <a:bodyPr/>
          <a:lstStyle>
            <a:lvl1pPr>
              <a:defRPr/>
            </a:lvl1pPr>
          </a:lstStyle>
          <a:p>
            <a:r>
              <a:rPr lang="en-GB"/>
              <a:t>Click to edit title</a:t>
            </a:r>
            <a:endParaRPr lang="da-DK"/>
          </a:p>
        </p:txBody>
      </p:sp>
      <p:sp>
        <p:nvSpPr>
          <p:cNvPr id="3" name="Pladsholder til tekst 5">
            <a:extLst>
              <a:ext uri="{FF2B5EF4-FFF2-40B4-BE49-F238E27FC236}">
                <a16:creationId xmlns:a16="http://schemas.microsoft.com/office/drawing/2014/main" id="{26E646C9-9A48-33EA-D7F6-6C10413FD4D3}"/>
              </a:ext>
            </a:extLst>
          </p:cNvPr>
          <p:cNvSpPr>
            <a:spLocks noGrp="1"/>
          </p:cNvSpPr>
          <p:nvPr>
            <p:ph type="body" sz="quarter" idx="13"/>
          </p:nvPr>
        </p:nvSpPr>
        <p:spPr>
          <a:xfrm>
            <a:off x="587376" y="2492375"/>
            <a:ext cx="4464049" cy="3384550"/>
          </a:xfrm>
        </p:spPr>
        <p:txBody>
          <a:bodyPr/>
          <a:lstStyle/>
          <a:p>
            <a:pPr lvl="0"/>
            <a:r>
              <a:rPr lang="en-GB"/>
              <a:t>Click to edit Master text styles</a:t>
            </a:r>
          </a:p>
        </p:txBody>
      </p:sp>
      <p:sp>
        <p:nvSpPr>
          <p:cNvPr id="5" name="Text Placeholder 3">
            <a:extLst>
              <a:ext uri="{FF2B5EF4-FFF2-40B4-BE49-F238E27FC236}">
                <a16:creationId xmlns:a16="http://schemas.microsoft.com/office/drawing/2014/main" id="{EA35BEAD-B40F-B10E-9B82-480DCCE9CFCC}"/>
              </a:ext>
            </a:extLst>
          </p:cNvPr>
          <p:cNvSpPr>
            <a:spLocks noGrp="1"/>
          </p:cNvSpPr>
          <p:nvPr>
            <p:ph type="body" sz="quarter" idx="11" hasCustomPrompt="1"/>
          </p:nvPr>
        </p:nvSpPr>
        <p:spPr>
          <a:xfrm>
            <a:off x="591980" y="271145"/>
            <a:ext cx="4459446" cy="205105"/>
          </a:xfrm>
        </p:spPr>
        <p:txBody>
          <a:bodyPr/>
          <a:lstStyle>
            <a:lvl1pPr marL="0" indent="0">
              <a:buNone/>
              <a:defRPr>
                <a:solidFill>
                  <a:schemeClr val="tx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2957416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3 Title + text and image, black">
    <p:bg>
      <p:bgPr>
        <a:solidFill>
          <a:schemeClr val="tx1"/>
        </a:solid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3951" y="476251"/>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5" y="476249"/>
            <a:ext cx="4464050" cy="1368425"/>
          </a:xfrm>
          <a:prstGeom prst="rect">
            <a:avLst/>
          </a:prstGeom>
        </p:spPr>
        <p:txBody>
          <a:bodyPr/>
          <a:lstStyle>
            <a:lvl1pPr>
              <a:defRPr>
                <a:solidFill>
                  <a:schemeClr val="bg1"/>
                </a:solidFill>
              </a:defRPr>
            </a:lvl1pPr>
          </a:lstStyle>
          <a:p>
            <a:r>
              <a:rPr lang="en-GB"/>
              <a:t>Click to edit title</a:t>
            </a:r>
            <a:endParaRPr lang="da-DK"/>
          </a:p>
        </p:txBody>
      </p:sp>
      <p:sp>
        <p:nvSpPr>
          <p:cNvPr id="4" name="Grafik 2">
            <a:extLst>
              <a:ext uri="{FF2B5EF4-FFF2-40B4-BE49-F238E27FC236}">
                <a16:creationId xmlns:a16="http://schemas.microsoft.com/office/drawing/2014/main" id="{1FAF7D83-8CBD-5244-03F9-C0408F2EA6D0}"/>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Pladsholder til tekst 5">
            <a:extLst>
              <a:ext uri="{FF2B5EF4-FFF2-40B4-BE49-F238E27FC236}">
                <a16:creationId xmlns:a16="http://schemas.microsoft.com/office/drawing/2014/main" id="{A31E3F8C-DECA-873B-691F-DB6A191179E4}"/>
              </a:ext>
            </a:extLst>
          </p:cNvPr>
          <p:cNvSpPr>
            <a:spLocks noGrp="1"/>
          </p:cNvSpPr>
          <p:nvPr>
            <p:ph type="body" sz="quarter" idx="13"/>
          </p:nvPr>
        </p:nvSpPr>
        <p:spPr>
          <a:xfrm>
            <a:off x="587376" y="2492375"/>
            <a:ext cx="4464050" cy="33845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18395E44-A071-3E80-2A1E-98DEE4FF80A4}"/>
              </a:ext>
            </a:extLst>
          </p:cNvPr>
          <p:cNvSpPr>
            <a:spLocks noGrp="1"/>
          </p:cNvSpPr>
          <p:nvPr>
            <p:ph type="body" sz="quarter" idx="11" hasCustomPrompt="1"/>
          </p:nvPr>
        </p:nvSpPr>
        <p:spPr>
          <a:xfrm>
            <a:off x="591980" y="271145"/>
            <a:ext cx="4459446" cy="205105"/>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2449867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 Title + image and text">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7375" y="476250"/>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7140575" y="495300"/>
            <a:ext cx="4464050" cy="1368425"/>
          </a:xfrm>
          <a:prstGeom prst="rect">
            <a:avLst/>
          </a:prstGeom>
        </p:spPr>
        <p:txBody>
          <a:bodyPr/>
          <a:lstStyle>
            <a:lvl1pPr>
              <a:defRPr/>
            </a:lvl1pPr>
          </a:lstStyle>
          <a:p>
            <a:r>
              <a:rPr lang="en-GB"/>
              <a:t>Click to edit title</a:t>
            </a:r>
            <a:endParaRPr lang="da-DK"/>
          </a:p>
        </p:txBody>
      </p:sp>
      <p:sp>
        <p:nvSpPr>
          <p:cNvPr id="3" name="Pladsholder til tekst 5">
            <a:extLst>
              <a:ext uri="{FF2B5EF4-FFF2-40B4-BE49-F238E27FC236}">
                <a16:creationId xmlns:a16="http://schemas.microsoft.com/office/drawing/2014/main" id="{91F690FA-7C6A-AAAA-FD84-AE2DCE52D4BE}"/>
              </a:ext>
            </a:extLst>
          </p:cNvPr>
          <p:cNvSpPr>
            <a:spLocks noGrp="1"/>
          </p:cNvSpPr>
          <p:nvPr>
            <p:ph type="body" sz="quarter" idx="13"/>
          </p:nvPr>
        </p:nvSpPr>
        <p:spPr>
          <a:xfrm>
            <a:off x="7140575" y="2492375"/>
            <a:ext cx="4464050" cy="3384550"/>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89906437-2C38-A98C-F498-7933B3AE511C}"/>
              </a:ext>
            </a:extLst>
          </p:cNvPr>
          <p:cNvSpPr>
            <a:spLocks noGrp="1"/>
          </p:cNvSpPr>
          <p:nvPr>
            <p:ph type="body" sz="quarter" idx="11" hasCustomPrompt="1"/>
          </p:nvPr>
        </p:nvSpPr>
        <p:spPr>
          <a:xfrm>
            <a:off x="7140575" y="271145"/>
            <a:ext cx="4464050" cy="205106"/>
          </a:xfrm>
        </p:spPr>
        <p:txBody>
          <a:bodyPr/>
          <a:lstStyle>
            <a:lvl1pPr marL="0" indent="0">
              <a:buNone/>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2260227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5 Title + image and text, black">
    <p:bg>
      <p:bgPr>
        <a:solidFill>
          <a:schemeClr val="tx1"/>
        </a:solidFill>
        <a:effectLst/>
      </p:bgPr>
    </p:bg>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7375" y="476250"/>
            <a:ext cx="5400675" cy="5400675"/>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7140575" y="495300"/>
            <a:ext cx="4464050" cy="1368425"/>
          </a:xfrm>
          <a:prstGeom prst="rect">
            <a:avLst/>
          </a:prstGeom>
        </p:spPr>
        <p:txBody>
          <a:bodyPr/>
          <a:lstStyle>
            <a:lvl1pPr>
              <a:defRPr>
                <a:solidFill>
                  <a:schemeClr val="bg1"/>
                </a:solidFill>
              </a:defRPr>
            </a:lvl1pPr>
          </a:lstStyle>
          <a:p>
            <a:r>
              <a:rPr lang="en-GB"/>
              <a:t>Click to edit title</a:t>
            </a:r>
            <a:endParaRPr lang="da-DK"/>
          </a:p>
        </p:txBody>
      </p:sp>
      <p:sp>
        <p:nvSpPr>
          <p:cNvPr id="4" name="Grafik 2">
            <a:extLst>
              <a:ext uri="{FF2B5EF4-FFF2-40B4-BE49-F238E27FC236}">
                <a16:creationId xmlns:a16="http://schemas.microsoft.com/office/drawing/2014/main" id="{19FE51B5-3CE6-8594-D088-1EF761658CCB}"/>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Pladsholder til tekst 5">
            <a:extLst>
              <a:ext uri="{FF2B5EF4-FFF2-40B4-BE49-F238E27FC236}">
                <a16:creationId xmlns:a16="http://schemas.microsoft.com/office/drawing/2014/main" id="{F154E187-72FE-6FDE-B86A-D15B9A963816}"/>
              </a:ext>
            </a:extLst>
          </p:cNvPr>
          <p:cNvSpPr>
            <a:spLocks noGrp="1"/>
          </p:cNvSpPr>
          <p:nvPr>
            <p:ph type="body" sz="quarter" idx="13"/>
          </p:nvPr>
        </p:nvSpPr>
        <p:spPr>
          <a:xfrm>
            <a:off x="7140575" y="2494938"/>
            <a:ext cx="4464050" cy="33845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5" name="Text Placeholder 3">
            <a:extLst>
              <a:ext uri="{FF2B5EF4-FFF2-40B4-BE49-F238E27FC236}">
                <a16:creationId xmlns:a16="http://schemas.microsoft.com/office/drawing/2014/main" id="{BC1984D3-66F7-4805-13D6-AD17A8E3148E}"/>
              </a:ext>
            </a:extLst>
          </p:cNvPr>
          <p:cNvSpPr>
            <a:spLocks noGrp="1"/>
          </p:cNvSpPr>
          <p:nvPr>
            <p:ph type="body" sz="quarter" idx="11" hasCustomPrompt="1"/>
          </p:nvPr>
        </p:nvSpPr>
        <p:spPr>
          <a:xfrm>
            <a:off x="7140575" y="271145"/>
            <a:ext cx="4464050" cy="205106"/>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2367199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 Title + text in black car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1344595"/>
            <a:ext cx="5770563" cy="4537075"/>
          </a:xfrm>
          <a:prstGeom prst="roundRect">
            <a:avLst>
              <a:gd name="adj" fmla="val 116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44625" y="477325"/>
            <a:ext cx="5760000" cy="4536000"/>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947738" y="1844675"/>
            <a:ext cx="4464050" cy="652445"/>
          </a:xfrm>
          <a:prstGeom prst="rect">
            <a:avLst/>
          </a:prstGeom>
        </p:spPr>
        <p:txBody>
          <a:bodyPr/>
          <a:lstStyle>
            <a:lvl1pPr>
              <a:lnSpc>
                <a:spcPct val="100000"/>
              </a:lnSpc>
              <a:defRPr sz="2400">
                <a:solidFill>
                  <a:schemeClr val="bg1"/>
                </a:solidFill>
              </a:defRPr>
            </a:lvl1pPr>
          </a:lstStyle>
          <a:p>
            <a:r>
              <a:rPr lang="en-GB"/>
              <a:t>Click to edit</a:t>
            </a:r>
            <a:endParaRPr lang="da-DK"/>
          </a:p>
        </p:txBody>
      </p:sp>
      <p:sp>
        <p:nvSpPr>
          <p:cNvPr id="6" name="Pladsholder til tekst 5">
            <a:extLst>
              <a:ext uri="{FF2B5EF4-FFF2-40B4-BE49-F238E27FC236}">
                <a16:creationId xmlns:a16="http://schemas.microsoft.com/office/drawing/2014/main" id="{0D083F92-3DE3-E528-628D-844205B93F89}"/>
              </a:ext>
            </a:extLst>
          </p:cNvPr>
          <p:cNvSpPr>
            <a:spLocks noGrp="1"/>
          </p:cNvSpPr>
          <p:nvPr>
            <p:ph type="body" sz="quarter" idx="13"/>
          </p:nvPr>
        </p:nvSpPr>
        <p:spPr>
          <a:xfrm>
            <a:off x="946887" y="2497119"/>
            <a:ext cx="4464050" cy="301944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1542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7 Title + text in white car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1344595"/>
            <a:ext cx="5770563" cy="4537075"/>
          </a:xfrm>
          <a:prstGeom prst="roundRect">
            <a:avLst>
              <a:gd name="adj" fmla="val 11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5844625" y="477325"/>
            <a:ext cx="5760000" cy="4536000"/>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947738" y="1844675"/>
            <a:ext cx="4464050" cy="652445"/>
          </a:xfrm>
          <a:prstGeom prst="rect">
            <a:avLst/>
          </a:prstGeom>
        </p:spPr>
        <p:txBody>
          <a:bodyPr/>
          <a:lstStyle>
            <a:lvl1pPr>
              <a:lnSpc>
                <a:spcPct val="100000"/>
              </a:lnSpc>
              <a:defRPr sz="2400"/>
            </a:lvl1pPr>
          </a:lstStyle>
          <a:p>
            <a:r>
              <a:rPr lang="en-GB"/>
              <a:t>Click to edit</a:t>
            </a:r>
            <a:endParaRPr lang="da-DK"/>
          </a:p>
        </p:txBody>
      </p:sp>
      <p:sp>
        <p:nvSpPr>
          <p:cNvPr id="3" name="Pladsholder til tekst 5">
            <a:extLst>
              <a:ext uri="{FF2B5EF4-FFF2-40B4-BE49-F238E27FC236}">
                <a16:creationId xmlns:a16="http://schemas.microsoft.com/office/drawing/2014/main" id="{DFD637A3-A9ED-018F-FE85-010B410DA8D9}"/>
              </a:ext>
            </a:extLst>
          </p:cNvPr>
          <p:cNvSpPr>
            <a:spLocks noGrp="1"/>
          </p:cNvSpPr>
          <p:nvPr>
            <p:ph type="body" sz="quarter" idx="13"/>
          </p:nvPr>
        </p:nvSpPr>
        <p:spPr>
          <a:xfrm>
            <a:off x="946887" y="2497119"/>
            <a:ext cx="4464050" cy="3019443"/>
          </a:xfrm>
        </p:spPr>
        <p:txBody>
          <a:bodyPr/>
          <a:lstStyle/>
          <a:p>
            <a:pPr lvl="0"/>
            <a:r>
              <a:rPr lang="en-GB"/>
              <a:t>Click to edit Master text styles</a:t>
            </a:r>
          </a:p>
        </p:txBody>
      </p:sp>
      <p:sp>
        <p:nvSpPr>
          <p:cNvPr id="5" name="Grafik 2">
            <a:extLst>
              <a:ext uri="{FF2B5EF4-FFF2-40B4-BE49-F238E27FC236}">
                <a16:creationId xmlns:a16="http://schemas.microsoft.com/office/drawing/2014/main" id="{FB8BA8B0-57C4-F182-7ACE-3F4F8E06276B}"/>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10548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04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10086A-0EF3-9E2D-8079-A40D85859A10}"/>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bg1"/>
                </a:solidFill>
              </a:defRPr>
            </a:lvl1pPr>
          </a:lstStyle>
          <a:p>
            <a:r>
              <a:rPr lang="en-GB"/>
              <a:t>Click to edit title</a:t>
            </a:r>
            <a:endParaRPr lang="da-DK"/>
          </a:p>
        </p:txBody>
      </p:sp>
      <p:sp>
        <p:nvSpPr>
          <p:cNvPr id="7" name="Text Placeholder 3">
            <a:extLst>
              <a:ext uri="{FF2B5EF4-FFF2-40B4-BE49-F238E27FC236}">
                <a16:creationId xmlns:a16="http://schemas.microsoft.com/office/drawing/2014/main" id="{9674CA37-F3E2-D1F4-BBB4-770DF3F55FAA}"/>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a:t>Click to add subtitle</a:t>
            </a:r>
          </a:p>
        </p:txBody>
      </p:sp>
      <p:sp>
        <p:nvSpPr>
          <p:cNvPr id="2" name="Grafik 2">
            <a:extLst>
              <a:ext uri="{FF2B5EF4-FFF2-40B4-BE49-F238E27FC236}">
                <a16:creationId xmlns:a16="http://schemas.microsoft.com/office/drawing/2014/main" id="{3845D410-586B-82F8-BCA7-6EC82BCEE75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025059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 Title + 2 column text in black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981075"/>
            <a:ext cx="11017250" cy="4900595"/>
          </a:xfrm>
          <a:prstGeom prst="roundRect">
            <a:avLst>
              <a:gd name="adj" fmla="val 1092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1308100" y="1484313"/>
            <a:ext cx="9575800" cy="865187"/>
          </a:xfrm>
          <a:prstGeom prst="rect">
            <a:avLst/>
          </a:prstGeom>
        </p:spPr>
        <p:txBody>
          <a:bodyPr/>
          <a:lstStyle>
            <a:lvl1pPr>
              <a:lnSpc>
                <a:spcPct val="100000"/>
              </a:lnSpc>
              <a:defRPr sz="2400">
                <a:solidFill>
                  <a:schemeClr val="bg1"/>
                </a:solidFill>
              </a:defRPr>
            </a:lvl1pPr>
          </a:lstStyle>
          <a:p>
            <a:r>
              <a:rPr lang="en-GB"/>
              <a:t>Click to edit title</a:t>
            </a:r>
            <a:endParaRPr lang="da-DK"/>
          </a:p>
        </p:txBody>
      </p:sp>
      <p:sp>
        <p:nvSpPr>
          <p:cNvPr id="3" name="Pladsholder til tekst 5">
            <a:extLst>
              <a:ext uri="{FF2B5EF4-FFF2-40B4-BE49-F238E27FC236}">
                <a16:creationId xmlns:a16="http://schemas.microsoft.com/office/drawing/2014/main" id="{DA3FB3DD-4CDE-6AEB-8EA5-CA819DFA4273}"/>
              </a:ext>
            </a:extLst>
          </p:cNvPr>
          <p:cNvSpPr>
            <a:spLocks noGrp="1"/>
          </p:cNvSpPr>
          <p:nvPr>
            <p:ph type="body" sz="quarter" idx="13"/>
          </p:nvPr>
        </p:nvSpPr>
        <p:spPr>
          <a:xfrm>
            <a:off x="1308100" y="2354245"/>
            <a:ext cx="4679950" cy="301944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8" name="Pladsholder til tekst 5">
            <a:extLst>
              <a:ext uri="{FF2B5EF4-FFF2-40B4-BE49-F238E27FC236}">
                <a16:creationId xmlns:a16="http://schemas.microsoft.com/office/drawing/2014/main" id="{F886F7E8-7F73-D51C-A7B9-C30013CA9587}"/>
              </a:ext>
            </a:extLst>
          </p:cNvPr>
          <p:cNvSpPr>
            <a:spLocks noGrp="1"/>
          </p:cNvSpPr>
          <p:nvPr>
            <p:ph type="body" sz="quarter" idx="14"/>
          </p:nvPr>
        </p:nvSpPr>
        <p:spPr>
          <a:xfrm>
            <a:off x="6203950" y="2354245"/>
            <a:ext cx="4679950" cy="301944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508535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9 Title + 2 column text in whit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587375" y="981075"/>
            <a:ext cx="11017250" cy="4900595"/>
          </a:xfrm>
          <a:prstGeom prst="roundRect">
            <a:avLst>
              <a:gd name="adj" fmla="val 109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1308100" y="1484313"/>
            <a:ext cx="9575800" cy="865187"/>
          </a:xfrm>
          <a:prstGeom prst="rect">
            <a:avLst/>
          </a:prstGeom>
        </p:spPr>
        <p:txBody>
          <a:bodyPr/>
          <a:lstStyle>
            <a:lvl1pPr>
              <a:lnSpc>
                <a:spcPct val="100000"/>
              </a:lnSpc>
              <a:defRPr sz="2400"/>
            </a:lvl1pPr>
          </a:lstStyle>
          <a:p>
            <a:r>
              <a:rPr lang="en-GB"/>
              <a:t>Click to edit title</a:t>
            </a:r>
            <a:endParaRPr lang="da-DK"/>
          </a:p>
        </p:txBody>
      </p:sp>
      <p:sp>
        <p:nvSpPr>
          <p:cNvPr id="3" name="Pladsholder til tekst 5">
            <a:extLst>
              <a:ext uri="{FF2B5EF4-FFF2-40B4-BE49-F238E27FC236}">
                <a16:creationId xmlns:a16="http://schemas.microsoft.com/office/drawing/2014/main" id="{7A334A9B-1309-DFC5-866D-1F066E17567A}"/>
              </a:ext>
            </a:extLst>
          </p:cNvPr>
          <p:cNvSpPr>
            <a:spLocks noGrp="1"/>
          </p:cNvSpPr>
          <p:nvPr>
            <p:ph type="body" sz="quarter" idx="13"/>
          </p:nvPr>
        </p:nvSpPr>
        <p:spPr>
          <a:xfrm>
            <a:off x="1308100" y="2354245"/>
            <a:ext cx="4679950" cy="3019443"/>
          </a:xfrm>
        </p:spPr>
        <p:txBody>
          <a:bodyPr/>
          <a:lstStyle/>
          <a:p>
            <a:pPr lvl="0"/>
            <a:r>
              <a:rPr lang="en-GB"/>
              <a:t>Click to edit Master text styles</a:t>
            </a:r>
          </a:p>
        </p:txBody>
      </p:sp>
      <p:sp>
        <p:nvSpPr>
          <p:cNvPr id="8" name="Pladsholder til tekst 5">
            <a:extLst>
              <a:ext uri="{FF2B5EF4-FFF2-40B4-BE49-F238E27FC236}">
                <a16:creationId xmlns:a16="http://schemas.microsoft.com/office/drawing/2014/main" id="{003D0476-6E3F-DB5A-4DC8-44AFEA1BB408}"/>
              </a:ext>
            </a:extLst>
          </p:cNvPr>
          <p:cNvSpPr>
            <a:spLocks noGrp="1"/>
          </p:cNvSpPr>
          <p:nvPr>
            <p:ph type="body" sz="quarter" idx="14"/>
          </p:nvPr>
        </p:nvSpPr>
        <p:spPr>
          <a:xfrm>
            <a:off x="6203950" y="2354245"/>
            <a:ext cx="4679950" cy="3019443"/>
          </a:xfrm>
        </p:spPr>
        <p:txBody>
          <a:bodyPr/>
          <a:lstStyle/>
          <a:p>
            <a:pPr lvl="0"/>
            <a:r>
              <a:rPr lang="en-GB"/>
              <a:t>Click to edit Master text styles</a:t>
            </a:r>
          </a:p>
        </p:txBody>
      </p:sp>
      <p:sp>
        <p:nvSpPr>
          <p:cNvPr id="5" name="Grafik 2">
            <a:extLst>
              <a:ext uri="{FF2B5EF4-FFF2-40B4-BE49-F238E27FC236}">
                <a16:creationId xmlns:a16="http://schemas.microsoft.com/office/drawing/2014/main" id="{4DFD2E31-6E63-EDB3-7EBE-96DD8A47306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548116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0 Title + text and image ">
    <p:bg>
      <p:bgPr>
        <a:solidFill>
          <a:schemeClr val="bg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6924675" y="0"/>
            <a:ext cx="6325499" cy="6858000"/>
          </a:xfrm>
          <a:custGeom>
            <a:avLst/>
            <a:gdLst>
              <a:gd name="connsiteX0" fmla="*/ 4444291 w 6325499"/>
              <a:gd name="connsiteY0" fmla="*/ 6302927 h 6858000"/>
              <a:gd name="connsiteX1" fmla="*/ 4444291 w 6325499"/>
              <a:gd name="connsiteY1" fmla="*/ 6313451 h 6858000"/>
              <a:gd name="connsiteX2" fmla="*/ 4404080 w 6325499"/>
              <a:gd name="connsiteY2" fmla="*/ 6354536 h 6858000"/>
              <a:gd name="connsiteX3" fmla="*/ 4376571 w 6325499"/>
              <a:gd name="connsiteY3" fmla="*/ 6334003 h 6858000"/>
              <a:gd name="connsiteX4" fmla="*/ 4376553 w 6325499"/>
              <a:gd name="connsiteY4" fmla="*/ 6334003 h 6858000"/>
              <a:gd name="connsiteX5" fmla="*/ 4424713 w 6325499"/>
              <a:gd name="connsiteY5" fmla="*/ 6303976 h 6858000"/>
              <a:gd name="connsiteX6" fmla="*/ 4007709 w 6325499"/>
              <a:gd name="connsiteY6" fmla="*/ 6234980 h 6858000"/>
              <a:gd name="connsiteX7" fmla="*/ 4059048 w 6325499"/>
              <a:gd name="connsiteY7" fmla="*/ 6292385 h 6858000"/>
              <a:gd name="connsiteX8" fmla="*/ 4007709 w 6325499"/>
              <a:gd name="connsiteY8" fmla="*/ 6349789 h 6858000"/>
              <a:gd name="connsiteX9" fmla="*/ 3956905 w 6325499"/>
              <a:gd name="connsiteY9" fmla="*/ 6292385 h 6858000"/>
              <a:gd name="connsiteX10" fmla="*/ 4007709 w 6325499"/>
              <a:gd name="connsiteY10" fmla="*/ 6234980 h 6858000"/>
              <a:gd name="connsiteX11" fmla="*/ 4214621 w 6325499"/>
              <a:gd name="connsiteY11" fmla="*/ 6234464 h 6858000"/>
              <a:gd name="connsiteX12" fmla="*/ 4267014 w 6325499"/>
              <a:gd name="connsiteY12" fmla="*/ 6292918 h 6858000"/>
              <a:gd name="connsiteX13" fmla="*/ 4214621 w 6325499"/>
              <a:gd name="connsiteY13" fmla="*/ 6351372 h 6858000"/>
              <a:gd name="connsiteX14" fmla="*/ 4161709 w 6325499"/>
              <a:gd name="connsiteY14" fmla="*/ 6292918 h 6858000"/>
              <a:gd name="connsiteX15" fmla="*/ 4214621 w 6325499"/>
              <a:gd name="connsiteY15" fmla="*/ 6234464 h 6858000"/>
              <a:gd name="connsiteX16" fmla="*/ 4484501 w 6325499"/>
              <a:gd name="connsiteY16" fmla="*/ 6201291 h 6858000"/>
              <a:gd name="connsiteX17" fmla="*/ 4561243 w 6325499"/>
              <a:gd name="connsiteY17" fmla="*/ 6378767 h 6858000"/>
              <a:gd name="connsiteX18" fmla="*/ 4557545 w 6325499"/>
              <a:gd name="connsiteY18" fmla="*/ 6387194 h 6858000"/>
              <a:gd name="connsiteX19" fmla="*/ 4514155 w 6325499"/>
              <a:gd name="connsiteY19" fmla="*/ 6418270 h 6858000"/>
              <a:gd name="connsiteX20" fmla="*/ 4495630 w 6325499"/>
              <a:gd name="connsiteY20" fmla="*/ 6415639 h 6858000"/>
              <a:gd name="connsiteX21" fmla="*/ 4495630 w 6325499"/>
              <a:gd name="connsiteY21" fmla="*/ 6453559 h 6858000"/>
              <a:gd name="connsiteX22" fmla="*/ 4519442 w 6325499"/>
              <a:gd name="connsiteY22" fmla="*/ 6456190 h 6858000"/>
              <a:gd name="connsiteX23" fmla="*/ 4604115 w 6325499"/>
              <a:gd name="connsiteY23" fmla="*/ 6385096 h 6858000"/>
              <a:gd name="connsiteX24" fmla="*/ 4678731 w 6325499"/>
              <a:gd name="connsiteY24" fmla="*/ 6201291 h 6858000"/>
              <a:gd name="connsiteX25" fmla="*/ 4629517 w 6325499"/>
              <a:gd name="connsiteY25" fmla="*/ 6201291 h 6858000"/>
              <a:gd name="connsiteX26" fmla="*/ 4584537 w 6325499"/>
              <a:gd name="connsiteY26" fmla="*/ 6331905 h 6858000"/>
              <a:gd name="connsiteX27" fmla="*/ 4533733 w 6325499"/>
              <a:gd name="connsiteY27" fmla="*/ 6201291 h 6858000"/>
              <a:gd name="connsiteX28" fmla="*/ 4533715 w 6325499"/>
              <a:gd name="connsiteY28" fmla="*/ 6201291 h 6858000"/>
              <a:gd name="connsiteX29" fmla="*/ 4007709 w 6325499"/>
              <a:gd name="connsiteY29" fmla="*/ 6197593 h 6858000"/>
              <a:gd name="connsiteX30" fmla="*/ 3911925 w 6325499"/>
              <a:gd name="connsiteY30" fmla="*/ 6292385 h 6858000"/>
              <a:gd name="connsiteX31" fmla="*/ 4007709 w 6325499"/>
              <a:gd name="connsiteY31" fmla="*/ 6387176 h 6858000"/>
              <a:gd name="connsiteX32" fmla="*/ 4104028 w 6325499"/>
              <a:gd name="connsiteY32" fmla="*/ 6292385 h 6858000"/>
              <a:gd name="connsiteX33" fmla="*/ 4007709 w 6325499"/>
              <a:gd name="connsiteY33" fmla="*/ 6197593 h 6858000"/>
              <a:gd name="connsiteX34" fmla="*/ 4405670 w 6325499"/>
              <a:gd name="connsiteY34" fmla="*/ 6197575 h 6858000"/>
              <a:gd name="connsiteX35" fmla="*/ 4323641 w 6325499"/>
              <a:gd name="connsiteY35" fmla="*/ 6268153 h 6858000"/>
              <a:gd name="connsiteX36" fmla="*/ 4323641 w 6325499"/>
              <a:gd name="connsiteY36" fmla="*/ 6268171 h 6858000"/>
              <a:gd name="connsiteX37" fmla="*/ 4364924 w 6325499"/>
              <a:gd name="connsiteY37" fmla="*/ 6272384 h 6858000"/>
              <a:gd name="connsiteX38" fmla="*/ 4405134 w 6325499"/>
              <a:gd name="connsiteY38" fmla="*/ 6234464 h 6858000"/>
              <a:gd name="connsiteX39" fmla="*/ 4442701 w 6325499"/>
              <a:gd name="connsiteY39" fmla="*/ 6271851 h 6858000"/>
              <a:gd name="connsiteX40" fmla="*/ 4442701 w 6325499"/>
              <a:gd name="connsiteY40" fmla="*/ 6275531 h 6858000"/>
              <a:gd name="connsiteX41" fmla="*/ 4422069 w 6325499"/>
              <a:gd name="connsiteY41" fmla="*/ 6276580 h 6858000"/>
              <a:gd name="connsiteX42" fmla="*/ 4332627 w 6325499"/>
              <a:gd name="connsiteY42" fmla="*/ 6337149 h 6858000"/>
              <a:gd name="connsiteX43" fmla="*/ 4391898 w 6325499"/>
              <a:gd name="connsiteY43" fmla="*/ 6387176 h 6858000"/>
              <a:gd name="connsiteX44" fmla="*/ 4445881 w 6325499"/>
              <a:gd name="connsiteY44" fmla="*/ 6356101 h 6858000"/>
              <a:gd name="connsiteX45" fmla="*/ 4445881 w 6325499"/>
              <a:gd name="connsiteY45" fmla="*/ 6383478 h 6858000"/>
              <a:gd name="connsiteX46" fmla="*/ 4487163 w 6325499"/>
              <a:gd name="connsiteY46" fmla="*/ 6383478 h 6858000"/>
              <a:gd name="connsiteX47" fmla="*/ 4487163 w 6325499"/>
              <a:gd name="connsiteY47" fmla="*/ 6277096 h 6858000"/>
              <a:gd name="connsiteX48" fmla="*/ 4405670 w 6325499"/>
              <a:gd name="connsiteY48" fmla="*/ 6197575 h 6858000"/>
              <a:gd name="connsiteX49" fmla="*/ 3584935 w 6325499"/>
              <a:gd name="connsiteY49" fmla="*/ 6137557 h 6858000"/>
              <a:gd name="connsiteX50" fmla="*/ 3560069 w 6325499"/>
              <a:gd name="connsiteY50" fmla="*/ 6201291 h 6858000"/>
              <a:gd name="connsiteX51" fmla="*/ 3502388 w 6325499"/>
              <a:gd name="connsiteY51" fmla="*/ 6201291 h 6858000"/>
              <a:gd name="connsiteX52" fmla="*/ 3502388 w 6325499"/>
              <a:gd name="connsiteY52" fmla="*/ 6239211 h 6858000"/>
              <a:gd name="connsiteX53" fmla="*/ 3545778 w 6325499"/>
              <a:gd name="connsiteY53" fmla="*/ 6239211 h 6858000"/>
              <a:gd name="connsiteX54" fmla="*/ 3535721 w 6325499"/>
              <a:gd name="connsiteY54" fmla="*/ 6263958 h 6858000"/>
              <a:gd name="connsiteX55" fmla="*/ 3521430 w 6325499"/>
              <a:gd name="connsiteY55" fmla="*/ 6322945 h 6858000"/>
              <a:gd name="connsiteX56" fmla="*/ 3589169 w 6325499"/>
              <a:gd name="connsiteY56" fmla="*/ 6387194 h 6858000"/>
              <a:gd name="connsiteX57" fmla="*/ 3634685 w 6325499"/>
              <a:gd name="connsiteY57" fmla="*/ 6376136 h 6858000"/>
              <a:gd name="connsiteX58" fmla="*/ 3624109 w 6325499"/>
              <a:gd name="connsiteY58" fmla="*/ 6342429 h 6858000"/>
              <a:gd name="connsiteX59" fmla="*/ 3594474 w 6325499"/>
              <a:gd name="connsiteY59" fmla="*/ 6350323 h 6858000"/>
              <a:gd name="connsiteX60" fmla="*/ 3564839 w 6325499"/>
              <a:gd name="connsiteY60" fmla="*/ 6320296 h 6858000"/>
              <a:gd name="connsiteX61" fmla="*/ 3573842 w 6325499"/>
              <a:gd name="connsiteY61" fmla="*/ 6278696 h 6858000"/>
              <a:gd name="connsiteX62" fmla="*/ 3589186 w 6325499"/>
              <a:gd name="connsiteY62" fmla="*/ 6239193 h 6858000"/>
              <a:gd name="connsiteX63" fmla="*/ 3638329 w 6325499"/>
              <a:gd name="connsiteY63" fmla="*/ 6239193 h 6858000"/>
              <a:gd name="connsiteX64" fmla="*/ 3685953 w 6325499"/>
              <a:gd name="connsiteY64" fmla="*/ 6383496 h 6858000"/>
              <a:gd name="connsiteX65" fmla="*/ 3739400 w 6325499"/>
              <a:gd name="connsiteY65" fmla="*/ 6383496 h 6858000"/>
              <a:gd name="connsiteX66" fmla="*/ 3774323 w 6325499"/>
              <a:gd name="connsiteY66" fmla="*/ 6247620 h 6858000"/>
              <a:gd name="connsiteX67" fmla="*/ 3808728 w 6325499"/>
              <a:gd name="connsiteY67" fmla="*/ 6383496 h 6858000"/>
              <a:gd name="connsiteX68" fmla="*/ 3860586 w 6325499"/>
              <a:gd name="connsiteY68" fmla="*/ 6383496 h 6858000"/>
              <a:gd name="connsiteX69" fmla="*/ 3920910 w 6325499"/>
              <a:gd name="connsiteY69" fmla="*/ 6201273 h 6858000"/>
              <a:gd name="connsiteX70" fmla="*/ 3874876 w 6325499"/>
              <a:gd name="connsiteY70" fmla="*/ 6201273 h 6858000"/>
              <a:gd name="connsiteX71" fmla="*/ 3834666 w 6325499"/>
              <a:gd name="connsiteY71" fmla="*/ 6339265 h 6858000"/>
              <a:gd name="connsiteX72" fmla="*/ 3802386 w 6325499"/>
              <a:gd name="connsiteY72" fmla="*/ 6201273 h 6858000"/>
              <a:gd name="connsiteX73" fmla="*/ 3745759 w 6325499"/>
              <a:gd name="connsiteY73" fmla="*/ 6201273 h 6858000"/>
              <a:gd name="connsiteX74" fmla="*/ 3713480 w 6325499"/>
              <a:gd name="connsiteY74" fmla="*/ 6339265 h 6858000"/>
              <a:gd name="connsiteX75" fmla="*/ 3673270 w 6325499"/>
              <a:gd name="connsiteY75" fmla="*/ 6201273 h 6858000"/>
              <a:gd name="connsiteX76" fmla="*/ 3603995 w 6325499"/>
              <a:gd name="connsiteY76" fmla="*/ 6201273 h 6858000"/>
              <a:gd name="connsiteX77" fmla="*/ 3623574 w 6325499"/>
              <a:gd name="connsiteY77" fmla="*/ 6152828 h 6858000"/>
              <a:gd name="connsiteX78" fmla="*/ 4264353 w 6325499"/>
              <a:gd name="connsiteY78" fmla="*/ 6120188 h 6858000"/>
              <a:gd name="connsiteX79" fmla="*/ 4264353 w 6325499"/>
              <a:gd name="connsiteY79" fmla="*/ 6226571 h 6858000"/>
              <a:gd name="connsiteX80" fmla="*/ 4207726 w 6325499"/>
              <a:gd name="connsiteY80" fmla="*/ 6197611 h 6858000"/>
              <a:gd name="connsiteX81" fmla="*/ 4116711 w 6325499"/>
              <a:gd name="connsiteY81" fmla="*/ 6292936 h 6858000"/>
              <a:gd name="connsiteX82" fmla="*/ 4116729 w 6325499"/>
              <a:gd name="connsiteY82" fmla="*/ 6292918 h 6858000"/>
              <a:gd name="connsiteX83" fmla="*/ 4207743 w 6325499"/>
              <a:gd name="connsiteY83" fmla="*/ 6387194 h 6858000"/>
              <a:gd name="connsiteX84" fmla="*/ 4266478 w 6325499"/>
              <a:gd name="connsiteY84" fmla="*/ 6358234 h 6858000"/>
              <a:gd name="connsiteX85" fmla="*/ 4266478 w 6325499"/>
              <a:gd name="connsiteY85" fmla="*/ 6383514 h 6858000"/>
              <a:gd name="connsiteX86" fmla="*/ 4308279 w 6325499"/>
              <a:gd name="connsiteY86" fmla="*/ 6383514 h 6858000"/>
              <a:gd name="connsiteX87" fmla="*/ 4308279 w 6325499"/>
              <a:gd name="connsiteY87" fmla="*/ 6120188 h 6858000"/>
              <a:gd name="connsiteX88" fmla="*/ 657472 w 6325499"/>
              <a:gd name="connsiteY88" fmla="*/ 0 h 6858000"/>
              <a:gd name="connsiteX89" fmla="*/ 5668027 w 6325499"/>
              <a:gd name="connsiteY89" fmla="*/ 0 h 6858000"/>
              <a:gd name="connsiteX90" fmla="*/ 6325499 w 6325499"/>
              <a:gd name="connsiteY90" fmla="*/ 657472 h 6858000"/>
              <a:gd name="connsiteX91" fmla="*/ 6325499 w 6325499"/>
              <a:gd name="connsiteY91" fmla="*/ 6200528 h 6858000"/>
              <a:gd name="connsiteX92" fmla="*/ 5668027 w 6325499"/>
              <a:gd name="connsiteY92" fmla="*/ 6858000 h 6858000"/>
              <a:gd name="connsiteX93" fmla="*/ 657472 w 6325499"/>
              <a:gd name="connsiteY93" fmla="*/ 6858000 h 6858000"/>
              <a:gd name="connsiteX94" fmla="*/ 0 w 6325499"/>
              <a:gd name="connsiteY94" fmla="*/ 6200528 h 6858000"/>
              <a:gd name="connsiteX95" fmla="*/ 0 w 6325499"/>
              <a:gd name="connsiteY95" fmla="*/ 657472 h 6858000"/>
              <a:gd name="connsiteX96" fmla="*/ 657472 w 6325499"/>
              <a:gd name="connsiteY9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325499" h="6858000">
                <a:moveTo>
                  <a:pt x="4444291" y="6302927"/>
                </a:moveTo>
                <a:lnTo>
                  <a:pt x="4444291" y="6313451"/>
                </a:lnTo>
                <a:cubicBezTo>
                  <a:pt x="4444291" y="6332403"/>
                  <a:pt x="4427892" y="6354536"/>
                  <a:pt x="4404080" y="6354536"/>
                </a:cubicBezTo>
                <a:cubicBezTo>
                  <a:pt x="4389272" y="6354536"/>
                  <a:pt x="4376571" y="6348225"/>
                  <a:pt x="4376571" y="6334003"/>
                </a:cubicBezTo>
                <a:lnTo>
                  <a:pt x="4376553" y="6334003"/>
                </a:lnTo>
                <a:cubicBezTo>
                  <a:pt x="4376553" y="6313985"/>
                  <a:pt x="4402491" y="6305558"/>
                  <a:pt x="4424713" y="6303976"/>
                </a:cubicBezTo>
                <a:close/>
                <a:moveTo>
                  <a:pt x="4007709" y="6234980"/>
                </a:moveTo>
                <a:cubicBezTo>
                  <a:pt x="4038398" y="6234980"/>
                  <a:pt x="4059048" y="6260793"/>
                  <a:pt x="4059048" y="6292385"/>
                </a:cubicBezTo>
                <a:cubicBezTo>
                  <a:pt x="4059048" y="6323976"/>
                  <a:pt x="4038934" y="6349789"/>
                  <a:pt x="4007709" y="6349789"/>
                </a:cubicBezTo>
                <a:cubicBezTo>
                  <a:pt x="3976483" y="6349789"/>
                  <a:pt x="3956905" y="6323976"/>
                  <a:pt x="3956905" y="6292385"/>
                </a:cubicBezTo>
                <a:cubicBezTo>
                  <a:pt x="3956905" y="6260793"/>
                  <a:pt x="3977019" y="6234980"/>
                  <a:pt x="4007709" y="6234980"/>
                </a:cubicBezTo>
                <a:close/>
                <a:moveTo>
                  <a:pt x="4214621" y="6234464"/>
                </a:moveTo>
                <a:cubicBezTo>
                  <a:pt x="4247418" y="6234464"/>
                  <a:pt x="4267014" y="6259744"/>
                  <a:pt x="4267014" y="6292918"/>
                </a:cubicBezTo>
                <a:cubicBezTo>
                  <a:pt x="4267014" y="6326091"/>
                  <a:pt x="4246900" y="6351372"/>
                  <a:pt x="4214621" y="6351372"/>
                </a:cubicBezTo>
                <a:cubicBezTo>
                  <a:pt x="4182342" y="6351372"/>
                  <a:pt x="4161709" y="6323460"/>
                  <a:pt x="4161709" y="6292918"/>
                </a:cubicBezTo>
                <a:cubicBezTo>
                  <a:pt x="4161709" y="6261327"/>
                  <a:pt x="4181824" y="6234464"/>
                  <a:pt x="4214621" y="6234464"/>
                </a:cubicBezTo>
                <a:close/>
                <a:moveTo>
                  <a:pt x="4484501" y="6201291"/>
                </a:moveTo>
                <a:lnTo>
                  <a:pt x="4561243" y="6378767"/>
                </a:lnTo>
                <a:lnTo>
                  <a:pt x="4557545" y="6387194"/>
                </a:lnTo>
                <a:cubicBezTo>
                  <a:pt x="4548542" y="6407212"/>
                  <a:pt x="4536913" y="6418270"/>
                  <a:pt x="4514155" y="6418270"/>
                </a:cubicBezTo>
                <a:cubicBezTo>
                  <a:pt x="4508331" y="6418270"/>
                  <a:pt x="4501454" y="6417221"/>
                  <a:pt x="4495630" y="6415639"/>
                </a:cubicBezTo>
                <a:lnTo>
                  <a:pt x="4495630" y="6453559"/>
                </a:lnTo>
                <a:cubicBezTo>
                  <a:pt x="4503044" y="6455657"/>
                  <a:pt x="4510439" y="6456190"/>
                  <a:pt x="4519442" y="6456190"/>
                </a:cubicBezTo>
                <a:cubicBezTo>
                  <a:pt x="4561779" y="6456190"/>
                  <a:pt x="4587716" y="6425114"/>
                  <a:pt x="4604115" y="6385096"/>
                </a:cubicBezTo>
                <a:lnTo>
                  <a:pt x="4678731" y="6201291"/>
                </a:lnTo>
                <a:lnTo>
                  <a:pt x="4629517" y="6201291"/>
                </a:lnTo>
                <a:lnTo>
                  <a:pt x="4584537" y="6331905"/>
                </a:lnTo>
                <a:lnTo>
                  <a:pt x="4533733" y="6201291"/>
                </a:lnTo>
                <a:lnTo>
                  <a:pt x="4533715" y="6201291"/>
                </a:lnTo>
                <a:close/>
                <a:moveTo>
                  <a:pt x="4007709" y="6197593"/>
                </a:moveTo>
                <a:cubicBezTo>
                  <a:pt x="3955833" y="6197593"/>
                  <a:pt x="3911925" y="6236562"/>
                  <a:pt x="3911925" y="6292385"/>
                </a:cubicBezTo>
                <a:cubicBezTo>
                  <a:pt x="3911925" y="6348207"/>
                  <a:pt x="3956369" y="6387176"/>
                  <a:pt x="4007709" y="6387176"/>
                </a:cubicBezTo>
                <a:cubicBezTo>
                  <a:pt x="4059048" y="6387176"/>
                  <a:pt x="4104028" y="6348207"/>
                  <a:pt x="4104028" y="6292385"/>
                </a:cubicBezTo>
                <a:cubicBezTo>
                  <a:pt x="4104028" y="6236562"/>
                  <a:pt x="4059584" y="6197593"/>
                  <a:pt x="4007709" y="6197593"/>
                </a:cubicBezTo>
                <a:close/>
                <a:moveTo>
                  <a:pt x="4405670" y="6197575"/>
                </a:moveTo>
                <a:cubicBezTo>
                  <a:pt x="4360154" y="6197575"/>
                  <a:pt x="4326285" y="6224953"/>
                  <a:pt x="4323641" y="6268153"/>
                </a:cubicBezTo>
                <a:lnTo>
                  <a:pt x="4323641" y="6268171"/>
                </a:lnTo>
                <a:lnTo>
                  <a:pt x="4364924" y="6272384"/>
                </a:lnTo>
                <a:cubicBezTo>
                  <a:pt x="4366514" y="6248687"/>
                  <a:pt x="4381322" y="6234464"/>
                  <a:pt x="4405134" y="6234464"/>
                </a:cubicBezTo>
                <a:cubicBezTo>
                  <a:pt x="4428946" y="6234464"/>
                  <a:pt x="4442701" y="6248687"/>
                  <a:pt x="4442701" y="6271851"/>
                </a:cubicBezTo>
                <a:lnTo>
                  <a:pt x="4442701" y="6275531"/>
                </a:lnTo>
                <a:lnTo>
                  <a:pt x="4422069" y="6276580"/>
                </a:lnTo>
                <a:cubicBezTo>
                  <a:pt x="4378143" y="6279211"/>
                  <a:pt x="4332627" y="6296598"/>
                  <a:pt x="4332627" y="6337149"/>
                </a:cubicBezTo>
                <a:cubicBezTo>
                  <a:pt x="4332627" y="6369274"/>
                  <a:pt x="4358028" y="6387176"/>
                  <a:pt x="4391898" y="6387176"/>
                </a:cubicBezTo>
                <a:cubicBezTo>
                  <a:pt x="4417299" y="6387176"/>
                  <a:pt x="4439521" y="6374003"/>
                  <a:pt x="4445881" y="6356101"/>
                </a:cubicBezTo>
                <a:lnTo>
                  <a:pt x="4445881" y="6383478"/>
                </a:lnTo>
                <a:lnTo>
                  <a:pt x="4487163" y="6383478"/>
                </a:lnTo>
                <a:lnTo>
                  <a:pt x="4487163" y="6277096"/>
                </a:lnTo>
                <a:cubicBezTo>
                  <a:pt x="4487163" y="6226535"/>
                  <a:pt x="4451186" y="6197575"/>
                  <a:pt x="4405670" y="6197575"/>
                </a:cubicBezTo>
                <a:close/>
                <a:moveTo>
                  <a:pt x="3584935" y="6137557"/>
                </a:moveTo>
                <a:lnTo>
                  <a:pt x="3560069" y="6201291"/>
                </a:lnTo>
                <a:lnTo>
                  <a:pt x="3502388" y="6201291"/>
                </a:lnTo>
                <a:lnTo>
                  <a:pt x="3502388" y="6239211"/>
                </a:lnTo>
                <a:lnTo>
                  <a:pt x="3545778" y="6239211"/>
                </a:lnTo>
                <a:lnTo>
                  <a:pt x="3535721" y="6263958"/>
                </a:lnTo>
                <a:cubicBezTo>
                  <a:pt x="3526200" y="6287656"/>
                  <a:pt x="3521430" y="6307674"/>
                  <a:pt x="3521430" y="6322945"/>
                </a:cubicBezTo>
                <a:cubicBezTo>
                  <a:pt x="3521430" y="6361398"/>
                  <a:pt x="3549476" y="6387194"/>
                  <a:pt x="3589169" y="6387194"/>
                </a:cubicBezTo>
                <a:cubicBezTo>
                  <a:pt x="3603459" y="6387194"/>
                  <a:pt x="3621984" y="6382981"/>
                  <a:pt x="3634685" y="6376136"/>
                </a:cubicBezTo>
                <a:lnTo>
                  <a:pt x="3624109" y="6342429"/>
                </a:lnTo>
                <a:cubicBezTo>
                  <a:pt x="3617768" y="6345594"/>
                  <a:pt x="3603995" y="6350323"/>
                  <a:pt x="3594474" y="6350323"/>
                </a:cubicBezTo>
                <a:cubicBezTo>
                  <a:pt x="3578075" y="6350323"/>
                  <a:pt x="3564839" y="6340314"/>
                  <a:pt x="3564839" y="6320296"/>
                </a:cubicBezTo>
                <a:cubicBezTo>
                  <a:pt x="3564839" y="6307122"/>
                  <a:pt x="3568018" y="6293967"/>
                  <a:pt x="3573842" y="6278696"/>
                </a:cubicBezTo>
                <a:lnTo>
                  <a:pt x="3589186" y="6239193"/>
                </a:lnTo>
                <a:lnTo>
                  <a:pt x="3638329" y="6239193"/>
                </a:lnTo>
                <a:lnTo>
                  <a:pt x="3685953" y="6383496"/>
                </a:lnTo>
                <a:lnTo>
                  <a:pt x="3739400" y="6383496"/>
                </a:lnTo>
                <a:lnTo>
                  <a:pt x="3774323" y="6247620"/>
                </a:lnTo>
                <a:lnTo>
                  <a:pt x="3808728" y="6383496"/>
                </a:lnTo>
                <a:lnTo>
                  <a:pt x="3860586" y="6383496"/>
                </a:lnTo>
                <a:lnTo>
                  <a:pt x="3920910" y="6201273"/>
                </a:lnTo>
                <a:lnTo>
                  <a:pt x="3874876" y="6201273"/>
                </a:lnTo>
                <a:lnTo>
                  <a:pt x="3834666" y="6339265"/>
                </a:lnTo>
                <a:lnTo>
                  <a:pt x="3802386" y="6201273"/>
                </a:lnTo>
                <a:lnTo>
                  <a:pt x="3745759" y="6201273"/>
                </a:lnTo>
                <a:lnTo>
                  <a:pt x="3713480" y="6339265"/>
                </a:lnTo>
                <a:lnTo>
                  <a:pt x="3673270" y="6201273"/>
                </a:lnTo>
                <a:lnTo>
                  <a:pt x="3603995" y="6201273"/>
                </a:lnTo>
                <a:lnTo>
                  <a:pt x="3623574" y="6152828"/>
                </a:lnTo>
                <a:close/>
                <a:moveTo>
                  <a:pt x="4264353" y="6120188"/>
                </a:moveTo>
                <a:lnTo>
                  <a:pt x="4264353" y="6226571"/>
                </a:lnTo>
                <a:cubicBezTo>
                  <a:pt x="4253242" y="6206037"/>
                  <a:pt x="4228376" y="6197611"/>
                  <a:pt x="4207726" y="6197611"/>
                </a:cubicBezTo>
                <a:cubicBezTo>
                  <a:pt x="4155332" y="6197611"/>
                  <a:pt x="4116711" y="6239744"/>
                  <a:pt x="4116711" y="6292936"/>
                </a:cubicBezTo>
                <a:lnTo>
                  <a:pt x="4116729" y="6292918"/>
                </a:lnTo>
                <a:cubicBezTo>
                  <a:pt x="4116729" y="6347158"/>
                  <a:pt x="4157476" y="6387194"/>
                  <a:pt x="4207743" y="6387194"/>
                </a:cubicBezTo>
                <a:cubicBezTo>
                  <a:pt x="4231019" y="6387194"/>
                  <a:pt x="4255367" y="6378767"/>
                  <a:pt x="4266478" y="6358234"/>
                </a:cubicBezTo>
                <a:lnTo>
                  <a:pt x="4266478" y="6383514"/>
                </a:lnTo>
                <a:lnTo>
                  <a:pt x="4308279" y="6383514"/>
                </a:lnTo>
                <a:lnTo>
                  <a:pt x="4308279" y="6120188"/>
                </a:lnTo>
                <a:close/>
                <a:moveTo>
                  <a:pt x="657472" y="0"/>
                </a:moveTo>
                <a:lnTo>
                  <a:pt x="5668027" y="0"/>
                </a:lnTo>
                <a:cubicBezTo>
                  <a:pt x="6031139" y="0"/>
                  <a:pt x="6325499" y="294360"/>
                  <a:pt x="6325499" y="657472"/>
                </a:cubicBezTo>
                <a:lnTo>
                  <a:pt x="6325499" y="6200528"/>
                </a:lnTo>
                <a:cubicBezTo>
                  <a:pt x="6325499" y="6563640"/>
                  <a:pt x="6031139" y="6858000"/>
                  <a:pt x="5668027" y="6858000"/>
                </a:cubicBezTo>
                <a:lnTo>
                  <a:pt x="657472" y="6858000"/>
                </a:lnTo>
                <a:cubicBezTo>
                  <a:pt x="294360" y="6858000"/>
                  <a:pt x="0" y="6563640"/>
                  <a:pt x="0" y="6200528"/>
                </a:cubicBezTo>
                <a:lnTo>
                  <a:pt x="0" y="657472"/>
                </a:lnTo>
                <a:cubicBezTo>
                  <a:pt x="0" y="294360"/>
                  <a:pt x="294360" y="0"/>
                  <a:pt x="657472"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err="1"/>
              <a:t>Insert</a:t>
            </a:r>
            <a:r>
              <a:rPr lang="da-DK"/>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5" y="476249"/>
            <a:ext cx="5400674" cy="1368425"/>
          </a:xfrm>
          <a:prstGeom prst="rect">
            <a:avLst/>
          </a:prstGeom>
        </p:spPr>
        <p:txBody>
          <a:bodyPr/>
          <a:lstStyle>
            <a:lvl1pPr>
              <a:defRPr/>
            </a:lvl1pPr>
          </a:lstStyle>
          <a:p>
            <a:r>
              <a:rPr lang="en-GB"/>
              <a:t>Click to edit title</a:t>
            </a:r>
            <a:endParaRPr lang="da-DK"/>
          </a:p>
        </p:txBody>
      </p:sp>
      <p:sp>
        <p:nvSpPr>
          <p:cNvPr id="4" name="Grafik 2">
            <a:extLst>
              <a:ext uri="{FF2B5EF4-FFF2-40B4-BE49-F238E27FC236}">
                <a16:creationId xmlns:a16="http://schemas.microsoft.com/office/drawing/2014/main" id="{46C5308E-79BB-D7F4-92A8-BFC8DC57C3B1}"/>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Pladsholder til tekst 5">
            <a:extLst>
              <a:ext uri="{FF2B5EF4-FFF2-40B4-BE49-F238E27FC236}">
                <a16:creationId xmlns:a16="http://schemas.microsoft.com/office/drawing/2014/main" id="{90D7D0B2-797C-007C-C57D-DA4465A3B4BF}"/>
              </a:ext>
            </a:extLst>
          </p:cNvPr>
          <p:cNvSpPr>
            <a:spLocks noGrp="1"/>
          </p:cNvSpPr>
          <p:nvPr>
            <p:ph type="body" sz="quarter" idx="13"/>
          </p:nvPr>
        </p:nvSpPr>
        <p:spPr>
          <a:xfrm>
            <a:off x="587374" y="2492376"/>
            <a:ext cx="5400674" cy="3384550"/>
          </a:xfrm>
        </p:spPr>
        <p:txBody>
          <a:bodyPr/>
          <a:lstStyle/>
          <a:p>
            <a:pPr lvl="0"/>
            <a:r>
              <a:rPr lang="en-GB"/>
              <a:t>Click to edit Master text styles</a:t>
            </a:r>
          </a:p>
        </p:txBody>
      </p:sp>
      <p:sp>
        <p:nvSpPr>
          <p:cNvPr id="6" name="Text Placeholder 3">
            <a:extLst>
              <a:ext uri="{FF2B5EF4-FFF2-40B4-BE49-F238E27FC236}">
                <a16:creationId xmlns:a16="http://schemas.microsoft.com/office/drawing/2014/main" id="{0DA5C24A-5600-A45A-9033-7E837A32B529}"/>
              </a:ext>
            </a:extLst>
          </p:cNvPr>
          <p:cNvSpPr>
            <a:spLocks noGrp="1"/>
          </p:cNvSpPr>
          <p:nvPr>
            <p:ph type="body" sz="quarter" idx="11" hasCustomPrompt="1"/>
          </p:nvPr>
        </p:nvSpPr>
        <p:spPr>
          <a:xfrm>
            <a:off x="591980" y="271145"/>
            <a:ext cx="5396068" cy="205105"/>
          </a:xfrm>
        </p:spPr>
        <p:txBody>
          <a:bodyPr/>
          <a:lstStyle>
            <a:lvl1pPr marL="0" indent="0">
              <a:buNone/>
              <a:defRPr>
                <a:solidFill>
                  <a:schemeClr val="tx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1165560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1 Title + text and image, black">
    <p:bg>
      <p:bgPr>
        <a:solidFill>
          <a:schemeClr val="tx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6914515" y="0"/>
            <a:ext cx="6325499" cy="6858000"/>
          </a:xfrm>
          <a:custGeom>
            <a:avLst/>
            <a:gdLst>
              <a:gd name="connsiteX0" fmla="*/ 4444291 w 6325499"/>
              <a:gd name="connsiteY0" fmla="*/ 6302927 h 6858000"/>
              <a:gd name="connsiteX1" fmla="*/ 4444291 w 6325499"/>
              <a:gd name="connsiteY1" fmla="*/ 6313451 h 6858000"/>
              <a:gd name="connsiteX2" fmla="*/ 4404080 w 6325499"/>
              <a:gd name="connsiteY2" fmla="*/ 6354536 h 6858000"/>
              <a:gd name="connsiteX3" fmla="*/ 4376571 w 6325499"/>
              <a:gd name="connsiteY3" fmla="*/ 6334003 h 6858000"/>
              <a:gd name="connsiteX4" fmla="*/ 4376553 w 6325499"/>
              <a:gd name="connsiteY4" fmla="*/ 6334003 h 6858000"/>
              <a:gd name="connsiteX5" fmla="*/ 4424713 w 6325499"/>
              <a:gd name="connsiteY5" fmla="*/ 6303976 h 6858000"/>
              <a:gd name="connsiteX6" fmla="*/ 4007709 w 6325499"/>
              <a:gd name="connsiteY6" fmla="*/ 6234980 h 6858000"/>
              <a:gd name="connsiteX7" fmla="*/ 4059048 w 6325499"/>
              <a:gd name="connsiteY7" fmla="*/ 6292385 h 6858000"/>
              <a:gd name="connsiteX8" fmla="*/ 4007709 w 6325499"/>
              <a:gd name="connsiteY8" fmla="*/ 6349789 h 6858000"/>
              <a:gd name="connsiteX9" fmla="*/ 3956905 w 6325499"/>
              <a:gd name="connsiteY9" fmla="*/ 6292385 h 6858000"/>
              <a:gd name="connsiteX10" fmla="*/ 4007709 w 6325499"/>
              <a:gd name="connsiteY10" fmla="*/ 6234980 h 6858000"/>
              <a:gd name="connsiteX11" fmla="*/ 4214621 w 6325499"/>
              <a:gd name="connsiteY11" fmla="*/ 6234464 h 6858000"/>
              <a:gd name="connsiteX12" fmla="*/ 4267014 w 6325499"/>
              <a:gd name="connsiteY12" fmla="*/ 6292918 h 6858000"/>
              <a:gd name="connsiteX13" fmla="*/ 4214621 w 6325499"/>
              <a:gd name="connsiteY13" fmla="*/ 6351372 h 6858000"/>
              <a:gd name="connsiteX14" fmla="*/ 4161709 w 6325499"/>
              <a:gd name="connsiteY14" fmla="*/ 6292918 h 6858000"/>
              <a:gd name="connsiteX15" fmla="*/ 4214621 w 6325499"/>
              <a:gd name="connsiteY15" fmla="*/ 6234464 h 6858000"/>
              <a:gd name="connsiteX16" fmla="*/ 4484501 w 6325499"/>
              <a:gd name="connsiteY16" fmla="*/ 6201291 h 6858000"/>
              <a:gd name="connsiteX17" fmla="*/ 4561243 w 6325499"/>
              <a:gd name="connsiteY17" fmla="*/ 6378767 h 6858000"/>
              <a:gd name="connsiteX18" fmla="*/ 4557545 w 6325499"/>
              <a:gd name="connsiteY18" fmla="*/ 6387194 h 6858000"/>
              <a:gd name="connsiteX19" fmla="*/ 4514155 w 6325499"/>
              <a:gd name="connsiteY19" fmla="*/ 6418270 h 6858000"/>
              <a:gd name="connsiteX20" fmla="*/ 4495630 w 6325499"/>
              <a:gd name="connsiteY20" fmla="*/ 6415639 h 6858000"/>
              <a:gd name="connsiteX21" fmla="*/ 4495630 w 6325499"/>
              <a:gd name="connsiteY21" fmla="*/ 6453559 h 6858000"/>
              <a:gd name="connsiteX22" fmla="*/ 4519442 w 6325499"/>
              <a:gd name="connsiteY22" fmla="*/ 6456190 h 6858000"/>
              <a:gd name="connsiteX23" fmla="*/ 4604115 w 6325499"/>
              <a:gd name="connsiteY23" fmla="*/ 6385096 h 6858000"/>
              <a:gd name="connsiteX24" fmla="*/ 4678731 w 6325499"/>
              <a:gd name="connsiteY24" fmla="*/ 6201291 h 6858000"/>
              <a:gd name="connsiteX25" fmla="*/ 4629517 w 6325499"/>
              <a:gd name="connsiteY25" fmla="*/ 6201291 h 6858000"/>
              <a:gd name="connsiteX26" fmla="*/ 4584537 w 6325499"/>
              <a:gd name="connsiteY26" fmla="*/ 6331905 h 6858000"/>
              <a:gd name="connsiteX27" fmla="*/ 4533733 w 6325499"/>
              <a:gd name="connsiteY27" fmla="*/ 6201291 h 6858000"/>
              <a:gd name="connsiteX28" fmla="*/ 4533715 w 6325499"/>
              <a:gd name="connsiteY28" fmla="*/ 6201291 h 6858000"/>
              <a:gd name="connsiteX29" fmla="*/ 4007709 w 6325499"/>
              <a:gd name="connsiteY29" fmla="*/ 6197593 h 6858000"/>
              <a:gd name="connsiteX30" fmla="*/ 3911925 w 6325499"/>
              <a:gd name="connsiteY30" fmla="*/ 6292385 h 6858000"/>
              <a:gd name="connsiteX31" fmla="*/ 4007709 w 6325499"/>
              <a:gd name="connsiteY31" fmla="*/ 6387176 h 6858000"/>
              <a:gd name="connsiteX32" fmla="*/ 4104028 w 6325499"/>
              <a:gd name="connsiteY32" fmla="*/ 6292385 h 6858000"/>
              <a:gd name="connsiteX33" fmla="*/ 4007709 w 6325499"/>
              <a:gd name="connsiteY33" fmla="*/ 6197593 h 6858000"/>
              <a:gd name="connsiteX34" fmla="*/ 4405670 w 6325499"/>
              <a:gd name="connsiteY34" fmla="*/ 6197575 h 6858000"/>
              <a:gd name="connsiteX35" fmla="*/ 4323641 w 6325499"/>
              <a:gd name="connsiteY35" fmla="*/ 6268153 h 6858000"/>
              <a:gd name="connsiteX36" fmla="*/ 4323641 w 6325499"/>
              <a:gd name="connsiteY36" fmla="*/ 6268171 h 6858000"/>
              <a:gd name="connsiteX37" fmla="*/ 4364924 w 6325499"/>
              <a:gd name="connsiteY37" fmla="*/ 6272384 h 6858000"/>
              <a:gd name="connsiteX38" fmla="*/ 4405134 w 6325499"/>
              <a:gd name="connsiteY38" fmla="*/ 6234464 h 6858000"/>
              <a:gd name="connsiteX39" fmla="*/ 4442701 w 6325499"/>
              <a:gd name="connsiteY39" fmla="*/ 6271851 h 6858000"/>
              <a:gd name="connsiteX40" fmla="*/ 4442701 w 6325499"/>
              <a:gd name="connsiteY40" fmla="*/ 6275531 h 6858000"/>
              <a:gd name="connsiteX41" fmla="*/ 4422069 w 6325499"/>
              <a:gd name="connsiteY41" fmla="*/ 6276580 h 6858000"/>
              <a:gd name="connsiteX42" fmla="*/ 4332627 w 6325499"/>
              <a:gd name="connsiteY42" fmla="*/ 6337149 h 6858000"/>
              <a:gd name="connsiteX43" fmla="*/ 4391898 w 6325499"/>
              <a:gd name="connsiteY43" fmla="*/ 6387176 h 6858000"/>
              <a:gd name="connsiteX44" fmla="*/ 4445881 w 6325499"/>
              <a:gd name="connsiteY44" fmla="*/ 6356101 h 6858000"/>
              <a:gd name="connsiteX45" fmla="*/ 4445881 w 6325499"/>
              <a:gd name="connsiteY45" fmla="*/ 6383478 h 6858000"/>
              <a:gd name="connsiteX46" fmla="*/ 4487163 w 6325499"/>
              <a:gd name="connsiteY46" fmla="*/ 6383478 h 6858000"/>
              <a:gd name="connsiteX47" fmla="*/ 4487163 w 6325499"/>
              <a:gd name="connsiteY47" fmla="*/ 6277096 h 6858000"/>
              <a:gd name="connsiteX48" fmla="*/ 4405670 w 6325499"/>
              <a:gd name="connsiteY48" fmla="*/ 6197575 h 6858000"/>
              <a:gd name="connsiteX49" fmla="*/ 3584935 w 6325499"/>
              <a:gd name="connsiteY49" fmla="*/ 6137557 h 6858000"/>
              <a:gd name="connsiteX50" fmla="*/ 3560069 w 6325499"/>
              <a:gd name="connsiteY50" fmla="*/ 6201291 h 6858000"/>
              <a:gd name="connsiteX51" fmla="*/ 3502388 w 6325499"/>
              <a:gd name="connsiteY51" fmla="*/ 6201291 h 6858000"/>
              <a:gd name="connsiteX52" fmla="*/ 3502388 w 6325499"/>
              <a:gd name="connsiteY52" fmla="*/ 6239211 h 6858000"/>
              <a:gd name="connsiteX53" fmla="*/ 3545778 w 6325499"/>
              <a:gd name="connsiteY53" fmla="*/ 6239211 h 6858000"/>
              <a:gd name="connsiteX54" fmla="*/ 3535721 w 6325499"/>
              <a:gd name="connsiteY54" fmla="*/ 6263958 h 6858000"/>
              <a:gd name="connsiteX55" fmla="*/ 3521430 w 6325499"/>
              <a:gd name="connsiteY55" fmla="*/ 6322945 h 6858000"/>
              <a:gd name="connsiteX56" fmla="*/ 3589169 w 6325499"/>
              <a:gd name="connsiteY56" fmla="*/ 6387194 h 6858000"/>
              <a:gd name="connsiteX57" fmla="*/ 3634685 w 6325499"/>
              <a:gd name="connsiteY57" fmla="*/ 6376136 h 6858000"/>
              <a:gd name="connsiteX58" fmla="*/ 3624109 w 6325499"/>
              <a:gd name="connsiteY58" fmla="*/ 6342429 h 6858000"/>
              <a:gd name="connsiteX59" fmla="*/ 3594474 w 6325499"/>
              <a:gd name="connsiteY59" fmla="*/ 6350323 h 6858000"/>
              <a:gd name="connsiteX60" fmla="*/ 3564839 w 6325499"/>
              <a:gd name="connsiteY60" fmla="*/ 6320296 h 6858000"/>
              <a:gd name="connsiteX61" fmla="*/ 3573842 w 6325499"/>
              <a:gd name="connsiteY61" fmla="*/ 6278696 h 6858000"/>
              <a:gd name="connsiteX62" fmla="*/ 3589186 w 6325499"/>
              <a:gd name="connsiteY62" fmla="*/ 6239193 h 6858000"/>
              <a:gd name="connsiteX63" fmla="*/ 3638329 w 6325499"/>
              <a:gd name="connsiteY63" fmla="*/ 6239193 h 6858000"/>
              <a:gd name="connsiteX64" fmla="*/ 3685953 w 6325499"/>
              <a:gd name="connsiteY64" fmla="*/ 6383496 h 6858000"/>
              <a:gd name="connsiteX65" fmla="*/ 3739400 w 6325499"/>
              <a:gd name="connsiteY65" fmla="*/ 6383496 h 6858000"/>
              <a:gd name="connsiteX66" fmla="*/ 3774323 w 6325499"/>
              <a:gd name="connsiteY66" fmla="*/ 6247620 h 6858000"/>
              <a:gd name="connsiteX67" fmla="*/ 3808728 w 6325499"/>
              <a:gd name="connsiteY67" fmla="*/ 6383496 h 6858000"/>
              <a:gd name="connsiteX68" fmla="*/ 3860586 w 6325499"/>
              <a:gd name="connsiteY68" fmla="*/ 6383496 h 6858000"/>
              <a:gd name="connsiteX69" fmla="*/ 3920910 w 6325499"/>
              <a:gd name="connsiteY69" fmla="*/ 6201273 h 6858000"/>
              <a:gd name="connsiteX70" fmla="*/ 3874876 w 6325499"/>
              <a:gd name="connsiteY70" fmla="*/ 6201273 h 6858000"/>
              <a:gd name="connsiteX71" fmla="*/ 3834666 w 6325499"/>
              <a:gd name="connsiteY71" fmla="*/ 6339265 h 6858000"/>
              <a:gd name="connsiteX72" fmla="*/ 3802386 w 6325499"/>
              <a:gd name="connsiteY72" fmla="*/ 6201273 h 6858000"/>
              <a:gd name="connsiteX73" fmla="*/ 3745759 w 6325499"/>
              <a:gd name="connsiteY73" fmla="*/ 6201273 h 6858000"/>
              <a:gd name="connsiteX74" fmla="*/ 3713480 w 6325499"/>
              <a:gd name="connsiteY74" fmla="*/ 6339265 h 6858000"/>
              <a:gd name="connsiteX75" fmla="*/ 3673270 w 6325499"/>
              <a:gd name="connsiteY75" fmla="*/ 6201273 h 6858000"/>
              <a:gd name="connsiteX76" fmla="*/ 3603995 w 6325499"/>
              <a:gd name="connsiteY76" fmla="*/ 6201273 h 6858000"/>
              <a:gd name="connsiteX77" fmla="*/ 3623574 w 6325499"/>
              <a:gd name="connsiteY77" fmla="*/ 6152828 h 6858000"/>
              <a:gd name="connsiteX78" fmla="*/ 4264353 w 6325499"/>
              <a:gd name="connsiteY78" fmla="*/ 6120188 h 6858000"/>
              <a:gd name="connsiteX79" fmla="*/ 4264353 w 6325499"/>
              <a:gd name="connsiteY79" fmla="*/ 6226571 h 6858000"/>
              <a:gd name="connsiteX80" fmla="*/ 4207726 w 6325499"/>
              <a:gd name="connsiteY80" fmla="*/ 6197611 h 6858000"/>
              <a:gd name="connsiteX81" fmla="*/ 4116711 w 6325499"/>
              <a:gd name="connsiteY81" fmla="*/ 6292936 h 6858000"/>
              <a:gd name="connsiteX82" fmla="*/ 4116729 w 6325499"/>
              <a:gd name="connsiteY82" fmla="*/ 6292918 h 6858000"/>
              <a:gd name="connsiteX83" fmla="*/ 4207743 w 6325499"/>
              <a:gd name="connsiteY83" fmla="*/ 6387194 h 6858000"/>
              <a:gd name="connsiteX84" fmla="*/ 4266478 w 6325499"/>
              <a:gd name="connsiteY84" fmla="*/ 6358234 h 6858000"/>
              <a:gd name="connsiteX85" fmla="*/ 4266478 w 6325499"/>
              <a:gd name="connsiteY85" fmla="*/ 6383514 h 6858000"/>
              <a:gd name="connsiteX86" fmla="*/ 4308279 w 6325499"/>
              <a:gd name="connsiteY86" fmla="*/ 6383514 h 6858000"/>
              <a:gd name="connsiteX87" fmla="*/ 4308279 w 6325499"/>
              <a:gd name="connsiteY87" fmla="*/ 6120188 h 6858000"/>
              <a:gd name="connsiteX88" fmla="*/ 657472 w 6325499"/>
              <a:gd name="connsiteY88" fmla="*/ 0 h 6858000"/>
              <a:gd name="connsiteX89" fmla="*/ 5668027 w 6325499"/>
              <a:gd name="connsiteY89" fmla="*/ 0 h 6858000"/>
              <a:gd name="connsiteX90" fmla="*/ 6325499 w 6325499"/>
              <a:gd name="connsiteY90" fmla="*/ 657472 h 6858000"/>
              <a:gd name="connsiteX91" fmla="*/ 6325499 w 6325499"/>
              <a:gd name="connsiteY91" fmla="*/ 6200528 h 6858000"/>
              <a:gd name="connsiteX92" fmla="*/ 5668027 w 6325499"/>
              <a:gd name="connsiteY92" fmla="*/ 6858000 h 6858000"/>
              <a:gd name="connsiteX93" fmla="*/ 657472 w 6325499"/>
              <a:gd name="connsiteY93" fmla="*/ 6858000 h 6858000"/>
              <a:gd name="connsiteX94" fmla="*/ 0 w 6325499"/>
              <a:gd name="connsiteY94" fmla="*/ 6200528 h 6858000"/>
              <a:gd name="connsiteX95" fmla="*/ 0 w 6325499"/>
              <a:gd name="connsiteY95" fmla="*/ 657472 h 6858000"/>
              <a:gd name="connsiteX96" fmla="*/ 657472 w 6325499"/>
              <a:gd name="connsiteY9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325499" h="6858000">
                <a:moveTo>
                  <a:pt x="4444291" y="6302927"/>
                </a:moveTo>
                <a:lnTo>
                  <a:pt x="4444291" y="6313451"/>
                </a:lnTo>
                <a:cubicBezTo>
                  <a:pt x="4444291" y="6332403"/>
                  <a:pt x="4427892" y="6354536"/>
                  <a:pt x="4404080" y="6354536"/>
                </a:cubicBezTo>
                <a:cubicBezTo>
                  <a:pt x="4389272" y="6354536"/>
                  <a:pt x="4376571" y="6348225"/>
                  <a:pt x="4376571" y="6334003"/>
                </a:cubicBezTo>
                <a:lnTo>
                  <a:pt x="4376553" y="6334003"/>
                </a:lnTo>
                <a:cubicBezTo>
                  <a:pt x="4376553" y="6313985"/>
                  <a:pt x="4402491" y="6305558"/>
                  <a:pt x="4424713" y="6303976"/>
                </a:cubicBezTo>
                <a:close/>
                <a:moveTo>
                  <a:pt x="4007709" y="6234980"/>
                </a:moveTo>
                <a:cubicBezTo>
                  <a:pt x="4038398" y="6234980"/>
                  <a:pt x="4059048" y="6260793"/>
                  <a:pt x="4059048" y="6292385"/>
                </a:cubicBezTo>
                <a:cubicBezTo>
                  <a:pt x="4059048" y="6323976"/>
                  <a:pt x="4038934" y="6349789"/>
                  <a:pt x="4007709" y="6349789"/>
                </a:cubicBezTo>
                <a:cubicBezTo>
                  <a:pt x="3976483" y="6349789"/>
                  <a:pt x="3956905" y="6323976"/>
                  <a:pt x="3956905" y="6292385"/>
                </a:cubicBezTo>
                <a:cubicBezTo>
                  <a:pt x="3956905" y="6260793"/>
                  <a:pt x="3977019" y="6234980"/>
                  <a:pt x="4007709" y="6234980"/>
                </a:cubicBezTo>
                <a:close/>
                <a:moveTo>
                  <a:pt x="4214621" y="6234464"/>
                </a:moveTo>
                <a:cubicBezTo>
                  <a:pt x="4247418" y="6234464"/>
                  <a:pt x="4267014" y="6259744"/>
                  <a:pt x="4267014" y="6292918"/>
                </a:cubicBezTo>
                <a:cubicBezTo>
                  <a:pt x="4267014" y="6326091"/>
                  <a:pt x="4246900" y="6351372"/>
                  <a:pt x="4214621" y="6351372"/>
                </a:cubicBezTo>
                <a:cubicBezTo>
                  <a:pt x="4182342" y="6351372"/>
                  <a:pt x="4161709" y="6323460"/>
                  <a:pt x="4161709" y="6292918"/>
                </a:cubicBezTo>
                <a:cubicBezTo>
                  <a:pt x="4161709" y="6261327"/>
                  <a:pt x="4181824" y="6234464"/>
                  <a:pt x="4214621" y="6234464"/>
                </a:cubicBezTo>
                <a:close/>
                <a:moveTo>
                  <a:pt x="4484501" y="6201291"/>
                </a:moveTo>
                <a:lnTo>
                  <a:pt x="4561243" y="6378767"/>
                </a:lnTo>
                <a:lnTo>
                  <a:pt x="4557545" y="6387194"/>
                </a:lnTo>
                <a:cubicBezTo>
                  <a:pt x="4548542" y="6407212"/>
                  <a:pt x="4536913" y="6418270"/>
                  <a:pt x="4514155" y="6418270"/>
                </a:cubicBezTo>
                <a:cubicBezTo>
                  <a:pt x="4508331" y="6418270"/>
                  <a:pt x="4501454" y="6417221"/>
                  <a:pt x="4495630" y="6415639"/>
                </a:cubicBezTo>
                <a:lnTo>
                  <a:pt x="4495630" y="6453559"/>
                </a:lnTo>
                <a:cubicBezTo>
                  <a:pt x="4503044" y="6455657"/>
                  <a:pt x="4510439" y="6456190"/>
                  <a:pt x="4519442" y="6456190"/>
                </a:cubicBezTo>
                <a:cubicBezTo>
                  <a:pt x="4561779" y="6456190"/>
                  <a:pt x="4587716" y="6425114"/>
                  <a:pt x="4604115" y="6385096"/>
                </a:cubicBezTo>
                <a:lnTo>
                  <a:pt x="4678731" y="6201291"/>
                </a:lnTo>
                <a:lnTo>
                  <a:pt x="4629517" y="6201291"/>
                </a:lnTo>
                <a:lnTo>
                  <a:pt x="4584537" y="6331905"/>
                </a:lnTo>
                <a:lnTo>
                  <a:pt x="4533733" y="6201291"/>
                </a:lnTo>
                <a:lnTo>
                  <a:pt x="4533715" y="6201291"/>
                </a:lnTo>
                <a:close/>
                <a:moveTo>
                  <a:pt x="4007709" y="6197593"/>
                </a:moveTo>
                <a:cubicBezTo>
                  <a:pt x="3955833" y="6197593"/>
                  <a:pt x="3911925" y="6236562"/>
                  <a:pt x="3911925" y="6292385"/>
                </a:cubicBezTo>
                <a:cubicBezTo>
                  <a:pt x="3911925" y="6348207"/>
                  <a:pt x="3956369" y="6387176"/>
                  <a:pt x="4007709" y="6387176"/>
                </a:cubicBezTo>
                <a:cubicBezTo>
                  <a:pt x="4059048" y="6387176"/>
                  <a:pt x="4104028" y="6348207"/>
                  <a:pt x="4104028" y="6292385"/>
                </a:cubicBezTo>
                <a:cubicBezTo>
                  <a:pt x="4104028" y="6236562"/>
                  <a:pt x="4059584" y="6197593"/>
                  <a:pt x="4007709" y="6197593"/>
                </a:cubicBezTo>
                <a:close/>
                <a:moveTo>
                  <a:pt x="4405670" y="6197575"/>
                </a:moveTo>
                <a:cubicBezTo>
                  <a:pt x="4360154" y="6197575"/>
                  <a:pt x="4326285" y="6224953"/>
                  <a:pt x="4323641" y="6268153"/>
                </a:cubicBezTo>
                <a:lnTo>
                  <a:pt x="4323641" y="6268171"/>
                </a:lnTo>
                <a:lnTo>
                  <a:pt x="4364924" y="6272384"/>
                </a:lnTo>
                <a:cubicBezTo>
                  <a:pt x="4366514" y="6248687"/>
                  <a:pt x="4381322" y="6234464"/>
                  <a:pt x="4405134" y="6234464"/>
                </a:cubicBezTo>
                <a:cubicBezTo>
                  <a:pt x="4428946" y="6234464"/>
                  <a:pt x="4442701" y="6248687"/>
                  <a:pt x="4442701" y="6271851"/>
                </a:cubicBezTo>
                <a:lnTo>
                  <a:pt x="4442701" y="6275531"/>
                </a:lnTo>
                <a:lnTo>
                  <a:pt x="4422069" y="6276580"/>
                </a:lnTo>
                <a:cubicBezTo>
                  <a:pt x="4378143" y="6279211"/>
                  <a:pt x="4332627" y="6296598"/>
                  <a:pt x="4332627" y="6337149"/>
                </a:cubicBezTo>
                <a:cubicBezTo>
                  <a:pt x="4332627" y="6369274"/>
                  <a:pt x="4358028" y="6387176"/>
                  <a:pt x="4391898" y="6387176"/>
                </a:cubicBezTo>
                <a:cubicBezTo>
                  <a:pt x="4417299" y="6387176"/>
                  <a:pt x="4439521" y="6374003"/>
                  <a:pt x="4445881" y="6356101"/>
                </a:cubicBezTo>
                <a:lnTo>
                  <a:pt x="4445881" y="6383478"/>
                </a:lnTo>
                <a:lnTo>
                  <a:pt x="4487163" y="6383478"/>
                </a:lnTo>
                <a:lnTo>
                  <a:pt x="4487163" y="6277096"/>
                </a:lnTo>
                <a:cubicBezTo>
                  <a:pt x="4487163" y="6226535"/>
                  <a:pt x="4451186" y="6197575"/>
                  <a:pt x="4405670" y="6197575"/>
                </a:cubicBezTo>
                <a:close/>
                <a:moveTo>
                  <a:pt x="3584935" y="6137557"/>
                </a:moveTo>
                <a:lnTo>
                  <a:pt x="3560069" y="6201291"/>
                </a:lnTo>
                <a:lnTo>
                  <a:pt x="3502388" y="6201291"/>
                </a:lnTo>
                <a:lnTo>
                  <a:pt x="3502388" y="6239211"/>
                </a:lnTo>
                <a:lnTo>
                  <a:pt x="3545778" y="6239211"/>
                </a:lnTo>
                <a:lnTo>
                  <a:pt x="3535721" y="6263958"/>
                </a:lnTo>
                <a:cubicBezTo>
                  <a:pt x="3526200" y="6287656"/>
                  <a:pt x="3521430" y="6307674"/>
                  <a:pt x="3521430" y="6322945"/>
                </a:cubicBezTo>
                <a:cubicBezTo>
                  <a:pt x="3521430" y="6361398"/>
                  <a:pt x="3549476" y="6387194"/>
                  <a:pt x="3589169" y="6387194"/>
                </a:cubicBezTo>
                <a:cubicBezTo>
                  <a:pt x="3603459" y="6387194"/>
                  <a:pt x="3621984" y="6382981"/>
                  <a:pt x="3634685" y="6376136"/>
                </a:cubicBezTo>
                <a:lnTo>
                  <a:pt x="3624109" y="6342429"/>
                </a:lnTo>
                <a:cubicBezTo>
                  <a:pt x="3617768" y="6345594"/>
                  <a:pt x="3603995" y="6350323"/>
                  <a:pt x="3594474" y="6350323"/>
                </a:cubicBezTo>
                <a:cubicBezTo>
                  <a:pt x="3578075" y="6350323"/>
                  <a:pt x="3564839" y="6340314"/>
                  <a:pt x="3564839" y="6320296"/>
                </a:cubicBezTo>
                <a:cubicBezTo>
                  <a:pt x="3564839" y="6307122"/>
                  <a:pt x="3568018" y="6293967"/>
                  <a:pt x="3573842" y="6278696"/>
                </a:cubicBezTo>
                <a:lnTo>
                  <a:pt x="3589186" y="6239193"/>
                </a:lnTo>
                <a:lnTo>
                  <a:pt x="3638329" y="6239193"/>
                </a:lnTo>
                <a:lnTo>
                  <a:pt x="3685953" y="6383496"/>
                </a:lnTo>
                <a:lnTo>
                  <a:pt x="3739400" y="6383496"/>
                </a:lnTo>
                <a:lnTo>
                  <a:pt x="3774323" y="6247620"/>
                </a:lnTo>
                <a:lnTo>
                  <a:pt x="3808728" y="6383496"/>
                </a:lnTo>
                <a:lnTo>
                  <a:pt x="3860586" y="6383496"/>
                </a:lnTo>
                <a:lnTo>
                  <a:pt x="3920910" y="6201273"/>
                </a:lnTo>
                <a:lnTo>
                  <a:pt x="3874876" y="6201273"/>
                </a:lnTo>
                <a:lnTo>
                  <a:pt x="3834666" y="6339265"/>
                </a:lnTo>
                <a:lnTo>
                  <a:pt x="3802386" y="6201273"/>
                </a:lnTo>
                <a:lnTo>
                  <a:pt x="3745759" y="6201273"/>
                </a:lnTo>
                <a:lnTo>
                  <a:pt x="3713480" y="6339265"/>
                </a:lnTo>
                <a:lnTo>
                  <a:pt x="3673270" y="6201273"/>
                </a:lnTo>
                <a:lnTo>
                  <a:pt x="3603995" y="6201273"/>
                </a:lnTo>
                <a:lnTo>
                  <a:pt x="3623574" y="6152828"/>
                </a:lnTo>
                <a:close/>
                <a:moveTo>
                  <a:pt x="4264353" y="6120188"/>
                </a:moveTo>
                <a:lnTo>
                  <a:pt x="4264353" y="6226571"/>
                </a:lnTo>
                <a:cubicBezTo>
                  <a:pt x="4253242" y="6206037"/>
                  <a:pt x="4228376" y="6197611"/>
                  <a:pt x="4207726" y="6197611"/>
                </a:cubicBezTo>
                <a:cubicBezTo>
                  <a:pt x="4155332" y="6197611"/>
                  <a:pt x="4116711" y="6239744"/>
                  <a:pt x="4116711" y="6292936"/>
                </a:cubicBezTo>
                <a:lnTo>
                  <a:pt x="4116729" y="6292918"/>
                </a:lnTo>
                <a:cubicBezTo>
                  <a:pt x="4116729" y="6347158"/>
                  <a:pt x="4157476" y="6387194"/>
                  <a:pt x="4207743" y="6387194"/>
                </a:cubicBezTo>
                <a:cubicBezTo>
                  <a:pt x="4231019" y="6387194"/>
                  <a:pt x="4255367" y="6378767"/>
                  <a:pt x="4266478" y="6358234"/>
                </a:cubicBezTo>
                <a:lnTo>
                  <a:pt x="4266478" y="6383514"/>
                </a:lnTo>
                <a:lnTo>
                  <a:pt x="4308279" y="6383514"/>
                </a:lnTo>
                <a:lnTo>
                  <a:pt x="4308279" y="6120188"/>
                </a:lnTo>
                <a:close/>
                <a:moveTo>
                  <a:pt x="657472" y="0"/>
                </a:moveTo>
                <a:lnTo>
                  <a:pt x="5668027" y="0"/>
                </a:lnTo>
                <a:cubicBezTo>
                  <a:pt x="6031139" y="0"/>
                  <a:pt x="6325499" y="294360"/>
                  <a:pt x="6325499" y="657472"/>
                </a:cubicBezTo>
                <a:lnTo>
                  <a:pt x="6325499" y="6200528"/>
                </a:lnTo>
                <a:cubicBezTo>
                  <a:pt x="6325499" y="6563640"/>
                  <a:pt x="6031139" y="6858000"/>
                  <a:pt x="5668027" y="6858000"/>
                </a:cubicBezTo>
                <a:lnTo>
                  <a:pt x="657472" y="6858000"/>
                </a:lnTo>
                <a:cubicBezTo>
                  <a:pt x="294360" y="6858000"/>
                  <a:pt x="0" y="6563640"/>
                  <a:pt x="0" y="6200528"/>
                </a:cubicBezTo>
                <a:lnTo>
                  <a:pt x="0" y="657472"/>
                </a:lnTo>
                <a:cubicBezTo>
                  <a:pt x="0" y="294360"/>
                  <a:pt x="294360" y="0"/>
                  <a:pt x="657472"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err="1"/>
              <a:t>Insert</a:t>
            </a:r>
            <a:r>
              <a:rPr lang="da-DK"/>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5" y="476249"/>
            <a:ext cx="5400674" cy="1368425"/>
          </a:xfrm>
          <a:prstGeom prst="rect">
            <a:avLst/>
          </a:prstGeom>
        </p:spPr>
        <p:txBody>
          <a:bodyPr/>
          <a:lstStyle>
            <a:lvl1pPr>
              <a:defRPr>
                <a:solidFill>
                  <a:schemeClr val="bg1"/>
                </a:solidFill>
              </a:defRPr>
            </a:lvl1pPr>
          </a:lstStyle>
          <a:p>
            <a:r>
              <a:rPr lang="en-GB"/>
              <a:t>Click to edit title</a:t>
            </a:r>
            <a:endParaRPr lang="da-DK"/>
          </a:p>
        </p:txBody>
      </p:sp>
      <p:sp>
        <p:nvSpPr>
          <p:cNvPr id="3" name="Grafik 2">
            <a:extLst>
              <a:ext uri="{FF2B5EF4-FFF2-40B4-BE49-F238E27FC236}">
                <a16:creationId xmlns:a16="http://schemas.microsoft.com/office/drawing/2014/main" id="{B9CE63DE-4268-ECC7-EE27-8338EF16A94A}"/>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4" name="Pladsholder til tekst 5">
            <a:extLst>
              <a:ext uri="{FF2B5EF4-FFF2-40B4-BE49-F238E27FC236}">
                <a16:creationId xmlns:a16="http://schemas.microsoft.com/office/drawing/2014/main" id="{E2F47AD6-B478-5C2D-2563-421364E4759F}"/>
              </a:ext>
            </a:extLst>
          </p:cNvPr>
          <p:cNvSpPr>
            <a:spLocks noGrp="1"/>
          </p:cNvSpPr>
          <p:nvPr>
            <p:ph type="body" sz="quarter" idx="13"/>
          </p:nvPr>
        </p:nvSpPr>
        <p:spPr>
          <a:xfrm>
            <a:off x="587374" y="2492376"/>
            <a:ext cx="5400674" cy="33845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6" name="Text Placeholder 3">
            <a:extLst>
              <a:ext uri="{FF2B5EF4-FFF2-40B4-BE49-F238E27FC236}">
                <a16:creationId xmlns:a16="http://schemas.microsoft.com/office/drawing/2014/main" id="{C64ABD03-D6CF-CC99-6179-7207E486620C}"/>
              </a:ext>
            </a:extLst>
          </p:cNvPr>
          <p:cNvSpPr>
            <a:spLocks noGrp="1"/>
          </p:cNvSpPr>
          <p:nvPr>
            <p:ph type="body" sz="quarter" idx="11" hasCustomPrompt="1"/>
          </p:nvPr>
        </p:nvSpPr>
        <p:spPr>
          <a:xfrm>
            <a:off x="591980" y="271145"/>
            <a:ext cx="5396068" cy="205105"/>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404910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 Title + image and text">
    <p:bg>
      <p:bgPr>
        <a:solidFill>
          <a:schemeClr val="bg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1093099" y="0"/>
            <a:ext cx="6325499" cy="6858000"/>
          </a:xfrm>
          <a:prstGeom prst="roundRect">
            <a:avLst>
              <a:gd name="adj" fmla="val 10448"/>
            </a:avLst>
          </a:prstGeom>
          <a:solidFill>
            <a:schemeClr val="bg2"/>
          </a:solidFill>
        </p:spPr>
        <p:txBody>
          <a:bodyPr wrap="square" anchor="ctr">
            <a:noAutofit/>
          </a:bodyPr>
          <a:lstStyle>
            <a:lvl1pPr marL="0" indent="0" algn="ctr">
              <a:buNone/>
              <a:defRPr>
                <a:solidFill>
                  <a:schemeClr val="tx1"/>
                </a:solidFill>
              </a:defRPr>
            </a:lvl1pPr>
          </a:lstStyle>
          <a:p>
            <a:r>
              <a:rPr lang="da-DK" err="1"/>
              <a:t>Insert</a:t>
            </a:r>
            <a:r>
              <a:rPr lang="da-DK"/>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6203951" y="487551"/>
            <a:ext cx="5400674" cy="1368425"/>
          </a:xfrm>
          <a:prstGeom prst="rect">
            <a:avLst/>
          </a:prstGeom>
        </p:spPr>
        <p:txBody>
          <a:bodyPr/>
          <a:lstStyle>
            <a:lvl1pPr>
              <a:defRPr/>
            </a:lvl1pPr>
          </a:lstStyle>
          <a:p>
            <a:r>
              <a:rPr lang="en-GB"/>
              <a:t>Click to edit title</a:t>
            </a:r>
            <a:endParaRPr lang="da-DK"/>
          </a:p>
        </p:txBody>
      </p:sp>
      <p:sp>
        <p:nvSpPr>
          <p:cNvPr id="3" name="Pladsholder til tekst 5">
            <a:extLst>
              <a:ext uri="{FF2B5EF4-FFF2-40B4-BE49-F238E27FC236}">
                <a16:creationId xmlns:a16="http://schemas.microsoft.com/office/drawing/2014/main" id="{0C48231C-82B3-21BF-D7BD-F32FAC46F235}"/>
              </a:ext>
            </a:extLst>
          </p:cNvPr>
          <p:cNvSpPr>
            <a:spLocks noGrp="1"/>
          </p:cNvSpPr>
          <p:nvPr>
            <p:ph type="body" sz="quarter" idx="13"/>
          </p:nvPr>
        </p:nvSpPr>
        <p:spPr>
          <a:xfrm>
            <a:off x="6203950" y="2511979"/>
            <a:ext cx="5400674" cy="3345475"/>
          </a:xfrm>
        </p:spPr>
        <p:txBody>
          <a:bodyPr/>
          <a:lstStyle/>
          <a:p>
            <a:pPr lvl="0"/>
            <a:r>
              <a:rPr lang="en-GB"/>
              <a:t>Click to edit Master text styles</a:t>
            </a:r>
          </a:p>
        </p:txBody>
      </p:sp>
      <p:sp>
        <p:nvSpPr>
          <p:cNvPr id="4" name="Text Placeholder 3">
            <a:extLst>
              <a:ext uri="{FF2B5EF4-FFF2-40B4-BE49-F238E27FC236}">
                <a16:creationId xmlns:a16="http://schemas.microsoft.com/office/drawing/2014/main" id="{0446ACE2-DC59-2518-3912-10DDCAF11C21}"/>
              </a:ext>
            </a:extLst>
          </p:cNvPr>
          <p:cNvSpPr>
            <a:spLocks noGrp="1"/>
          </p:cNvSpPr>
          <p:nvPr>
            <p:ph type="body" sz="quarter" idx="11" hasCustomPrompt="1"/>
          </p:nvPr>
        </p:nvSpPr>
        <p:spPr>
          <a:xfrm>
            <a:off x="6208554" y="271145"/>
            <a:ext cx="5396070" cy="205105"/>
          </a:xfrm>
        </p:spPr>
        <p:txBody>
          <a:bodyPr/>
          <a:lstStyle>
            <a:lvl1pPr marL="0" indent="0">
              <a:buNone/>
              <a:defRPr>
                <a:solidFill>
                  <a:schemeClr val="tx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943545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3 Title + image and text, black">
    <p:bg>
      <p:bgPr>
        <a:solidFill>
          <a:schemeClr val="tx1"/>
        </a:solidFill>
        <a:effectLst/>
      </p:bgPr>
    </p:bg>
    <p:spTree>
      <p:nvGrpSpPr>
        <p:cNvPr id="1" name=""/>
        <p:cNvGrpSpPr/>
        <p:nvPr/>
      </p:nvGrpSpPr>
      <p:grpSpPr>
        <a:xfrm>
          <a:off x="0" y="0"/>
          <a:ext cx="0" cy="0"/>
          <a:chOff x="0" y="0"/>
          <a:chExt cx="0" cy="0"/>
        </a:xfrm>
      </p:grpSpPr>
      <p:sp>
        <p:nvSpPr>
          <p:cNvPr id="52" name="Pladsholder til billede 51">
            <a:extLst>
              <a:ext uri="{FF2B5EF4-FFF2-40B4-BE49-F238E27FC236}">
                <a16:creationId xmlns:a16="http://schemas.microsoft.com/office/drawing/2014/main" id="{1335F2BC-358C-57AB-E7AB-47B700A51E1D}"/>
              </a:ext>
            </a:extLst>
          </p:cNvPr>
          <p:cNvSpPr>
            <a:spLocks noGrp="1"/>
          </p:cNvSpPr>
          <p:nvPr>
            <p:ph type="pic" sz="quarter" idx="14" hasCustomPrompt="1"/>
          </p:nvPr>
        </p:nvSpPr>
        <p:spPr>
          <a:xfrm>
            <a:off x="-1093099" y="0"/>
            <a:ext cx="6325499" cy="6858000"/>
          </a:xfrm>
          <a:prstGeom prst="roundRect">
            <a:avLst>
              <a:gd name="adj" fmla="val 10448"/>
            </a:avLst>
          </a:prstGeom>
          <a:solidFill>
            <a:schemeClr val="bg2"/>
          </a:solidFill>
        </p:spPr>
        <p:txBody>
          <a:bodyPr wrap="square" anchor="ctr">
            <a:noAutofit/>
          </a:bodyPr>
          <a:lstStyle>
            <a:lvl1pPr marL="0" indent="0" algn="ctr">
              <a:buNone/>
              <a:defRPr>
                <a:solidFill>
                  <a:schemeClr val="tx1"/>
                </a:solidFill>
              </a:defRPr>
            </a:lvl1pPr>
          </a:lstStyle>
          <a:p>
            <a:r>
              <a:rPr lang="da-DK" err="1"/>
              <a:t>Insert</a:t>
            </a:r>
            <a:r>
              <a:rPr lang="da-DK"/>
              <a: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6203951" y="487551"/>
            <a:ext cx="5400674" cy="1368425"/>
          </a:xfrm>
          <a:prstGeom prst="rect">
            <a:avLst/>
          </a:prstGeom>
        </p:spPr>
        <p:txBody>
          <a:bodyPr/>
          <a:lstStyle>
            <a:lvl1pPr>
              <a:defRPr>
                <a:solidFill>
                  <a:schemeClr val="bg1"/>
                </a:solidFill>
              </a:defRPr>
            </a:lvl1pPr>
          </a:lstStyle>
          <a:p>
            <a:r>
              <a:rPr lang="en-GB"/>
              <a:t>Click to edit title</a:t>
            </a:r>
            <a:endParaRPr lang="da-DK"/>
          </a:p>
        </p:txBody>
      </p:sp>
      <p:sp>
        <p:nvSpPr>
          <p:cNvPr id="3" name="Pladsholder til tekst 5">
            <a:extLst>
              <a:ext uri="{FF2B5EF4-FFF2-40B4-BE49-F238E27FC236}">
                <a16:creationId xmlns:a16="http://schemas.microsoft.com/office/drawing/2014/main" id="{6636A4AF-9DA8-722B-A550-6DA6708D11D1}"/>
              </a:ext>
            </a:extLst>
          </p:cNvPr>
          <p:cNvSpPr>
            <a:spLocks noGrp="1"/>
          </p:cNvSpPr>
          <p:nvPr>
            <p:ph type="body" sz="quarter" idx="13"/>
          </p:nvPr>
        </p:nvSpPr>
        <p:spPr>
          <a:xfrm>
            <a:off x="6203950" y="2511979"/>
            <a:ext cx="5400674" cy="33454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
        <p:nvSpPr>
          <p:cNvPr id="4" name="Grafik 2">
            <a:extLst>
              <a:ext uri="{FF2B5EF4-FFF2-40B4-BE49-F238E27FC236}">
                <a16:creationId xmlns:a16="http://schemas.microsoft.com/office/drawing/2014/main" id="{8237CD84-C6EE-A2BB-B497-4F36E0E821A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5" name="Text Placeholder 3">
            <a:extLst>
              <a:ext uri="{FF2B5EF4-FFF2-40B4-BE49-F238E27FC236}">
                <a16:creationId xmlns:a16="http://schemas.microsoft.com/office/drawing/2014/main" id="{8EE3E949-732A-5A9D-E961-B6DC555535E3}"/>
              </a:ext>
            </a:extLst>
          </p:cNvPr>
          <p:cNvSpPr>
            <a:spLocks noGrp="1"/>
          </p:cNvSpPr>
          <p:nvPr>
            <p:ph type="body" sz="quarter" idx="11" hasCustomPrompt="1"/>
          </p:nvPr>
        </p:nvSpPr>
        <p:spPr>
          <a:xfrm>
            <a:off x="6208554" y="271145"/>
            <a:ext cx="5396070" cy="205105"/>
          </a:xfrm>
        </p:spPr>
        <p:txBody>
          <a:bodyPr/>
          <a:lstStyle>
            <a:lvl1pPr marL="0" indent="0">
              <a:buNone/>
              <a:defRPr>
                <a:solidFill>
                  <a:schemeClr val="bg1"/>
                </a:solidFill>
              </a:defRPr>
            </a:lvl1pPr>
            <a:lvl2pPr marL="453600" indent="0">
              <a:buNone/>
              <a:defRPr/>
            </a:lvl2pPr>
          </a:lstStyle>
          <a:p>
            <a:pPr lvl="0"/>
            <a:r>
              <a:rPr lang="en-GB"/>
              <a:t>Click to add topic or subtitle</a:t>
            </a:r>
          </a:p>
        </p:txBody>
      </p:sp>
    </p:spTree>
    <p:extLst>
      <p:ext uri="{BB962C8B-B14F-4D97-AF65-F5344CB8AC3E}">
        <p14:creationId xmlns:p14="http://schemas.microsoft.com/office/powerpoint/2010/main" val="2961940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4 Title + text in white card and image slider">
    <p:bg>
      <p:bgPr>
        <a:solidFill>
          <a:schemeClr val="tx1"/>
        </a:solid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491425" y="477325"/>
            <a:ext cx="7632000" cy="5400000"/>
          </a:xfrm>
          <a:prstGeom prst="roundRect">
            <a:avLst>
              <a:gd name="adj" fmla="val 1007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4000" y="1341325"/>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ctr">
              <a:buNone/>
              <a:defRPr>
                <a:solidFill>
                  <a:schemeClr val="tx1"/>
                </a:solidFill>
              </a:defRPr>
            </a:lvl1pPr>
          </a:lstStyle>
          <a:p>
            <a:r>
              <a:rPr lang="da-DK"/>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4" y="1004253"/>
            <a:ext cx="5400675" cy="1345247"/>
          </a:xfrm>
          <a:prstGeom prst="rect">
            <a:avLst/>
          </a:prstGeom>
        </p:spPr>
        <p:txBody>
          <a:bodyPr/>
          <a:lstStyle>
            <a:lvl1pPr>
              <a:lnSpc>
                <a:spcPct val="100000"/>
              </a:lnSpc>
              <a:defRPr sz="2400">
                <a:solidFill>
                  <a:schemeClr val="tx1"/>
                </a:solidFill>
              </a:defRPr>
            </a:lvl1pPr>
          </a:lstStyle>
          <a:p>
            <a:r>
              <a:rPr lang="en-GB"/>
              <a:t>Click to edit title</a:t>
            </a:r>
            <a:endParaRPr lang="da-DK"/>
          </a:p>
        </p:txBody>
      </p:sp>
      <p:sp>
        <p:nvSpPr>
          <p:cNvPr id="7" name="Pladsholder til billede 11">
            <a:extLst>
              <a:ext uri="{FF2B5EF4-FFF2-40B4-BE49-F238E27FC236}">
                <a16:creationId xmlns:a16="http://schemas.microsoft.com/office/drawing/2014/main" id="{E669D72E-B3C7-7C02-1CB9-F9A70977E202}"/>
              </a:ext>
            </a:extLst>
          </p:cNvPr>
          <p:cNvSpPr>
            <a:spLocks noGrp="1"/>
          </p:cNvSpPr>
          <p:nvPr>
            <p:ph type="pic" sz="quarter" idx="13" hasCustomPrompt="1"/>
          </p:nvPr>
        </p:nvSpPr>
        <p:spPr>
          <a:xfrm>
            <a:off x="10883951" y="1341438"/>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l">
              <a:buNone/>
              <a:defRPr>
                <a:solidFill>
                  <a:schemeClr val="bg1"/>
                </a:solidFill>
              </a:defRPr>
            </a:lvl1pPr>
            <a:lvl2pPr marL="504000" indent="0">
              <a:buNone/>
              <a:defRPr>
                <a:solidFill>
                  <a:schemeClr val="tx1"/>
                </a:solidFill>
              </a:defRPr>
            </a:lvl2pPr>
          </a:lstStyle>
          <a:p>
            <a:pPr lvl="1"/>
            <a:r>
              <a:rPr lang="da-DK"/>
              <a:t>Insert image</a:t>
            </a:r>
          </a:p>
        </p:txBody>
      </p:sp>
      <p:sp>
        <p:nvSpPr>
          <p:cNvPr id="3" name="Pladsholder til tekst 5">
            <a:extLst>
              <a:ext uri="{FF2B5EF4-FFF2-40B4-BE49-F238E27FC236}">
                <a16:creationId xmlns:a16="http://schemas.microsoft.com/office/drawing/2014/main" id="{CA381B37-06B9-DA90-AC81-B3BD1058B5D7}"/>
              </a:ext>
            </a:extLst>
          </p:cNvPr>
          <p:cNvSpPr>
            <a:spLocks noGrp="1"/>
          </p:cNvSpPr>
          <p:nvPr>
            <p:ph type="body" sz="quarter" idx="14"/>
          </p:nvPr>
        </p:nvSpPr>
        <p:spPr>
          <a:xfrm>
            <a:off x="587327" y="2377137"/>
            <a:ext cx="5400674" cy="2996551"/>
          </a:xfrm>
        </p:spPr>
        <p:txBody>
          <a:bodyPr/>
          <a:lstStyle/>
          <a:p>
            <a:pPr lvl="0"/>
            <a:r>
              <a:rPr lang="en-GB"/>
              <a:t>Click to edit Master text styles</a:t>
            </a:r>
          </a:p>
        </p:txBody>
      </p:sp>
      <p:sp>
        <p:nvSpPr>
          <p:cNvPr id="5" name="Grafik 2">
            <a:extLst>
              <a:ext uri="{FF2B5EF4-FFF2-40B4-BE49-F238E27FC236}">
                <a16:creationId xmlns:a16="http://schemas.microsoft.com/office/drawing/2014/main" id="{9FEBED43-4992-9611-2970-F28FD89B0E2B}"/>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242010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 Title + text in black card and image slider">
    <p:bg>
      <p:bgPr>
        <a:solidFill>
          <a:schemeClr val="bg1"/>
        </a:solidFill>
        <a:effectLst/>
      </p:bgPr>
    </p:bg>
    <p:spTree>
      <p:nvGrpSpPr>
        <p:cNvPr id="1" name=""/>
        <p:cNvGrpSpPr/>
        <p:nvPr/>
      </p:nvGrpSpPr>
      <p:grpSpPr>
        <a:xfrm>
          <a:off x="0" y="0"/>
          <a:ext cx="0" cy="0"/>
          <a:chOff x="0" y="0"/>
          <a:chExt cx="0" cy="0"/>
        </a:xfrm>
      </p:grpSpPr>
      <p:sp>
        <p:nvSpPr>
          <p:cNvPr id="4" name="Afrundet rektangel 3">
            <a:extLst>
              <a:ext uri="{FF2B5EF4-FFF2-40B4-BE49-F238E27FC236}">
                <a16:creationId xmlns:a16="http://schemas.microsoft.com/office/drawing/2014/main" id="{933FD416-68EC-0301-0A71-90F2F0294933}"/>
              </a:ext>
            </a:extLst>
          </p:cNvPr>
          <p:cNvSpPr/>
          <p:nvPr userDrawn="1"/>
        </p:nvSpPr>
        <p:spPr>
          <a:xfrm>
            <a:off x="-491425" y="477325"/>
            <a:ext cx="7632000" cy="5400000"/>
          </a:xfrm>
          <a:prstGeom prst="roundRect">
            <a:avLst>
              <a:gd name="adj" fmla="val 100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12" name="Pladsholder til billede 11">
            <a:extLst>
              <a:ext uri="{FF2B5EF4-FFF2-40B4-BE49-F238E27FC236}">
                <a16:creationId xmlns:a16="http://schemas.microsoft.com/office/drawing/2014/main" id="{1B27693B-EE76-99BF-6A65-3F30C25C78CD}"/>
              </a:ext>
            </a:extLst>
          </p:cNvPr>
          <p:cNvSpPr>
            <a:spLocks noGrp="1"/>
          </p:cNvSpPr>
          <p:nvPr>
            <p:ph type="pic" sz="quarter" idx="12" hasCustomPrompt="1"/>
          </p:nvPr>
        </p:nvSpPr>
        <p:spPr>
          <a:xfrm>
            <a:off x="6204000" y="1341325"/>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ctr">
              <a:buNone/>
              <a:defRPr>
                <a:solidFill>
                  <a:schemeClr val="tx1"/>
                </a:solidFill>
              </a:defRPr>
            </a:lvl1pPr>
          </a:lstStyle>
          <a:p>
            <a:r>
              <a:rPr lang="da-DK"/>
              <a:t>Insert image</a:t>
            </a:r>
          </a:p>
        </p:txBody>
      </p:sp>
      <p:sp>
        <p:nvSpPr>
          <p:cNvPr id="2" name="Title 1">
            <a:extLst>
              <a:ext uri="{FF2B5EF4-FFF2-40B4-BE49-F238E27FC236}">
                <a16:creationId xmlns:a16="http://schemas.microsoft.com/office/drawing/2014/main" id="{3F971876-9E3C-0245-A990-C16FA8024FEE}"/>
              </a:ext>
            </a:extLst>
          </p:cNvPr>
          <p:cNvSpPr>
            <a:spLocks noGrp="1"/>
          </p:cNvSpPr>
          <p:nvPr>
            <p:ph type="title" hasCustomPrompt="1"/>
          </p:nvPr>
        </p:nvSpPr>
        <p:spPr>
          <a:xfrm>
            <a:off x="587374" y="1004253"/>
            <a:ext cx="5400675" cy="1345247"/>
          </a:xfrm>
          <a:prstGeom prst="rect">
            <a:avLst/>
          </a:prstGeom>
        </p:spPr>
        <p:txBody>
          <a:bodyPr/>
          <a:lstStyle>
            <a:lvl1pPr>
              <a:lnSpc>
                <a:spcPct val="100000"/>
              </a:lnSpc>
              <a:defRPr sz="2400">
                <a:solidFill>
                  <a:schemeClr val="bg1"/>
                </a:solidFill>
              </a:defRPr>
            </a:lvl1pPr>
          </a:lstStyle>
          <a:p>
            <a:r>
              <a:rPr lang="en-GB"/>
              <a:t>Click to edit title</a:t>
            </a:r>
            <a:endParaRPr lang="da-DK"/>
          </a:p>
        </p:txBody>
      </p:sp>
      <p:sp>
        <p:nvSpPr>
          <p:cNvPr id="7" name="Pladsholder til billede 11">
            <a:extLst>
              <a:ext uri="{FF2B5EF4-FFF2-40B4-BE49-F238E27FC236}">
                <a16:creationId xmlns:a16="http://schemas.microsoft.com/office/drawing/2014/main" id="{E669D72E-B3C7-7C02-1CB9-F9A70977E202}"/>
              </a:ext>
            </a:extLst>
          </p:cNvPr>
          <p:cNvSpPr>
            <a:spLocks noGrp="1"/>
          </p:cNvSpPr>
          <p:nvPr>
            <p:ph type="pic" sz="quarter" idx="13" hasCustomPrompt="1"/>
          </p:nvPr>
        </p:nvSpPr>
        <p:spPr>
          <a:xfrm>
            <a:off x="10883951" y="1341438"/>
            <a:ext cx="4464000" cy="3671999"/>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a:ln>
            <a:noFill/>
          </a:ln>
        </p:spPr>
        <p:txBody>
          <a:bodyPr wrap="square" anchor="ctr">
            <a:noAutofit/>
          </a:bodyPr>
          <a:lstStyle>
            <a:lvl1pPr marL="0" indent="0" algn="l">
              <a:buNone/>
              <a:defRPr>
                <a:solidFill>
                  <a:schemeClr val="tx1"/>
                </a:solidFill>
              </a:defRPr>
            </a:lvl1pPr>
            <a:lvl2pPr marL="504000" indent="0">
              <a:buNone/>
              <a:defRPr/>
            </a:lvl2pPr>
          </a:lstStyle>
          <a:p>
            <a:pPr lvl="1"/>
            <a:r>
              <a:rPr lang="da-DK"/>
              <a:t>Insert image</a:t>
            </a:r>
          </a:p>
        </p:txBody>
      </p:sp>
      <p:sp>
        <p:nvSpPr>
          <p:cNvPr id="3" name="Pladsholder til tekst 5">
            <a:extLst>
              <a:ext uri="{FF2B5EF4-FFF2-40B4-BE49-F238E27FC236}">
                <a16:creationId xmlns:a16="http://schemas.microsoft.com/office/drawing/2014/main" id="{0292A114-1675-ABBC-2446-E2C0BCA8F2EA}"/>
              </a:ext>
            </a:extLst>
          </p:cNvPr>
          <p:cNvSpPr>
            <a:spLocks noGrp="1"/>
          </p:cNvSpPr>
          <p:nvPr>
            <p:ph type="body" sz="quarter" idx="14"/>
          </p:nvPr>
        </p:nvSpPr>
        <p:spPr>
          <a:xfrm>
            <a:off x="587327" y="2377137"/>
            <a:ext cx="5400674" cy="299655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601738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 Br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rgbClr val="171717"/>
                </a:solidFill>
              </a:defRPr>
            </a:lvl1pPr>
          </a:lstStyle>
          <a:p>
            <a:r>
              <a:rPr lang="en-GB"/>
              <a:t>Click to edit title</a:t>
            </a:r>
            <a:endParaRPr lang="da-DK"/>
          </a:p>
        </p:txBody>
      </p:sp>
    </p:spTree>
    <p:extLst>
      <p:ext uri="{BB962C8B-B14F-4D97-AF65-F5344CB8AC3E}">
        <p14:creationId xmlns:p14="http://schemas.microsoft.com/office/powerpoint/2010/main" val="1781706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7 Break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rgbClr val="FFFFFF"/>
                </a:solidFill>
              </a:defRPr>
            </a:lvl1pPr>
          </a:lstStyle>
          <a:p>
            <a:r>
              <a:rPr lang="en-GB"/>
              <a:t>Click to edit title</a:t>
            </a:r>
            <a:endParaRPr lang="da-DK"/>
          </a:p>
        </p:txBody>
      </p:sp>
      <p:sp>
        <p:nvSpPr>
          <p:cNvPr id="4" name="Grafik 2">
            <a:extLst>
              <a:ext uri="{FF2B5EF4-FFF2-40B4-BE49-F238E27FC236}">
                <a16:creationId xmlns:a16="http://schemas.microsoft.com/office/drawing/2014/main" id="{B949BA8E-C87E-B699-2DA2-CC6E5551E2C0}"/>
              </a:ext>
            </a:extLst>
          </p:cNvPr>
          <p:cNvSpPr/>
          <p:nvPr/>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75498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Front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F2D69A-1D6C-4171-5A11-9E407959DB53}"/>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tx1"/>
                </a:solidFill>
              </a:defRPr>
            </a:lvl1pPr>
          </a:lstStyle>
          <a:p>
            <a:r>
              <a:rPr lang="en-GB"/>
              <a:t>Click to edit title</a:t>
            </a:r>
            <a:endParaRPr lang="da-DK"/>
          </a:p>
        </p:txBody>
      </p:sp>
      <p:sp>
        <p:nvSpPr>
          <p:cNvPr id="6" name="Text Placeholder 3">
            <a:extLst>
              <a:ext uri="{FF2B5EF4-FFF2-40B4-BE49-F238E27FC236}">
                <a16:creationId xmlns:a16="http://schemas.microsoft.com/office/drawing/2014/main" id="{230DF872-838A-F5E1-BB62-C7894B56FD77}"/>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tx1"/>
                </a:solidFill>
              </a:defRPr>
            </a:lvl1pPr>
          </a:lstStyle>
          <a:p>
            <a:pPr lvl="0"/>
            <a:r>
              <a:rPr lang="en-NO"/>
              <a:t>Click to add subtitle</a:t>
            </a:r>
          </a:p>
        </p:txBody>
      </p:sp>
    </p:spTree>
    <p:extLst>
      <p:ext uri="{BB962C8B-B14F-4D97-AF65-F5344CB8AC3E}">
        <p14:creationId xmlns:p14="http://schemas.microsoft.com/office/powerpoint/2010/main" val="3203747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8 Br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rgbClr val="FFFFFF"/>
                </a:solidFill>
              </a:defRPr>
            </a:lvl1pPr>
          </a:lstStyle>
          <a:p>
            <a:r>
              <a:rPr lang="en-GB"/>
              <a:t>Click to edit title</a:t>
            </a:r>
            <a:endParaRPr lang="da-DK"/>
          </a:p>
        </p:txBody>
      </p:sp>
      <p:sp>
        <p:nvSpPr>
          <p:cNvPr id="4" name="Grafik 2">
            <a:extLst>
              <a:ext uri="{FF2B5EF4-FFF2-40B4-BE49-F238E27FC236}">
                <a16:creationId xmlns:a16="http://schemas.microsoft.com/office/drawing/2014/main" id="{B949BA8E-C87E-B699-2DA2-CC6E5551E2C0}"/>
              </a:ext>
            </a:extLst>
          </p:cNvPr>
          <p:cNvSpPr/>
          <p:nvPr/>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626064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 Breaker, black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6E00-8FE6-05BB-D82F-986389064B67}"/>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chemeClr val="tx1"/>
                </a:solidFill>
              </a:defRPr>
            </a:lvl1pPr>
          </a:lstStyle>
          <a:p>
            <a:r>
              <a:rPr lang="en-GB"/>
              <a:t>Click to edit title</a:t>
            </a:r>
            <a:endParaRPr lang="da-DK"/>
          </a:p>
        </p:txBody>
      </p:sp>
    </p:spTree>
    <p:extLst>
      <p:ext uri="{BB962C8B-B14F-4D97-AF65-F5344CB8AC3E}">
        <p14:creationId xmlns:p14="http://schemas.microsoft.com/office/powerpoint/2010/main" val="2589982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0 Breaker - white tex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9"/>
            <a:ext cx="9143999" cy="2879724"/>
          </a:xfrm>
          <a:prstGeom prst="rect">
            <a:avLst/>
          </a:prstGeom>
        </p:spPr>
        <p:txBody>
          <a:bodyPr anchor="ctr" anchorCtr="0">
            <a:noAutofit/>
          </a:bodyPr>
          <a:lstStyle>
            <a:lvl1pPr algn="ctr">
              <a:defRPr sz="4000">
                <a:solidFill>
                  <a:schemeClr val="bg1"/>
                </a:solidFill>
              </a:defRPr>
            </a:lvl1pPr>
          </a:lstStyle>
          <a:p>
            <a:r>
              <a:rPr lang="en-GB"/>
              <a:t>Click to edit title</a:t>
            </a:r>
            <a:endParaRPr lang="da-DK"/>
          </a:p>
        </p:txBody>
      </p:sp>
      <p:sp>
        <p:nvSpPr>
          <p:cNvPr id="3" name="Grafik 2">
            <a:extLst>
              <a:ext uri="{FF2B5EF4-FFF2-40B4-BE49-F238E27FC236}">
                <a16:creationId xmlns:a16="http://schemas.microsoft.com/office/drawing/2014/main" id="{C7C24EB0-CB16-76D6-771D-5E486B46F7F8}"/>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572374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1 Full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BC0C87-062F-DD7C-E233-FF34ABAD57C2}"/>
              </a:ext>
            </a:extLst>
          </p:cNvPr>
          <p:cNvSpPr>
            <a:spLocks noGrp="1"/>
          </p:cNvSpPr>
          <p:nvPr>
            <p:ph type="pic" sz="quarter" idx="10" hasCustomPrompt="1"/>
          </p:nvPr>
        </p:nvSpPr>
        <p:spPr>
          <a:xfrm>
            <a:off x="0" y="0"/>
            <a:ext cx="12192000" cy="6858000"/>
          </a:xfrm>
          <a:custGeom>
            <a:avLst/>
            <a:gdLst>
              <a:gd name="connsiteX0" fmla="*/ 11368966 w 12192000"/>
              <a:gd name="connsiteY0" fmla="*/ 6302927 h 6858000"/>
              <a:gd name="connsiteX1" fmla="*/ 11368966 w 12192000"/>
              <a:gd name="connsiteY1" fmla="*/ 6313451 h 6858000"/>
              <a:gd name="connsiteX2" fmla="*/ 11328755 w 12192000"/>
              <a:gd name="connsiteY2" fmla="*/ 6354536 h 6858000"/>
              <a:gd name="connsiteX3" fmla="*/ 11301246 w 12192000"/>
              <a:gd name="connsiteY3" fmla="*/ 6334003 h 6858000"/>
              <a:gd name="connsiteX4" fmla="*/ 11301228 w 12192000"/>
              <a:gd name="connsiteY4" fmla="*/ 6334003 h 6858000"/>
              <a:gd name="connsiteX5" fmla="*/ 11349388 w 12192000"/>
              <a:gd name="connsiteY5" fmla="*/ 6303976 h 6858000"/>
              <a:gd name="connsiteX6" fmla="*/ 10932384 w 12192000"/>
              <a:gd name="connsiteY6" fmla="*/ 6234980 h 6858000"/>
              <a:gd name="connsiteX7" fmla="*/ 10983723 w 12192000"/>
              <a:gd name="connsiteY7" fmla="*/ 6292385 h 6858000"/>
              <a:gd name="connsiteX8" fmla="*/ 10932384 w 12192000"/>
              <a:gd name="connsiteY8" fmla="*/ 6349789 h 6858000"/>
              <a:gd name="connsiteX9" fmla="*/ 10881580 w 12192000"/>
              <a:gd name="connsiteY9" fmla="*/ 6292385 h 6858000"/>
              <a:gd name="connsiteX10" fmla="*/ 10932384 w 12192000"/>
              <a:gd name="connsiteY10" fmla="*/ 6234980 h 6858000"/>
              <a:gd name="connsiteX11" fmla="*/ 11139296 w 12192000"/>
              <a:gd name="connsiteY11" fmla="*/ 6234464 h 6858000"/>
              <a:gd name="connsiteX12" fmla="*/ 11191689 w 12192000"/>
              <a:gd name="connsiteY12" fmla="*/ 6292918 h 6858000"/>
              <a:gd name="connsiteX13" fmla="*/ 11139296 w 12192000"/>
              <a:gd name="connsiteY13" fmla="*/ 6351372 h 6858000"/>
              <a:gd name="connsiteX14" fmla="*/ 11086384 w 12192000"/>
              <a:gd name="connsiteY14" fmla="*/ 6292918 h 6858000"/>
              <a:gd name="connsiteX15" fmla="*/ 11139296 w 12192000"/>
              <a:gd name="connsiteY15" fmla="*/ 6234464 h 6858000"/>
              <a:gd name="connsiteX16" fmla="*/ 11409176 w 12192000"/>
              <a:gd name="connsiteY16" fmla="*/ 6201291 h 6858000"/>
              <a:gd name="connsiteX17" fmla="*/ 11485918 w 12192000"/>
              <a:gd name="connsiteY17" fmla="*/ 6378767 h 6858000"/>
              <a:gd name="connsiteX18" fmla="*/ 11482220 w 12192000"/>
              <a:gd name="connsiteY18" fmla="*/ 6387194 h 6858000"/>
              <a:gd name="connsiteX19" fmla="*/ 11438830 w 12192000"/>
              <a:gd name="connsiteY19" fmla="*/ 6418270 h 6858000"/>
              <a:gd name="connsiteX20" fmla="*/ 11420305 w 12192000"/>
              <a:gd name="connsiteY20" fmla="*/ 6415639 h 6858000"/>
              <a:gd name="connsiteX21" fmla="*/ 11420305 w 12192000"/>
              <a:gd name="connsiteY21" fmla="*/ 6453559 h 6858000"/>
              <a:gd name="connsiteX22" fmla="*/ 11444117 w 12192000"/>
              <a:gd name="connsiteY22" fmla="*/ 6456190 h 6858000"/>
              <a:gd name="connsiteX23" fmla="*/ 11528790 w 12192000"/>
              <a:gd name="connsiteY23" fmla="*/ 6385096 h 6858000"/>
              <a:gd name="connsiteX24" fmla="*/ 11603406 w 12192000"/>
              <a:gd name="connsiteY24" fmla="*/ 6201291 h 6858000"/>
              <a:gd name="connsiteX25" fmla="*/ 11554192 w 12192000"/>
              <a:gd name="connsiteY25" fmla="*/ 6201291 h 6858000"/>
              <a:gd name="connsiteX26" fmla="*/ 11509212 w 12192000"/>
              <a:gd name="connsiteY26" fmla="*/ 6331905 h 6858000"/>
              <a:gd name="connsiteX27" fmla="*/ 11458408 w 12192000"/>
              <a:gd name="connsiteY27" fmla="*/ 6201291 h 6858000"/>
              <a:gd name="connsiteX28" fmla="*/ 11458390 w 12192000"/>
              <a:gd name="connsiteY28" fmla="*/ 6201291 h 6858000"/>
              <a:gd name="connsiteX29" fmla="*/ 10932384 w 12192000"/>
              <a:gd name="connsiteY29" fmla="*/ 6197593 h 6858000"/>
              <a:gd name="connsiteX30" fmla="*/ 10836600 w 12192000"/>
              <a:gd name="connsiteY30" fmla="*/ 6292385 h 6858000"/>
              <a:gd name="connsiteX31" fmla="*/ 10932384 w 12192000"/>
              <a:gd name="connsiteY31" fmla="*/ 6387176 h 6858000"/>
              <a:gd name="connsiteX32" fmla="*/ 11028703 w 12192000"/>
              <a:gd name="connsiteY32" fmla="*/ 6292385 h 6858000"/>
              <a:gd name="connsiteX33" fmla="*/ 10932384 w 12192000"/>
              <a:gd name="connsiteY33" fmla="*/ 6197593 h 6858000"/>
              <a:gd name="connsiteX34" fmla="*/ 11330345 w 12192000"/>
              <a:gd name="connsiteY34" fmla="*/ 6197575 h 6858000"/>
              <a:gd name="connsiteX35" fmla="*/ 11248316 w 12192000"/>
              <a:gd name="connsiteY35" fmla="*/ 6268153 h 6858000"/>
              <a:gd name="connsiteX36" fmla="*/ 11248316 w 12192000"/>
              <a:gd name="connsiteY36" fmla="*/ 6268171 h 6858000"/>
              <a:gd name="connsiteX37" fmla="*/ 11289599 w 12192000"/>
              <a:gd name="connsiteY37" fmla="*/ 6272384 h 6858000"/>
              <a:gd name="connsiteX38" fmla="*/ 11329809 w 12192000"/>
              <a:gd name="connsiteY38" fmla="*/ 6234464 h 6858000"/>
              <a:gd name="connsiteX39" fmla="*/ 11367376 w 12192000"/>
              <a:gd name="connsiteY39" fmla="*/ 6271851 h 6858000"/>
              <a:gd name="connsiteX40" fmla="*/ 11367376 w 12192000"/>
              <a:gd name="connsiteY40" fmla="*/ 6275531 h 6858000"/>
              <a:gd name="connsiteX41" fmla="*/ 11346744 w 12192000"/>
              <a:gd name="connsiteY41" fmla="*/ 6276580 h 6858000"/>
              <a:gd name="connsiteX42" fmla="*/ 11257302 w 12192000"/>
              <a:gd name="connsiteY42" fmla="*/ 6337149 h 6858000"/>
              <a:gd name="connsiteX43" fmla="*/ 11316573 w 12192000"/>
              <a:gd name="connsiteY43" fmla="*/ 6387176 h 6858000"/>
              <a:gd name="connsiteX44" fmla="*/ 11370556 w 12192000"/>
              <a:gd name="connsiteY44" fmla="*/ 6356101 h 6858000"/>
              <a:gd name="connsiteX45" fmla="*/ 11370556 w 12192000"/>
              <a:gd name="connsiteY45" fmla="*/ 6383478 h 6858000"/>
              <a:gd name="connsiteX46" fmla="*/ 11411838 w 12192000"/>
              <a:gd name="connsiteY46" fmla="*/ 6383478 h 6858000"/>
              <a:gd name="connsiteX47" fmla="*/ 11411838 w 12192000"/>
              <a:gd name="connsiteY47" fmla="*/ 6277096 h 6858000"/>
              <a:gd name="connsiteX48" fmla="*/ 11330345 w 12192000"/>
              <a:gd name="connsiteY48" fmla="*/ 6197575 h 6858000"/>
              <a:gd name="connsiteX49" fmla="*/ 10509610 w 12192000"/>
              <a:gd name="connsiteY49" fmla="*/ 6137557 h 6858000"/>
              <a:gd name="connsiteX50" fmla="*/ 10484744 w 12192000"/>
              <a:gd name="connsiteY50" fmla="*/ 6201291 h 6858000"/>
              <a:gd name="connsiteX51" fmla="*/ 10427063 w 12192000"/>
              <a:gd name="connsiteY51" fmla="*/ 6201291 h 6858000"/>
              <a:gd name="connsiteX52" fmla="*/ 10427063 w 12192000"/>
              <a:gd name="connsiteY52" fmla="*/ 6239211 h 6858000"/>
              <a:gd name="connsiteX53" fmla="*/ 10470453 w 12192000"/>
              <a:gd name="connsiteY53" fmla="*/ 6239211 h 6858000"/>
              <a:gd name="connsiteX54" fmla="*/ 10460396 w 12192000"/>
              <a:gd name="connsiteY54" fmla="*/ 6263958 h 6858000"/>
              <a:gd name="connsiteX55" fmla="*/ 10446105 w 12192000"/>
              <a:gd name="connsiteY55" fmla="*/ 6322945 h 6858000"/>
              <a:gd name="connsiteX56" fmla="*/ 10513844 w 12192000"/>
              <a:gd name="connsiteY56" fmla="*/ 6387194 h 6858000"/>
              <a:gd name="connsiteX57" fmla="*/ 10559360 w 12192000"/>
              <a:gd name="connsiteY57" fmla="*/ 6376136 h 6858000"/>
              <a:gd name="connsiteX58" fmla="*/ 10548784 w 12192000"/>
              <a:gd name="connsiteY58" fmla="*/ 6342429 h 6858000"/>
              <a:gd name="connsiteX59" fmla="*/ 10519149 w 12192000"/>
              <a:gd name="connsiteY59" fmla="*/ 6350323 h 6858000"/>
              <a:gd name="connsiteX60" fmla="*/ 10489514 w 12192000"/>
              <a:gd name="connsiteY60" fmla="*/ 6320296 h 6858000"/>
              <a:gd name="connsiteX61" fmla="*/ 10498517 w 12192000"/>
              <a:gd name="connsiteY61" fmla="*/ 6278696 h 6858000"/>
              <a:gd name="connsiteX62" fmla="*/ 10513861 w 12192000"/>
              <a:gd name="connsiteY62" fmla="*/ 6239193 h 6858000"/>
              <a:gd name="connsiteX63" fmla="*/ 10563004 w 12192000"/>
              <a:gd name="connsiteY63" fmla="*/ 6239193 h 6858000"/>
              <a:gd name="connsiteX64" fmla="*/ 10610628 w 12192000"/>
              <a:gd name="connsiteY64" fmla="*/ 6383496 h 6858000"/>
              <a:gd name="connsiteX65" fmla="*/ 10664075 w 12192000"/>
              <a:gd name="connsiteY65" fmla="*/ 6383496 h 6858000"/>
              <a:gd name="connsiteX66" fmla="*/ 10698998 w 12192000"/>
              <a:gd name="connsiteY66" fmla="*/ 6247620 h 6858000"/>
              <a:gd name="connsiteX67" fmla="*/ 10733403 w 12192000"/>
              <a:gd name="connsiteY67" fmla="*/ 6383496 h 6858000"/>
              <a:gd name="connsiteX68" fmla="*/ 10785261 w 12192000"/>
              <a:gd name="connsiteY68" fmla="*/ 6383496 h 6858000"/>
              <a:gd name="connsiteX69" fmla="*/ 10845585 w 12192000"/>
              <a:gd name="connsiteY69" fmla="*/ 6201273 h 6858000"/>
              <a:gd name="connsiteX70" fmla="*/ 10799551 w 12192000"/>
              <a:gd name="connsiteY70" fmla="*/ 6201273 h 6858000"/>
              <a:gd name="connsiteX71" fmla="*/ 10759341 w 12192000"/>
              <a:gd name="connsiteY71" fmla="*/ 6339265 h 6858000"/>
              <a:gd name="connsiteX72" fmla="*/ 10727061 w 12192000"/>
              <a:gd name="connsiteY72" fmla="*/ 6201273 h 6858000"/>
              <a:gd name="connsiteX73" fmla="*/ 10670434 w 12192000"/>
              <a:gd name="connsiteY73" fmla="*/ 6201273 h 6858000"/>
              <a:gd name="connsiteX74" fmla="*/ 10638155 w 12192000"/>
              <a:gd name="connsiteY74" fmla="*/ 6339265 h 6858000"/>
              <a:gd name="connsiteX75" fmla="*/ 10597945 w 12192000"/>
              <a:gd name="connsiteY75" fmla="*/ 6201273 h 6858000"/>
              <a:gd name="connsiteX76" fmla="*/ 10528670 w 12192000"/>
              <a:gd name="connsiteY76" fmla="*/ 6201273 h 6858000"/>
              <a:gd name="connsiteX77" fmla="*/ 10548249 w 12192000"/>
              <a:gd name="connsiteY77" fmla="*/ 6152828 h 6858000"/>
              <a:gd name="connsiteX78" fmla="*/ 11189028 w 12192000"/>
              <a:gd name="connsiteY78" fmla="*/ 6120188 h 6858000"/>
              <a:gd name="connsiteX79" fmla="*/ 11189028 w 12192000"/>
              <a:gd name="connsiteY79" fmla="*/ 6226571 h 6858000"/>
              <a:gd name="connsiteX80" fmla="*/ 11132401 w 12192000"/>
              <a:gd name="connsiteY80" fmla="*/ 6197611 h 6858000"/>
              <a:gd name="connsiteX81" fmla="*/ 11041386 w 12192000"/>
              <a:gd name="connsiteY81" fmla="*/ 6292936 h 6858000"/>
              <a:gd name="connsiteX82" fmla="*/ 11041404 w 12192000"/>
              <a:gd name="connsiteY82" fmla="*/ 6292918 h 6858000"/>
              <a:gd name="connsiteX83" fmla="*/ 11132418 w 12192000"/>
              <a:gd name="connsiteY83" fmla="*/ 6387194 h 6858000"/>
              <a:gd name="connsiteX84" fmla="*/ 11191153 w 12192000"/>
              <a:gd name="connsiteY84" fmla="*/ 6358234 h 6858000"/>
              <a:gd name="connsiteX85" fmla="*/ 11191153 w 12192000"/>
              <a:gd name="connsiteY85" fmla="*/ 6383514 h 6858000"/>
              <a:gd name="connsiteX86" fmla="*/ 11232954 w 12192000"/>
              <a:gd name="connsiteY86" fmla="*/ 6383514 h 6858000"/>
              <a:gd name="connsiteX87" fmla="*/ 11232954 w 12192000"/>
              <a:gd name="connsiteY87" fmla="*/ 6120188 h 6858000"/>
              <a:gd name="connsiteX88" fmla="*/ 0 w 12192000"/>
              <a:gd name="connsiteY88" fmla="*/ 0 h 6858000"/>
              <a:gd name="connsiteX89" fmla="*/ 12192000 w 12192000"/>
              <a:gd name="connsiteY89" fmla="*/ 0 h 6858000"/>
              <a:gd name="connsiteX90" fmla="*/ 12192000 w 12192000"/>
              <a:gd name="connsiteY90" fmla="*/ 6858000 h 6858000"/>
              <a:gd name="connsiteX91" fmla="*/ 0 w 12192000"/>
              <a:gd name="connsiteY9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2000" h="6858000">
                <a:moveTo>
                  <a:pt x="11368966" y="6302927"/>
                </a:moveTo>
                <a:lnTo>
                  <a:pt x="11368966" y="6313451"/>
                </a:lnTo>
                <a:cubicBezTo>
                  <a:pt x="11368966" y="6332403"/>
                  <a:pt x="11352567" y="6354536"/>
                  <a:pt x="11328755" y="6354536"/>
                </a:cubicBezTo>
                <a:cubicBezTo>
                  <a:pt x="11313947" y="6354536"/>
                  <a:pt x="11301246" y="6348225"/>
                  <a:pt x="11301246" y="6334003"/>
                </a:cubicBezTo>
                <a:lnTo>
                  <a:pt x="11301228" y="6334003"/>
                </a:lnTo>
                <a:cubicBezTo>
                  <a:pt x="11301228" y="6313985"/>
                  <a:pt x="11327166" y="6305558"/>
                  <a:pt x="11349388" y="6303976"/>
                </a:cubicBezTo>
                <a:close/>
                <a:moveTo>
                  <a:pt x="10932384" y="6234980"/>
                </a:moveTo>
                <a:cubicBezTo>
                  <a:pt x="10963073" y="6234980"/>
                  <a:pt x="10983723" y="6260793"/>
                  <a:pt x="10983723" y="6292385"/>
                </a:cubicBezTo>
                <a:cubicBezTo>
                  <a:pt x="10983723" y="6323976"/>
                  <a:pt x="10963609" y="6349789"/>
                  <a:pt x="10932384" y="6349789"/>
                </a:cubicBezTo>
                <a:cubicBezTo>
                  <a:pt x="10901158" y="6349789"/>
                  <a:pt x="10881580" y="6323976"/>
                  <a:pt x="10881580" y="6292385"/>
                </a:cubicBezTo>
                <a:cubicBezTo>
                  <a:pt x="10881580" y="6260793"/>
                  <a:pt x="10901694" y="6234980"/>
                  <a:pt x="10932384" y="6234980"/>
                </a:cubicBezTo>
                <a:close/>
                <a:moveTo>
                  <a:pt x="11139296" y="6234464"/>
                </a:moveTo>
                <a:cubicBezTo>
                  <a:pt x="11172093" y="6234464"/>
                  <a:pt x="11191689" y="6259744"/>
                  <a:pt x="11191689" y="6292918"/>
                </a:cubicBezTo>
                <a:cubicBezTo>
                  <a:pt x="11191689" y="6326091"/>
                  <a:pt x="11171575" y="6351372"/>
                  <a:pt x="11139296" y="6351372"/>
                </a:cubicBezTo>
                <a:cubicBezTo>
                  <a:pt x="11107017" y="6351372"/>
                  <a:pt x="11086384" y="6323460"/>
                  <a:pt x="11086384" y="6292918"/>
                </a:cubicBezTo>
                <a:cubicBezTo>
                  <a:pt x="11086384" y="6261327"/>
                  <a:pt x="11106499" y="6234464"/>
                  <a:pt x="11139296" y="6234464"/>
                </a:cubicBezTo>
                <a:close/>
                <a:moveTo>
                  <a:pt x="11409176" y="6201291"/>
                </a:moveTo>
                <a:lnTo>
                  <a:pt x="11485918" y="6378767"/>
                </a:lnTo>
                <a:lnTo>
                  <a:pt x="11482220" y="6387194"/>
                </a:lnTo>
                <a:cubicBezTo>
                  <a:pt x="11473217" y="6407212"/>
                  <a:pt x="11461588" y="6418270"/>
                  <a:pt x="11438830" y="6418270"/>
                </a:cubicBezTo>
                <a:cubicBezTo>
                  <a:pt x="11433006" y="6418270"/>
                  <a:pt x="11426129" y="6417221"/>
                  <a:pt x="11420305" y="6415639"/>
                </a:cubicBezTo>
                <a:lnTo>
                  <a:pt x="11420305" y="6453559"/>
                </a:lnTo>
                <a:cubicBezTo>
                  <a:pt x="11427719" y="6455657"/>
                  <a:pt x="11435114" y="6456190"/>
                  <a:pt x="11444117" y="6456190"/>
                </a:cubicBezTo>
                <a:cubicBezTo>
                  <a:pt x="11486454" y="6456190"/>
                  <a:pt x="11512391" y="6425114"/>
                  <a:pt x="11528790" y="6385096"/>
                </a:cubicBezTo>
                <a:lnTo>
                  <a:pt x="11603406" y="6201291"/>
                </a:lnTo>
                <a:lnTo>
                  <a:pt x="11554192" y="6201291"/>
                </a:lnTo>
                <a:lnTo>
                  <a:pt x="11509212" y="6331905"/>
                </a:lnTo>
                <a:lnTo>
                  <a:pt x="11458408" y="6201291"/>
                </a:lnTo>
                <a:lnTo>
                  <a:pt x="11458390" y="6201291"/>
                </a:lnTo>
                <a:close/>
                <a:moveTo>
                  <a:pt x="10932384" y="6197593"/>
                </a:moveTo>
                <a:cubicBezTo>
                  <a:pt x="10880508" y="6197593"/>
                  <a:pt x="10836600" y="6236562"/>
                  <a:pt x="10836600" y="6292385"/>
                </a:cubicBezTo>
                <a:cubicBezTo>
                  <a:pt x="10836600" y="6348207"/>
                  <a:pt x="10881044" y="6387176"/>
                  <a:pt x="10932384" y="6387176"/>
                </a:cubicBezTo>
                <a:cubicBezTo>
                  <a:pt x="10983723" y="6387176"/>
                  <a:pt x="11028703" y="6348207"/>
                  <a:pt x="11028703" y="6292385"/>
                </a:cubicBezTo>
                <a:cubicBezTo>
                  <a:pt x="11028703" y="6236562"/>
                  <a:pt x="10984259" y="6197593"/>
                  <a:pt x="10932384" y="6197593"/>
                </a:cubicBezTo>
                <a:close/>
                <a:moveTo>
                  <a:pt x="11330345" y="6197575"/>
                </a:moveTo>
                <a:cubicBezTo>
                  <a:pt x="11284829" y="6197575"/>
                  <a:pt x="11250960" y="6224953"/>
                  <a:pt x="11248316" y="6268153"/>
                </a:cubicBezTo>
                <a:lnTo>
                  <a:pt x="11248316" y="6268171"/>
                </a:lnTo>
                <a:lnTo>
                  <a:pt x="11289599" y="6272384"/>
                </a:lnTo>
                <a:cubicBezTo>
                  <a:pt x="11291189" y="6248687"/>
                  <a:pt x="11305997" y="6234464"/>
                  <a:pt x="11329809" y="6234464"/>
                </a:cubicBezTo>
                <a:cubicBezTo>
                  <a:pt x="11353621" y="6234464"/>
                  <a:pt x="11367376" y="6248687"/>
                  <a:pt x="11367376" y="6271851"/>
                </a:cubicBezTo>
                <a:lnTo>
                  <a:pt x="11367376" y="6275531"/>
                </a:lnTo>
                <a:lnTo>
                  <a:pt x="11346744" y="6276580"/>
                </a:lnTo>
                <a:cubicBezTo>
                  <a:pt x="11302818" y="6279211"/>
                  <a:pt x="11257302" y="6296598"/>
                  <a:pt x="11257302" y="6337149"/>
                </a:cubicBezTo>
                <a:cubicBezTo>
                  <a:pt x="11257302" y="6369274"/>
                  <a:pt x="11282703" y="6387176"/>
                  <a:pt x="11316573" y="6387176"/>
                </a:cubicBezTo>
                <a:cubicBezTo>
                  <a:pt x="11341974" y="6387176"/>
                  <a:pt x="11364196" y="6374003"/>
                  <a:pt x="11370556" y="6356101"/>
                </a:cubicBezTo>
                <a:lnTo>
                  <a:pt x="11370556" y="6383478"/>
                </a:lnTo>
                <a:lnTo>
                  <a:pt x="11411838" y="6383478"/>
                </a:lnTo>
                <a:lnTo>
                  <a:pt x="11411838" y="6277096"/>
                </a:lnTo>
                <a:cubicBezTo>
                  <a:pt x="11411838" y="6226535"/>
                  <a:pt x="11375861" y="6197575"/>
                  <a:pt x="11330345" y="6197575"/>
                </a:cubicBezTo>
                <a:close/>
                <a:moveTo>
                  <a:pt x="10509610" y="6137557"/>
                </a:moveTo>
                <a:lnTo>
                  <a:pt x="10484744" y="6201291"/>
                </a:lnTo>
                <a:lnTo>
                  <a:pt x="10427063" y="6201291"/>
                </a:lnTo>
                <a:lnTo>
                  <a:pt x="10427063" y="6239211"/>
                </a:lnTo>
                <a:lnTo>
                  <a:pt x="10470453" y="6239211"/>
                </a:lnTo>
                <a:lnTo>
                  <a:pt x="10460396" y="6263958"/>
                </a:lnTo>
                <a:cubicBezTo>
                  <a:pt x="10450875" y="6287656"/>
                  <a:pt x="10446105" y="6307674"/>
                  <a:pt x="10446105" y="6322945"/>
                </a:cubicBezTo>
                <a:cubicBezTo>
                  <a:pt x="10446105" y="6361398"/>
                  <a:pt x="10474151" y="6387194"/>
                  <a:pt x="10513844" y="6387194"/>
                </a:cubicBezTo>
                <a:cubicBezTo>
                  <a:pt x="10528134" y="6387194"/>
                  <a:pt x="10546659" y="6382981"/>
                  <a:pt x="10559360" y="6376136"/>
                </a:cubicBezTo>
                <a:lnTo>
                  <a:pt x="10548784" y="6342429"/>
                </a:lnTo>
                <a:cubicBezTo>
                  <a:pt x="10542443" y="6345594"/>
                  <a:pt x="10528670" y="6350323"/>
                  <a:pt x="10519149" y="6350323"/>
                </a:cubicBezTo>
                <a:cubicBezTo>
                  <a:pt x="10502750" y="6350323"/>
                  <a:pt x="10489514" y="6340314"/>
                  <a:pt x="10489514" y="6320296"/>
                </a:cubicBezTo>
                <a:cubicBezTo>
                  <a:pt x="10489514" y="6307122"/>
                  <a:pt x="10492693" y="6293967"/>
                  <a:pt x="10498517" y="6278696"/>
                </a:cubicBezTo>
                <a:lnTo>
                  <a:pt x="10513861" y="6239193"/>
                </a:lnTo>
                <a:lnTo>
                  <a:pt x="10563004" y="6239193"/>
                </a:lnTo>
                <a:lnTo>
                  <a:pt x="10610628" y="6383496"/>
                </a:lnTo>
                <a:lnTo>
                  <a:pt x="10664075" y="6383496"/>
                </a:lnTo>
                <a:lnTo>
                  <a:pt x="10698998" y="6247620"/>
                </a:lnTo>
                <a:lnTo>
                  <a:pt x="10733403" y="6383496"/>
                </a:lnTo>
                <a:lnTo>
                  <a:pt x="10785261" y="6383496"/>
                </a:lnTo>
                <a:lnTo>
                  <a:pt x="10845585" y="6201273"/>
                </a:lnTo>
                <a:lnTo>
                  <a:pt x="10799551" y="6201273"/>
                </a:lnTo>
                <a:lnTo>
                  <a:pt x="10759341" y="6339265"/>
                </a:lnTo>
                <a:lnTo>
                  <a:pt x="10727061" y="6201273"/>
                </a:lnTo>
                <a:lnTo>
                  <a:pt x="10670434" y="6201273"/>
                </a:lnTo>
                <a:lnTo>
                  <a:pt x="10638155" y="6339265"/>
                </a:lnTo>
                <a:lnTo>
                  <a:pt x="10597945" y="6201273"/>
                </a:lnTo>
                <a:lnTo>
                  <a:pt x="10528670" y="6201273"/>
                </a:lnTo>
                <a:lnTo>
                  <a:pt x="10548249" y="6152828"/>
                </a:lnTo>
                <a:close/>
                <a:moveTo>
                  <a:pt x="11189028" y="6120188"/>
                </a:moveTo>
                <a:lnTo>
                  <a:pt x="11189028" y="6226571"/>
                </a:lnTo>
                <a:cubicBezTo>
                  <a:pt x="11177917" y="6206037"/>
                  <a:pt x="11153051" y="6197611"/>
                  <a:pt x="11132401" y="6197611"/>
                </a:cubicBezTo>
                <a:cubicBezTo>
                  <a:pt x="11080007" y="6197611"/>
                  <a:pt x="11041386" y="6239744"/>
                  <a:pt x="11041386" y="6292936"/>
                </a:cubicBezTo>
                <a:lnTo>
                  <a:pt x="11041404" y="6292918"/>
                </a:lnTo>
                <a:cubicBezTo>
                  <a:pt x="11041404" y="6347158"/>
                  <a:pt x="11082151" y="6387194"/>
                  <a:pt x="11132418" y="6387194"/>
                </a:cubicBezTo>
                <a:cubicBezTo>
                  <a:pt x="11155694" y="6387194"/>
                  <a:pt x="11180042" y="6378767"/>
                  <a:pt x="11191153" y="6358234"/>
                </a:cubicBezTo>
                <a:lnTo>
                  <a:pt x="11191153" y="6383514"/>
                </a:lnTo>
                <a:lnTo>
                  <a:pt x="11232954" y="6383514"/>
                </a:lnTo>
                <a:lnTo>
                  <a:pt x="11232954" y="6120188"/>
                </a:lnTo>
                <a:close/>
                <a:moveTo>
                  <a:pt x="0" y="0"/>
                </a:moveTo>
                <a:lnTo>
                  <a:pt x="12192000" y="0"/>
                </a:lnTo>
                <a:lnTo>
                  <a:pt x="12192000" y="6858000"/>
                </a:lnTo>
                <a:lnTo>
                  <a:pt x="0" y="6858000"/>
                </a:lnTo>
                <a:close/>
              </a:path>
            </a:pathLst>
          </a:custGeom>
          <a:solidFill>
            <a:schemeClr val="bg2"/>
          </a:solidFill>
        </p:spPr>
        <p:txBody>
          <a:bodyPr wrap="square" anchor="ctr">
            <a:noAutofit/>
          </a:bodyPr>
          <a:lstStyle>
            <a:lvl1pPr marL="0" indent="0" algn="ctr">
              <a:buNone/>
              <a:defRPr/>
            </a:lvl1pPr>
          </a:lstStyle>
          <a:p>
            <a:r>
              <a:rPr lang="en-NO"/>
              <a:t>Insert image</a:t>
            </a:r>
          </a:p>
        </p:txBody>
      </p:sp>
      <p:sp>
        <p:nvSpPr>
          <p:cNvPr id="9" name="Grafik 2">
            <a:extLst>
              <a:ext uri="{FF2B5EF4-FFF2-40B4-BE49-F238E27FC236}">
                <a16:creationId xmlns:a16="http://schemas.microsoft.com/office/drawing/2014/main" id="{F4B68112-DE42-4DFB-7361-A5E77EFF9EC3}"/>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166011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2 Full image + big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F502EE-06A4-D99A-DD97-7AC8F281DB34}"/>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rgbClr val="FFFFFF"/>
              </a:solidFill>
            </a:endParaRPr>
          </a:p>
        </p:txBody>
      </p:sp>
      <p:sp>
        <p:nvSpPr>
          <p:cNvPr id="7" name="Titel 6">
            <a:extLst>
              <a:ext uri="{FF2B5EF4-FFF2-40B4-BE49-F238E27FC236}">
                <a16:creationId xmlns:a16="http://schemas.microsoft.com/office/drawing/2014/main" id="{9AD5483F-2B25-73DB-92B8-84F1F12AC0B8}"/>
              </a:ext>
            </a:extLst>
          </p:cNvPr>
          <p:cNvSpPr>
            <a:spLocks noGrp="1"/>
          </p:cNvSpPr>
          <p:nvPr>
            <p:ph type="title" hasCustomPrompt="1"/>
          </p:nvPr>
        </p:nvSpPr>
        <p:spPr>
          <a:xfrm>
            <a:off x="587375" y="2349500"/>
            <a:ext cx="7272337" cy="1512887"/>
          </a:xfrm>
        </p:spPr>
        <p:txBody>
          <a:bodyPr/>
          <a:lstStyle>
            <a:lvl1pPr>
              <a:lnSpc>
                <a:spcPts val="6000"/>
              </a:lnSpc>
              <a:defRPr sz="5000">
                <a:solidFill>
                  <a:schemeClr val="bg1"/>
                </a:solidFill>
              </a:defRPr>
            </a:lvl1pPr>
          </a:lstStyle>
          <a:p>
            <a:r>
              <a:rPr lang="en-GB"/>
              <a:t>Click to edit title</a:t>
            </a:r>
            <a:endParaRPr lang="da-DK"/>
          </a:p>
        </p:txBody>
      </p:sp>
      <p:sp>
        <p:nvSpPr>
          <p:cNvPr id="5" name="Pladsholder til tekst 4">
            <a:extLst>
              <a:ext uri="{FF2B5EF4-FFF2-40B4-BE49-F238E27FC236}">
                <a16:creationId xmlns:a16="http://schemas.microsoft.com/office/drawing/2014/main" id="{1AB2F448-6F2E-5CC3-8BBC-78EDD4639AC5}"/>
              </a:ext>
            </a:extLst>
          </p:cNvPr>
          <p:cNvSpPr>
            <a:spLocks noGrp="1"/>
          </p:cNvSpPr>
          <p:nvPr>
            <p:ph type="body" sz="quarter" idx="14"/>
          </p:nvPr>
        </p:nvSpPr>
        <p:spPr>
          <a:xfrm>
            <a:off x="587374" y="4005262"/>
            <a:ext cx="7272338" cy="865187"/>
          </a:xfrm>
          <a:prstGeom prst="rect">
            <a:avLst/>
          </a:prstGeom>
        </p:spPr>
        <p:txBody>
          <a:bodyPr lIns="0" tIns="0" rIns="0" bIns="0"/>
          <a:lstStyle>
            <a:lvl1pPr>
              <a:lnSpc>
                <a:spcPts val="2600"/>
              </a:lnSpc>
              <a:spcAft>
                <a:spcPts val="0"/>
              </a:spcAft>
              <a:buClr>
                <a:schemeClr val="bg1"/>
              </a:buClr>
              <a:defRPr sz="2000">
                <a:solidFill>
                  <a:schemeClr val="bg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a:t>Click to edit Master text styles</a:t>
            </a:r>
          </a:p>
        </p:txBody>
      </p:sp>
      <p:sp>
        <p:nvSpPr>
          <p:cNvPr id="2" name="Grafik 2">
            <a:extLst>
              <a:ext uri="{FF2B5EF4-FFF2-40B4-BE49-F238E27FC236}">
                <a16:creationId xmlns:a16="http://schemas.microsoft.com/office/drawing/2014/main" id="{1FF61CEB-6B13-72EC-6E12-B24882FE149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28115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3 Quote in white car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rafik 2">
            <a:extLst>
              <a:ext uri="{FF2B5EF4-FFF2-40B4-BE49-F238E27FC236}">
                <a16:creationId xmlns:a16="http://schemas.microsoft.com/office/drawing/2014/main" id="{86FE6864-E8B2-5FE4-DA3E-C70369B04D9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Afrundet rektangel 3">
            <a:extLst>
              <a:ext uri="{FF2B5EF4-FFF2-40B4-BE49-F238E27FC236}">
                <a16:creationId xmlns:a16="http://schemas.microsoft.com/office/drawing/2014/main" id="{F2DA0EDD-2D0B-E26D-AF33-7021F1E7725E}"/>
              </a:ext>
            </a:extLst>
          </p:cNvPr>
          <p:cNvSpPr/>
          <p:nvPr userDrawn="1"/>
        </p:nvSpPr>
        <p:spPr>
          <a:xfrm>
            <a:off x="587375" y="1344595"/>
            <a:ext cx="7272338" cy="4537075"/>
          </a:xfrm>
          <a:prstGeom prst="roundRect">
            <a:avLst>
              <a:gd name="adj" fmla="val 11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6" name="Pladsholder til billede 11">
            <a:extLst>
              <a:ext uri="{FF2B5EF4-FFF2-40B4-BE49-F238E27FC236}">
                <a16:creationId xmlns:a16="http://schemas.microsoft.com/office/drawing/2014/main" id="{515A430E-6A65-5EBE-580F-4F221D6594D4}"/>
              </a:ext>
            </a:extLst>
          </p:cNvPr>
          <p:cNvSpPr>
            <a:spLocks noGrp="1"/>
          </p:cNvSpPr>
          <p:nvPr>
            <p:ph type="pic" sz="quarter" idx="13" hasCustomPrompt="1"/>
          </p:nvPr>
        </p:nvSpPr>
        <p:spPr>
          <a:xfrm>
            <a:off x="7140575" y="477325"/>
            <a:ext cx="4464050" cy="3888300"/>
          </a:xfrm>
          <a:custGeom>
            <a:avLst/>
            <a:gdLst>
              <a:gd name="connsiteX0" fmla="*/ 569933 w 5400675"/>
              <a:gd name="connsiteY0" fmla="*/ 0 h 5400675"/>
              <a:gd name="connsiteX1" fmla="*/ 4830742 w 5400675"/>
              <a:gd name="connsiteY1" fmla="*/ 0 h 5400675"/>
              <a:gd name="connsiteX2" fmla="*/ 5400675 w 5400675"/>
              <a:gd name="connsiteY2" fmla="*/ 569933 h 5400675"/>
              <a:gd name="connsiteX3" fmla="*/ 5400675 w 5400675"/>
              <a:gd name="connsiteY3" fmla="*/ 4830742 h 5400675"/>
              <a:gd name="connsiteX4" fmla="*/ 4830742 w 5400675"/>
              <a:gd name="connsiteY4" fmla="*/ 5400675 h 5400675"/>
              <a:gd name="connsiteX5" fmla="*/ 569933 w 5400675"/>
              <a:gd name="connsiteY5" fmla="*/ 5400675 h 5400675"/>
              <a:gd name="connsiteX6" fmla="*/ 0 w 5400675"/>
              <a:gd name="connsiteY6" fmla="*/ 4830742 h 5400675"/>
              <a:gd name="connsiteX7" fmla="*/ 0 w 5400675"/>
              <a:gd name="connsiteY7" fmla="*/ 569933 h 5400675"/>
              <a:gd name="connsiteX8" fmla="*/ 569933 w 5400675"/>
              <a:gd name="connsiteY8" fmla="*/ 0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400675">
                <a:moveTo>
                  <a:pt x="569933" y="0"/>
                </a:moveTo>
                <a:lnTo>
                  <a:pt x="4830742" y="0"/>
                </a:lnTo>
                <a:cubicBezTo>
                  <a:pt x="5145507" y="0"/>
                  <a:pt x="5400675" y="255168"/>
                  <a:pt x="5400675" y="569933"/>
                </a:cubicBezTo>
                <a:lnTo>
                  <a:pt x="5400675" y="4830742"/>
                </a:lnTo>
                <a:cubicBezTo>
                  <a:pt x="5400675" y="5145507"/>
                  <a:pt x="5145507" y="5400675"/>
                  <a:pt x="4830742" y="5400675"/>
                </a:cubicBezTo>
                <a:lnTo>
                  <a:pt x="569933" y="5400675"/>
                </a:lnTo>
                <a:cubicBezTo>
                  <a:pt x="255168" y="5400675"/>
                  <a:pt x="0" y="5145507"/>
                  <a:pt x="0" y="4830742"/>
                </a:cubicBezTo>
                <a:lnTo>
                  <a:pt x="0" y="569933"/>
                </a:lnTo>
                <a:cubicBezTo>
                  <a:pt x="0" y="255168"/>
                  <a:pt x="255168" y="0"/>
                  <a:pt x="569933" y="0"/>
                </a:cubicBezTo>
                <a:close/>
              </a:path>
            </a:pathLst>
          </a:custGeom>
          <a:solidFill>
            <a:schemeClr val="bg2"/>
          </a:solidFill>
        </p:spPr>
        <p:txBody>
          <a:bodyPr wrap="square" anchor="ctr">
            <a:noAutofit/>
          </a:bodyPr>
          <a:lstStyle>
            <a:lvl1pPr marL="0" indent="0" algn="ctr">
              <a:buNone/>
              <a:defRPr>
                <a:solidFill>
                  <a:schemeClr val="tx1"/>
                </a:solidFill>
              </a:defRPr>
            </a:lvl1pPr>
          </a:lstStyle>
          <a:p>
            <a:r>
              <a:rPr lang="da-DK"/>
              <a:t>Insert image</a:t>
            </a:r>
          </a:p>
        </p:txBody>
      </p:sp>
      <p:sp>
        <p:nvSpPr>
          <p:cNvPr id="10" name="Title 1">
            <a:extLst>
              <a:ext uri="{FF2B5EF4-FFF2-40B4-BE49-F238E27FC236}">
                <a16:creationId xmlns:a16="http://schemas.microsoft.com/office/drawing/2014/main" id="{40FC1661-A8B0-BE88-25C3-7614FA869072}"/>
              </a:ext>
            </a:extLst>
          </p:cNvPr>
          <p:cNvSpPr>
            <a:spLocks noGrp="1"/>
          </p:cNvSpPr>
          <p:nvPr>
            <p:ph type="title" hasCustomPrompt="1"/>
          </p:nvPr>
        </p:nvSpPr>
        <p:spPr>
          <a:xfrm>
            <a:off x="947738" y="1844675"/>
            <a:ext cx="5784658" cy="2520950"/>
          </a:xfrm>
          <a:prstGeom prst="rect">
            <a:avLst/>
          </a:prstGeom>
        </p:spPr>
        <p:txBody>
          <a:bodyPr/>
          <a:lstStyle>
            <a:lvl1pPr>
              <a:lnSpc>
                <a:spcPct val="100000"/>
              </a:lnSpc>
              <a:defRPr sz="2800"/>
            </a:lvl1pPr>
          </a:lstStyle>
          <a:p>
            <a:r>
              <a:rPr lang="en-GB"/>
              <a:t>Click to edit quote</a:t>
            </a:r>
            <a:endParaRPr lang="da-DK"/>
          </a:p>
        </p:txBody>
      </p:sp>
      <p:sp>
        <p:nvSpPr>
          <p:cNvPr id="17" name="Text Placeholder 15">
            <a:extLst>
              <a:ext uri="{FF2B5EF4-FFF2-40B4-BE49-F238E27FC236}">
                <a16:creationId xmlns:a16="http://schemas.microsoft.com/office/drawing/2014/main" id="{A47BEEF9-0A22-6A83-200D-CE23DD35A181}"/>
              </a:ext>
            </a:extLst>
          </p:cNvPr>
          <p:cNvSpPr>
            <a:spLocks noGrp="1"/>
          </p:cNvSpPr>
          <p:nvPr>
            <p:ph type="body" sz="quarter" idx="15" hasCustomPrompt="1"/>
          </p:nvPr>
        </p:nvSpPr>
        <p:spPr>
          <a:xfrm>
            <a:off x="947737" y="4865705"/>
            <a:ext cx="5784657" cy="255608"/>
          </a:xfrm>
        </p:spPr>
        <p:txBody>
          <a:bodyPr/>
          <a:lstStyle>
            <a:lvl1pPr marL="0" indent="0">
              <a:buNone/>
              <a:defRPr b="0" i="0">
                <a:latin typeface="Franklin Gothic Demi" panose="020B0603020102020204" pitchFamily="34" charset="0"/>
              </a:defRPr>
            </a:lvl1pPr>
          </a:lstStyle>
          <a:p>
            <a:pPr lvl="0"/>
            <a:r>
              <a:rPr lang="en-NO"/>
              <a:t>Full name</a:t>
            </a:r>
          </a:p>
        </p:txBody>
      </p:sp>
      <p:sp>
        <p:nvSpPr>
          <p:cNvPr id="18" name="Text Placeholder 15">
            <a:extLst>
              <a:ext uri="{FF2B5EF4-FFF2-40B4-BE49-F238E27FC236}">
                <a16:creationId xmlns:a16="http://schemas.microsoft.com/office/drawing/2014/main" id="{FED8F32F-F9AA-CE22-2059-D4555B45F530}"/>
              </a:ext>
            </a:extLst>
          </p:cNvPr>
          <p:cNvSpPr>
            <a:spLocks noGrp="1"/>
          </p:cNvSpPr>
          <p:nvPr>
            <p:ph type="body" sz="quarter" idx="16" hasCustomPrompt="1"/>
          </p:nvPr>
        </p:nvSpPr>
        <p:spPr>
          <a:xfrm>
            <a:off x="947737" y="5119093"/>
            <a:ext cx="5784657" cy="255608"/>
          </a:xfrm>
        </p:spPr>
        <p:txBody>
          <a:bodyPr/>
          <a:lstStyle>
            <a:lvl1pPr marL="0" indent="0">
              <a:buNone/>
              <a:defRPr b="0" i="0">
                <a:latin typeface="+mn-lt"/>
              </a:defRPr>
            </a:lvl1pPr>
          </a:lstStyle>
          <a:p>
            <a:pPr lvl="0"/>
            <a:r>
              <a:rPr lang="en-NO"/>
              <a:t>Title, company</a:t>
            </a:r>
          </a:p>
        </p:txBody>
      </p:sp>
    </p:spTree>
    <p:extLst>
      <p:ext uri="{BB962C8B-B14F-4D97-AF65-F5344CB8AC3E}">
        <p14:creationId xmlns:p14="http://schemas.microsoft.com/office/powerpoint/2010/main" val="3264047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6">
            <a:extLst>
              <a:ext uri="{FF2B5EF4-FFF2-40B4-BE49-F238E27FC236}">
                <a16:creationId xmlns:a16="http://schemas.microsoft.com/office/drawing/2014/main" id="{B9819FED-BA71-D6D7-3D2C-42BDF34402D3}"/>
              </a:ext>
            </a:extLst>
          </p:cNvPr>
          <p:cNvSpPr>
            <a:spLocks noGrp="1"/>
          </p:cNvSpPr>
          <p:nvPr>
            <p:ph type="title" hasCustomPrompt="1"/>
          </p:nvPr>
        </p:nvSpPr>
        <p:spPr>
          <a:xfrm>
            <a:off x="1524000" y="1490329"/>
            <a:ext cx="9144001" cy="2370471"/>
          </a:xfrm>
        </p:spPr>
        <p:txBody>
          <a:bodyPr/>
          <a:lstStyle>
            <a:lvl1pPr>
              <a:defRPr sz="3600">
                <a:solidFill>
                  <a:srgbClr val="171717"/>
                </a:solidFill>
              </a:defRPr>
            </a:lvl1pPr>
          </a:lstStyle>
          <a:p>
            <a:r>
              <a:rPr lang="en-GB"/>
              <a:t>Click to edit quote</a:t>
            </a:r>
            <a:endParaRPr lang="da-DK"/>
          </a:p>
        </p:txBody>
      </p:sp>
      <p:sp>
        <p:nvSpPr>
          <p:cNvPr id="2" name="Text Placeholder 15">
            <a:extLst>
              <a:ext uri="{FF2B5EF4-FFF2-40B4-BE49-F238E27FC236}">
                <a16:creationId xmlns:a16="http://schemas.microsoft.com/office/drawing/2014/main" id="{21E67010-D646-F3A6-C0F1-F39388A714DC}"/>
              </a:ext>
            </a:extLst>
          </p:cNvPr>
          <p:cNvSpPr>
            <a:spLocks noGrp="1"/>
          </p:cNvSpPr>
          <p:nvPr>
            <p:ph type="body" sz="quarter" idx="15" hasCustomPrompt="1"/>
          </p:nvPr>
        </p:nvSpPr>
        <p:spPr>
          <a:xfrm>
            <a:off x="1524000" y="4005263"/>
            <a:ext cx="6335713" cy="255608"/>
          </a:xfrm>
        </p:spPr>
        <p:txBody>
          <a:bodyPr/>
          <a:lstStyle>
            <a:lvl1pPr marL="0" indent="0">
              <a:buNone/>
              <a:defRPr b="0" i="0">
                <a:latin typeface="Franklin Gothic Demi" panose="020B0603020102020204" pitchFamily="34" charset="0"/>
              </a:defRPr>
            </a:lvl1pPr>
          </a:lstStyle>
          <a:p>
            <a:pPr lvl="0"/>
            <a:r>
              <a:rPr lang="en-NO"/>
              <a:t>Full name</a:t>
            </a:r>
          </a:p>
        </p:txBody>
      </p:sp>
      <p:sp>
        <p:nvSpPr>
          <p:cNvPr id="3" name="Text Placeholder 15">
            <a:extLst>
              <a:ext uri="{FF2B5EF4-FFF2-40B4-BE49-F238E27FC236}">
                <a16:creationId xmlns:a16="http://schemas.microsoft.com/office/drawing/2014/main" id="{FBC6C238-D290-AD85-5E6E-785EA2ED78CF}"/>
              </a:ext>
            </a:extLst>
          </p:cNvPr>
          <p:cNvSpPr>
            <a:spLocks noGrp="1"/>
          </p:cNvSpPr>
          <p:nvPr>
            <p:ph type="body" sz="quarter" idx="16" hasCustomPrompt="1"/>
          </p:nvPr>
        </p:nvSpPr>
        <p:spPr>
          <a:xfrm>
            <a:off x="1524000" y="4258651"/>
            <a:ext cx="6335713" cy="255608"/>
          </a:xfrm>
        </p:spPr>
        <p:txBody>
          <a:bodyPr/>
          <a:lstStyle>
            <a:lvl1pPr marL="0" indent="0">
              <a:buNone/>
              <a:defRPr b="0" i="0">
                <a:latin typeface="Franklin Gothic Book" panose="020B0503020102020204" pitchFamily="34" charset="0"/>
              </a:defRPr>
            </a:lvl1pPr>
          </a:lstStyle>
          <a:p>
            <a:pPr lvl="0"/>
            <a:r>
              <a:rPr lang="en-NO"/>
              <a:t>Title, company</a:t>
            </a:r>
          </a:p>
        </p:txBody>
      </p:sp>
    </p:spTree>
    <p:extLst>
      <p:ext uri="{BB962C8B-B14F-4D97-AF65-F5344CB8AC3E}">
        <p14:creationId xmlns:p14="http://schemas.microsoft.com/office/powerpoint/2010/main" val="3878386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5 Quote,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6">
            <a:extLst>
              <a:ext uri="{FF2B5EF4-FFF2-40B4-BE49-F238E27FC236}">
                <a16:creationId xmlns:a16="http://schemas.microsoft.com/office/drawing/2014/main" id="{E3FF44CD-60AA-0F22-3FAB-E95DB70ADD5C}"/>
              </a:ext>
            </a:extLst>
          </p:cNvPr>
          <p:cNvSpPr>
            <a:spLocks noGrp="1"/>
          </p:cNvSpPr>
          <p:nvPr>
            <p:ph type="title" hasCustomPrompt="1"/>
          </p:nvPr>
        </p:nvSpPr>
        <p:spPr>
          <a:xfrm>
            <a:off x="1524000" y="1490329"/>
            <a:ext cx="9144001" cy="2370471"/>
          </a:xfrm>
        </p:spPr>
        <p:txBody>
          <a:bodyPr/>
          <a:lstStyle>
            <a:lvl1pPr>
              <a:defRPr sz="3600">
                <a:solidFill>
                  <a:schemeClr val="bg1"/>
                </a:solidFill>
              </a:defRPr>
            </a:lvl1pPr>
          </a:lstStyle>
          <a:p>
            <a:r>
              <a:rPr lang="en-GB"/>
              <a:t>Click to edit quote</a:t>
            </a:r>
            <a:endParaRPr lang="da-DK"/>
          </a:p>
        </p:txBody>
      </p:sp>
      <p:sp>
        <p:nvSpPr>
          <p:cNvPr id="2" name="Grafik 2">
            <a:extLst>
              <a:ext uri="{FF2B5EF4-FFF2-40B4-BE49-F238E27FC236}">
                <a16:creationId xmlns:a16="http://schemas.microsoft.com/office/drawing/2014/main" id="{F62AA3C6-9C4D-75A6-5E20-E9223E49B2A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
        <p:nvSpPr>
          <p:cNvPr id="3" name="Text Placeholder 15">
            <a:extLst>
              <a:ext uri="{FF2B5EF4-FFF2-40B4-BE49-F238E27FC236}">
                <a16:creationId xmlns:a16="http://schemas.microsoft.com/office/drawing/2014/main" id="{0B2049CB-F434-A310-E373-2DEC5A6664D8}"/>
              </a:ext>
            </a:extLst>
          </p:cNvPr>
          <p:cNvSpPr>
            <a:spLocks noGrp="1"/>
          </p:cNvSpPr>
          <p:nvPr>
            <p:ph type="body" sz="quarter" idx="15" hasCustomPrompt="1"/>
          </p:nvPr>
        </p:nvSpPr>
        <p:spPr>
          <a:xfrm>
            <a:off x="1524000" y="4005263"/>
            <a:ext cx="6335713" cy="255608"/>
          </a:xfrm>
        </p:spPr>
        <p:txBody>
          <a:bodyPr/>
          <a:lstStyle>
            <a:lvl1pPr marL="0" indent="0">
              <a:buNone/>
              <a:defRPr b="0" i="0">
                <a:solidFill>
                  <a:schemeClr val="bg1"/>
                </a:solidFill>
                <a:latin typeface="Franklin Gothic Demi" panose="020B0603020102020204" pitchFamily="34" charset="0"/>
              </a:defRPr>
            </a:lvl1pPr>
          </a:lstStyle>
          <a:p>
            <a:pPr lvl="0"/>
            <a:r>
              <a:rPr lang="en-NO"/>
              <a:t>Full name</a:t>
            </a:r>
          </a:p>
        </p:txBody>
      </p:sp>
      <p:sp>
        <p:nvSpPr>
          <p:cNvPr id="4" name="Text Placeholder 15">
            <a:extLst>
              <a:ext uri="{FF2B5EF4-FFF2-40B4-BE49-F238E27FC236}">
                <a16:creationId xmlns:a16="http://schemas.microsoft.com/office/drawing/2014/main" id="{CB62BE0B-76AE-921A-3171-7F8BCC0E8821}"/>
              </a:ext>
            </a:extLst>
          </p:cNvPr>
          <p:cNvSpPr>
            <a:spLocks noGrp="1"/>
          </p:cNvSpPr>
          <p:nvPr>
            <p:ph type="body" sz="quarter" idx="16" hasCustomPrompt="1"/>
          </p:nvPr>
        </p:nvSpPr>
        <p:spPr>
          <a:xfrm>
            <a:off x="1524000" y="4258651"/>
            <a:ext cx="6335713" cy="255608"/>
          </a:xfrm>
        </p:spPr>
        <p:txBody>
          <a:bodyPr/>
          <a:lstStyle>
            <a:lvl1pPr marL="0" indent="0">
              <a:buNone/>
              <a:defRPr b="0" i="0">
                <a:solidFill>
                  <a:schemeClr val="bg1"/>
                </a:solidFill>
                <a:latin typeface="+mn-lt"/>
              </a:defRPr>
            </a:lvl1pPr>
          </a:lstStyle>
          <a:p>
            <a:pPr lvl="0"/>
            <a:r>
              <a:rPr lang="en-NO"/>
              <a:t>Title, company</a:t>
            </a:r>
          </a:p>
        </p:txBody>
      </p:sp>
    </p:spTree>
    <p:extLst>
      <p:ext uri="{BB962C8B-B14F-4D97-AF65-F5344CB8AC3E}">
        <p14:creationId xmlns:p14="http://schemas.microsoft.com/office/powerpoint/2010/main" val="888109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chemeClr val="tx1"/>
                </a:solidFill>
              </a:defRPr>
            </a:lvl1pPr>
          </a:lstStyle>
          <a:p>
            <a:r>
              <a:rPr lang="en-GB"/>
              <a:t>Click to edit title</a:t>
            </a:r>
            <a:endParaRPr lang="da-DK"/>
          </a:p>
        </p:txBody>
      </p:sp>
    </p:spTree>
    <p:extLst>
      <p:ext uri="{BB962C8B-B14F-4D97-AF65-F5344CB8AC3E}">
        <p14:creationId xmlns:p14="http://schemas.microsoft.com/office/powerpoint/2010/main" val="450275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7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rgbClr val="FFFFFF"/>
                </a:solidFill>
              </a:defRPr>
            </a:lvl1pPr>
          </a:lstStyle>
          <a:p>
            <a:r>
              <a:rPr lang="en-GB"/>
              <a:t>Click to edit title</a:t>
            </a:r>
            <a:endParaRPr lang="da-DK"/>
          </a:p>
        </p:txBody>
      </p:sp>
      <p:sp>
        <p:nvSpPr>
          <p:cNvPr id="3" name="Grafik 2">
            <a:extLst>
              <a:ext uri="{FF2B5EF4-FFF2-40B4-BE49-F238E27FC236}">
                <a16:creationId xmlns:a16="http://schemas.microsoft.com/office/drawing/2014/main" id="{8BF55D15-1C05-0E78-3D14-2ECAF1263238}"/>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63532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6 Front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D3635F-1CA0-B0C9-5D8E-F55371ABA42C}"/>
              </a:ext>
            </a:extLst>
          </p:cNvPr>
          <p:cNvSpPr>
            <a:spLocks noGrp="1"/>
          </p:cNvSpPr>
          <p:nvPr>
            <p:ph type="ctrTitle" hasCustomPrompt="1"/>
          </p:nvPr>
        </p:nvSpPr>
        <p:spPr>
          <a:xfrm>
            <a:off x="1524000" y="3500437"/>
            <a:ext cx="4464050" cy="2376487"/>
          </a:xfrm>
          <a:prstGeom prst="rect">
            <a:avLst/>
          </a:prstGeom>
        </p:spPr>
        <p:txBody>
          <a:bodyPr anchor="ctr" anchorCtr="0">
            <a:noAutofit/>
          </a:bodyPr>
          <a:lstStyle>
            <a:lvl1pPr algn="l">
              <a:lnSpc>
                <a:spcPts val="6000"/>
              </a:lnSpc>
              <a:defRPr sz="5000">
                <a:solidFill>
                  <a:schemeClr val="tx1"/>
                </a:solidFill>
              </a:defRPr>
            </a:lvl1pPr>
          </a:lstStyle>
          <a:p>
            <a:r>
              <a:rPr lang="en-GB"/>
              <a:t>Click to edit title</a:t>
            </a:r>
            <a:endParaRPr lang="da-DK"/>
          </a:p>
        </p:txBody>
      </p:sp>
      <p:sp>
        <p:nvSpPr>
          <p:cNvPr id="2" name="Grafik 2">
            <a:extLst>
              <a:ext uri="{FF2B5EF4-FFF2-40B4-BE49-F238E27FC236}">
                <a16:creationId xmlns:a16="http://schemas.microsoft.com/office/drawing/2014/main" id="{147C37C5-BE20-8043-416F-42F32E6181BF}"/>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9564327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rgbClr val="FFFFFF"/>
                </a:solidFill>
              </a:defRPr>
            </a:lvl1pPr>
          </a:lstStyle>
          <a:p>
            <a:r>
              <a:rPr lang="en-GB"/>
              <a:t>Click to edit title</a:t>
            </a:r>
            <a:endParaRPr lang="da-DK"/>
          </a:p>
        </p:txBody>
      </p:sp>
    </p:spTree>
    <p:extLst>
      <p:ext uri="{BB962C8B-B14F-4D97-AF65-F5344CB8AC3E}">
        <p14:creationId xmlns:p14="http://schemas.microsoft.com/office/powerpoint/2010/main" val="2416094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9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1989138"/>
            <a:ext cx="7272338" cy="2879725"/>
          </a:xfrm>
          <a:prstGeom prst="rect">
            <a:avLst/>
          </a:prstGeom>
        </p:spPr>
        <p:txBody>
          <a:bodyPr anchor="ctr" anchorCtr="0">
            <a:noAutofit/>
          </a:bodyPr>
          <a:lstStyle>
            <a:lvl1pPr algn="l">
              <a:lnSpc>
                <a:spcPts val="6000"/>
              </a:lnSpc>
              <a:defRPr sz="5000">
                <a:solidFill>
                  <a:srgbClr val="FFFFFF"/>
                </a:solidFill>
              </a:defRPr>
            </a:lvl1pPr>
          </a:lstStyle>
          <a:p>
            <a:r>
              <a:rPr lang="en-GB"/>
              <a:t>Click to edit title</a:t>
            </a:r>
            <a:endParaRPr lang="da-DK"/>
          </a:p>
        </p:txBody>
      </p:sp>
      <p:sp>
        <p:nvSpPr>
          <p:cNvPr id="3" name="Grafik 2">
            <a:extLst>
              <a:ext uri="{FF2B5EF4-FFF2-40B4-BE49-F238E27FC236}">
                <a16:creationId xmlns:a16="http://schemas.microsoft.com/office/drawing/2014/main" id="{BDC5A90B-B277-F1EC-5AC8-A2ECE36AA309}"/>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257881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50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3500437"/>
            <a:ext cx="7272338" cy="2520951"/>
          </a:xfrm>
          <a:prstGeom prst="rect">
            <a:avLst/>
          </a:prstGeom>
        </p:spPr>
        <p:txBody>
          <a:bodyPr anchor="ctr" anchorCtr="0">
            <a:noAutofit/>
          </a:bodyPr>
          <a:lstStyle>
            <a:lvl1pPr algn="l">
              <a:lnSpc>
                <a:spcPts val="6000"/>
              </a:lnSpc>
              <a:defRPr sz="5000">
                <a:solidFill>
                  <a:schemeClr val="tx1"/>
                </a:solidFill>
              </a:defRPr>
            </a:lvl1pPr>
          </a:lstStyle>
          <a:p>
            <a:r>
              <a:rPr lang="en-GB"/>
              <a:t>Click to edit title</a:t>
            </a:r>
            <a:endParaRPr lang="da-DK"/>
          </a:p>
        </p:txBody>
      </p:sp>
      <p:sp>
        <p:nvSpPr>
          <p:cNvPr id="3" name="Grafik 2">
            <a:extLst>
              <a:ext uri="{FF2B5EF4-FFF2-40B4-BE49-F238E27FC236}">
                <a16:creationId xmlns:a16="http://schemas.microsoft.com/office/drawing/2014/main" id="{434D1750-6627-90DA-3998-9A0E147E1B6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645933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1 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3500437"/>
            <a:ext cx="7272338" cy="2520951"/>
          </a:xfrm>
          <a:prstGeom prst="rect">
            <a:avLst/>
          </a:prstGeom>
        </p:spPr>
        <p:txBody>
          <a:bodyPr anchor="ctr" anchorCtr="0">
            <a:noAutofit/>
          </a:bodyPr>
          <a:lstStyle>
            <a:lvl1pPr algn="l">
              <a:lnSpc>
                <a:spcPts val="6000"/>
              </a:lnSpc>
              <a:defRPr sz="5000">
                <a:solidFill>
                  <a:srgbClr val="FFFFFF"/>
                </a:solidFill>
              </a:defRPr>
            </a:lvl1pPr>
          </a:lstStyle>
          <a:p>
            <a:r>
              <a:rPr lang="en-GB"/>
              <a:t>Click to edit title</a:t>
            </a:r>
            <a:endParaRPr lang="da-DK"/>
          </a:p>
        </p:txBody>
      </p:sp>
      <p:sp>
        <p:nvSpPr>
          <p:cNvPr id="3" name="Grafik 2">
            <a:extLst>
              <a:ext uri="{FF2B5EF4-FFF2-40B4-BE49-F238E27FC236}">
                <a16:creationId xmlns:a16="http://schemas.microsoft.com/office/drawing/2014/main" id="{67F27F5A-D194-29ED-4679-671E8E83626D}"/>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0626892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52 Outr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5F9B-838F-4540-932F-C6885C5B77B3}"/>
              </a:ext>
            </a:extLst>
          </p:cNvPr>
          <p:cNvSpPr>
            <a:spLocks noGrp="1"/>
          </p:cNvSpPr>
          <p:nvPr>
            <p:ph type="ctrTitle" hasCustomPrompt="1"/>
          </p:nvPr>
        </p:nvSpPr>
        <p:spPr>
          <a:xfrm>
            <a:off x="1524000" y="3500437"/>
            <a:ext cx="7272338" cy="2520951"/>
          </a:xfrm>
          <a:prstGeom prst="rect">
            <a:avLst/>
          </a:prstGeom>
        </p:spPr>
        <p:txBody>
          <a:bodyPr anchor="ctr" anchorCtr="0">
            <a:noAutofit/>
          </a:bodyPr>
          <a:lstStyle>
            <a:lvl1pPr algn="l">
              <a:lnSpc>
                <a:spcPts val="6000"/>
              </a:lnSpc>
              <a:defRPr sz="5000">
                <a:solidFill>
                  <a:srgbClr val="FFFFFF"/>
                </a:solidFill>
              </a:defRPr>
            </a:lvl1pPr>
          </a:lstStyle>
          <a:p>
            <a:r>
              <a:rPr lang="en-GB"/>
              <a:t>Click to edit title</a:t>
            </a:r>
            <a:endParaRPr lang="da-DK"/>
          </a:p>
        </p:txBody>
      </p:sp>
      <p:sp>
        <p:nvSpPr>
          <p:cNvPr id="3" name="Grafik 2">
            <a:extLst>
              <a:ext uri="{FF2B5EF4-FFF2-40B4-BE49-F238E27FC236}">
                <a16:creationId xmlns:a16="http://schemas.microsoft.com/office/drawing/2014/main" id="{805E4C86-3D95-68A3-B8E3-4E1412E04868}"/>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657934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53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rafik 2">
            <a:extLst>
              <a:ext uri="{FF2B5EF4-FFF2-40B4-BE49-F238E27FC236}">
                <a16:creationId xmlns:a16="http://schemas.microsoft.com/office/drawing/2014/main" id="{1740F286-2222-6DB9-BB87-4854EAFCC6F6}"/>
              </a:ext>
            </a:extLst>
          </p:cNvPr>
          <p:cNvSpPr/>
          <p:nvPr userDrawn="1"/>
        </p:nvSpPr>
        <p:spPr>
          <a:xfrm>
            <a:off x="3863975" y="2791460"/>
            <a:ext cx="4464050" cy="1275080"/>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4175761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54 Logo + tag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322CA4E-243D-2C42-A5F5-0A2B58A0BF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67699" y="1901795"/>
            <a:ext cx="6853805" cy="3476698"/>
          </a:xfrm>
          <a:prstGeom prst="rect">
            <a:avLst/>
          </a:prstGeom>
        </p:spPr>
      </p:pic>
    </p:spTree>
    <p:extLst>
      <p:ext uri="{BB962C8B-B14F-4D97-AF65-F5344CB8AC3E}">
        <p14:creationId xmlns:p14="http://schemas.microsoft.com/office/powerpoint/2010/main" val="799892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199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56 Blank, black">
    <p:bg>
      <p:bgPr>
        <a:solidFill>
          <a:schemeClr val="tx1"/>
        </a:solidFill>
        <a:effectLst/>
      </p:bgPr>
    </p:bg>
    <p:spTree>
      <p:nvGrpSpPr>
        <p:cNvPr id="1" name=""/>
        <p:cNvGrpSpPr/>
        <p:nvPr/>
      </p:nvGrpSpPr>
      <p:grpSpPr>
        <a:xfrm>
          <a:off x="0" y="0"/>
          <a:ext cx="0" cy="0"/>
          <a:chOff x="0" y="0"/>
          <a:chExt cx="0" cy="0"/>
        </a:xfrm>
      </p:grpSpPr>
      <p:sp>
        <p:nvSpPr>
          <p:cNvPr id="2" name="Grafik 2">
            <a:extLst>
              <a:ext uri="{FF2B5EF4-FFF2-40B4-BE49-F238E27FC236}">
                <a16:creationId xmlns:a16="http://schemas.microsoft.com/office/drawing/2014/main" id="{8BCFAFF8-858A-FCE2-3A59-181A842153A6}"/>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606402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 ---&gt;">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4C82C-678D-D467-3235-D160C3D79B2C}"/>
              </a:ext>
            </a:extLst>
          </p:cNvPr>
          <p:cNvSpPr txBox="1"/>
          <p:nvPr userDrawn="1"/>
        </p:nvSpPr>
        <p:spPr>
          <a:xfrm>
            <a:off x="552155" y="544414"/>
            <a:ext cx="9260010" cy="4616648"/>
          </a:xfrm>
          <a:prstGeom prst="rect">
            <a:avLst/>
          </a:prstGeom>
          <a:noFill/>
        </p:spPr>
        <p:txBody>
          <a:bodyPr wrap="square" lIns="0" tIns="0" rIns="0" bIns="0" rtlCol="0">
            <a:spAutoFit/>
          </a:bodyPr>
          <a:lstStyle/>
          <a:p>
            <a:pPr algn="l"/>
            <a:r>
              <a:rPr lang="en-NO" sz="10000" b="1" i="0">
                <a:latin typeface="Franklin Gothic Demi" panose="020B0603020102020204" pitchFamily="34" charset="0"/>
              </a:rPr>
              <a:t>Don’t use the following master slides</a:t>
            </a:r>
          </a:p>
        </p:txBody>
      </p:sp>
      <p:cxnSp>
        <p:nvCxnSpPr>
          <p:cNvPr id="5" name="Straight Arrow Connector 4">
            <a:extLst>
              <a:ext uri="{FF2B5EF4-FFF2-40B4-BE49-F238E27FC236}">
                <a16:creationId xmlns:a16="http://schemas.microsoft.com/office/drawing/2014/main" id="{BFA290A3-6D6D-9DA7-E7A2-93B93438352F}"/>
              </a:ext>
            </a:extLst>
          </p:cNvPr>
          <p:cNvCxnSpPr>
            <a:cxnSpLocks/>
          </p:cNvCxnSpPr>
          <p:nvPr userDrawn="1"/>
        </p:nvCxnSpPr>
        <p:spPr>
          <a:xfrm>
            <a:off x="587375" y="5734051"/>
            <a:ext cx="8208963" cy="0"/>
          </a:xfrm>
          <a:prstGeom prst="straightConnector1">
            <a:avLst/>
          </a:prstGeom>
          <a:ln w="1016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9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07 Front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F39557-08A6-3EE0-A827-8C6FBF250C97}"/>
              </a:ext>
            </a:extLst>
          </p:cNvPr>
          <p:cNvSpPr>
            <a:spLocks noGrp="1"/>
          </p:cNvSpPr>
          <p:nvPr>
            <p:ph type="ctrTitle" hasCustomPrompt="1"/>
          </p:nvPr>
        </p:nvSpPr>
        <p:spPr>
          <a:xfrm>
            <a:off x="1524000" y="1484313"/>
            <a:ext cx="7272338" cy="3384549"/>
          </a:xfrm>
          <a:prstGeom prst="rect">
            <a:avLst/>
          </a:prstGeom>
        </p:spPr>
        <p:txBody>
          <a:bodyPr anchor="b" anchorCtr="0">
            <a:noAutofit/>
          </a:bodyPr>
          <a:lstStyle>
            <a:lvl1pPr algn="l">
              <a:lnSpc>
                <a:spcPts val="6000"/>
              </a:lnSpc>
              <a:defRPr sz="5000">
                <a:solidFill>
                  <a:schemeClr val="bg1"/>
                </a:solidFill>
              </a:defRPr>
            </a:lvl1pPr>
          </a:lstStyle>
          <a:p>
            <a:r>
              <a:rPr lang="en-GB"/>
              <a:t>Click to edit title</a:t>
            </a:r>
            <a:endParaRPr lang="da-DK"/>
          </a:p>
        </p:txBody>
      </p:sp>
      <p:sp>
        <p:nvSpPr>
          <p:cNvPr id="4" name="Text Placeholder 3">
            <a:extLst>
              <a:ext uri="{FF2B5EF4-FFF2-40B4-BE49-F238E27FC236}">
                <a16:creationId xmlns:a16="http://schemas.microsoft.com/office/drawing/2014/main" id="{97C6A897-0BF1-34D2-1858-EF5B30EA30C9}"/>
              </a:ext>
            </a:extLst>
          </p:cNvPr>
          <p:cNvSpPr>
            <a:spLocks noGrp="1"/>
          </p:cNvSpPr>
          <p:nvPr>
            <p:ph type="body" sz="quarter" idx="10" hasCustomPrompt="1"/>
          </p:nvPr>
        </p:nvSpPr>
        <p:spPr>
          <a:xfrm>
            <a:off x="1524000" y="5013325"/>
            <a:ext cx="7199314" cy="863600"/>
          </a:xfrm>
        </p:spPr>
        <p:txBody>
          <a:bodyPr/>
          <a:lstStyle>
            <a:lvl1pPr marL="0" indent="0">
              <a:buNone/>
              <a:defRPr sz="2000">
                <a:solidFill>
                  <a:schemeClr val="bg1"/>
                </a:solidFill>
              </a:defRPr>
            </a:lvl1pPr>
          </a:lstStyle>
          <a:p>
            <a:pPr lvl="0"/>
            <a:r>
              <a:rPr lang="en-NO"/>
              <a:t>Click to add subtitle</a:t>
            </a:r>
          </a:p>
        </p:txBody>
      </p:sp>
      <p:sp>
        <p:nvSpPr>
          <p:cNvPr id="2" name="Grafik 2">
            <a:extLst>
              <a:ext uri="{FF2B5EF4-FFF2-40B4-BE49-F238E27FC236}">
                <a16:creationId xmlns:a16="http://schemas.microsoft.com/office/drawing/2014/main" id="{CAE4AAF8-70AE-E691-BDB5-1722810D4409}"/>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149458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hasCustomPrompt="1"/>
          </p:nvPr>
        </p:nvSpPr>
        <p:spPr>
          <a:xfrm>
            <a:off x="6203952" y="1484313"/>
            <a:ext cx="5400675" cy="4392611"/>
          </a:xfrm>
        </p:spPr>
        <p:txBody>
          <a:bodyPr/>
          <a:lstStyle>
            <a:lvl1pPr marL="342900" indent="-342900">
              <a:buFont typeface="+mj-lt"/>
              <a:buAutoNum type="arabicPeriod"/>
              <a:defRPr/>
            </a:lvl1pPr>
          </a:lstStyle>
          <a:p>
            <a:pPr lvl="0"/>
            <a:r>
              <a:rPr lang="da-DK" err="1"/>
              <a:t>Click</a:t>
            </a:r>
            <a:r>
              <a:rPr lang="da-DK"/>
              <a:t> to </a:t>
            </a:r>
            <a:r>
              <a:rPr lang="da-DK" err="1"/>
              <a:t>add</a:t>
            </a:r>
            <a:r>
              <a:rPr lang="da-DK"/>
              <a:t> agenda item</a:t>
            </a:r>
          </a:p>
        </p:txBody>
      </p:sp>
      <p:sp>
        <p:nvSpPr>
          <p:cNvPr id="4" name="Text Placeholder 3">
            <a:extLst>
              <a:ext uri="{FF2B5EF4-FFF2-40B4-BE49-F238E27FC236}">
                <a16:creationId xmlns:a16="http://schemas.microsoft.com/office/drawing/2014/main" id="{F5CDBEE1-9EF8-FE58-6C8B-88D76503F86C}"/>
              </a:ext>
            </a:extLst>
          </p:cNvPr>
          <p:cNvSpPr>
            <a:spLocks noGrp="1"/>
          </p:cNvSpPr>
          <p:nvPr>
            <p:ph type="body" sz="quarter" idx="12" hasCustomPrompt="1"/>
          </p:nvPr>
        </p:nvSpPr>
        <p:spPr>
          <a:xfrm>
            <a:off x="587373" y="4663757"/>
            <a:ext cx="4459446" cy="1213168"/>
          </a:xfrm>
        </p:spPr>
        <p:txBody>
          <a:bodyPr/>
          <a:lstStyle>
            <a:lvl1pPr marL="0" indent="0">
              <a:buNone/>
              <a:defRPr sz="2000"/>
            </a:lvl1pPr>
            <a:lvl2pPr marL="453600" indent="0">
              <a:buNone/>
              <a:defRPr/>
            </a:lvl2pPr>
          </a:lstStyle>
          <a:p>
            <a:pPr lvl="0"/>
            <a:r>
              <a:rPr lang="en-GB"/>
              <a:t>Click to add topic or subtitle</a:t>
            </a:r>
          </a:p>
        </p:txBody>
      </p:sp>
      <p:sp>
        <p:nvSpPr>
          <p:cNvPr id="6" name="Title 1">
            <a:extLst>
              <a:ext uri="{FF2B5EF4-FFF2-40B4-BE49-F238E27FC236}">
                <a16:creationId xmlns:a16="http://schemas.microsoft.com/office/drawing/2014/main" id="{40629A1B-AF3D-A547-0C4C-E418F94B7F22}"/>
              </a:ext>
            </a:extLst>
          </p:cNvPr>
          <p:cNvSpPr>
            <a:spLocks noGrp="1"/>
          </p:cNvSpPr>
          <p:nvPr>
            <p:ph type="ctrTitle" hasCustomPrompt="1"/>
          </p:nvPr>
        </p:nvSpPr>
        <p:spPr>
          <a:xfrm>
            <a:off x="587373" y="1484313"/>
            <a:ext cx="4459446" cy="2881312"/>
          </a:xfrm>
          <a:prstGeom prst="rect">
            <a:avLst/>
          </a:prstGeom>
        </p:spPr>
        <p:txBody>
          <a:bodyPr anchor="b" anchorCtr="0">
            <a:noAutofit/>
          </a:bodyPr>
          <a:lstStyle>
            <a:lvl1pPr algn="l">
              <a:lnSpc>
                <a:spcPts val="6000"/>
              </a:lnSpc>
              <a:defRPr sz="5000">
                <a:solidFill>
                  <a:schemeClr val="tx1"/>
                </a:solidFill>
              </a:defRPr>
            </a:lvl1pPr>
          </a:lstStyle>
          <a:p>
            <a:r>
              <a:rPr lang="en-GB"/>
              <a:t>Click to edit agenda title</a:t>
            </a:r>
            <a:endParaRPr lang="da-DK"/>
          </a:p>
        </p:txBody>
      </p:sp>
    </p:spTree>
    <p:extLst>
      <p:ext uri="{BB962C8B-B14F-4D97-AF65-F5344CB8AC3E}">
        <p14:creationId xmlns:p14="http://schemas.microsoft.com/office/powerpoint/2010/main" val="392005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09 Agenda,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dsholder til tekst 5">
            <a:extLst>
              <a:ext uri="{FF2B5EF4-FFF2-40B4-BE49-F238E27FC236}">
                <a16:creationId xmlns:a16="http://schemas.microsoft.com/office/drawing/2014/main" id="{2C88D07F-BB0B-BD18-2781-257CE1DDC196}"/>
              </a:ext>
            </a:extLst>
          </p:cNvPr>
          <p:cNvSpPr>
            <a:spLocks noGrp="1"/>
          </p:cNvSpPr>
          <p:nvPr>
            <p:ph type="body" sz="quarter" idx="11" hasCustomPrompt="1"/>
          </p:nvPr>
        </p:nvSpPr>
        <p:spPr>
          <a:xfrm>
            <a:off x="6203952" y="1484313"/>
            <a:ext cx="5400675" cy="4392611"/>
          </a:xfrm>
        </p:spPr>
        <p:txBody>
          <a:bodyPr/>
          <a:lstStyle>
            <a:lvl1pPr marL="342900" indent="-342900">
              <a:buClr>
                <a:schemeClr val="bg1"/>
              </a:buClr>
              <a:buFont typeface="+mj-lt"/>
              <a:buAutoNum type="arabicPeriod"/>
              <a:defRPr>
                <a:solidFill>
                  <a:schemeClr val="bg1"/>
                </a:solidFill>
              </a:defRPr>
            </a:lvl1pPr>
          </a:lstStyle>
          <a:p>
            <a:pPr lvl="0"/>
            <a:r>
              <a:rPr lang="da-DK" err="1"/>
              <a:t>Click</a:t>
            </a:r>
            <a:r>
              <a:rPr lang="da-DK"/>
              <a:t> to </a:t>
            </a:r>
            <a:r>
              <a:rPr lang="da-DK" err="1"/>
              <a:t>add</a:t>
            </a:r>
            <a:r>
              <a:rPr lang="da-DK"/>
              <a:t> agenda item</a:t>
            </a:r>
          </a:p>
        </p:txBody>
      </p:sp>
      <p:sp>
        <p:nvSpPr>
          <p:cNvPr id="8" name="Text Placeholder 3">
            <a:extLst>
              <a:ext uri="{FF2B5EF4-FFF2-40B4-BE49-F238E27FC236}">
                <a16:creationId xmlns:a16="http://schemas.microsoft.com/office/drawing/2014/main" id="{4A916331-3C49-3E5A-C780-8AA4F9C92480}"/>
              </a:ext>
            </a:extLst>
          </p:cNvPr>
          <p:cNvSpPr>
            <a:spLocks noGrp="1"/>
          </p:cNvSpPr>
          <p:nvPr>
            <p:ph type="body" sz="quarter" idx="12" hasCustomPrompt="1"/>
          </p:nvPr>
        </p:nvSpPr>
        <p:spPr>
          <a:xfrm>
            <a:off x="587373" y="4663757"/>
            <a:ext cx="4459446" cy="1213168"/>
          </a:xfrm>
        </p:spPr>
        <p:txBody>
          <a:bodyPr/>
          <a:lstStyle>
            <a:lvl1pPr marL="0" indent="0">
              <a:buNone/>
              <a:defRPr sz="2000">
                <a:solidFill>
                  <a:schemeClr val="bg1"/>
                </a:solidFill>
              </a:defRPr>
            </a:lvl1pPr>
            <a:lvl2pPr marL="453600" indent="0">
              <a:buNone/>
              <a:defRPr/>
            </a:lvl2pPr>
          </a:lstStyle>
          <a:p>
            <a:pPr lvl="0"/>
            <a:r>
              <a:rPr lang="en-GB"/>
              <a:t>Click to add topic or subtitle</a:t>
            </a:r>
          </a:p>
        </p:txBody>
      </p:sp>
      <p:sp>
        <p:nvSpPr>
          <p:cNvPr id="2" name="Title 1">
            <a:extLst>
              <a:ext uri="{FF2B5EF4-FFF2-40B4-BE49-F238E27FC236}">
                <a16:creationId xmlns:a16="http://schemas.microsoft.com/office/drawing/2014/main" id="{A665B476-B4B8-5831-20A9-97233E2DADAC}"/>
              </a:ext>
            </a:extLst>
          </p:cNvPr>
          <p:cNvSpPr>
            <a:spLocks noGrp="1"/>
          </p:cNvSpPr>
          <p:nvPr>
            <p:ph type="ctrTitle" hasCustomPrompt="1"/>
          </p:nvPr>
        </p:nvSpPr>
        <p:spPr>
          <a:xfrm>
            <a:off x="587373" y="1484313"/>
            <a:ext cx="4459446" cy="2881312"/>
          </a:xfrm>
          <a:prstGeom prst="rect">
            <a:avLst/>
          </a:prstGeom>
        </p:spPr>
        <p:txBody>
          <a:bodyPr anchor="b" anchorCtr="0">
            <a:noAutofit/>
          </a:bodyPr>
          <a:lstStyle>
            <a:lvl1pPr algn="l">
              <a:lnSpc>
                <a:spcPts val="6000"/>
              </a:lnSpc>
              <a:defRPr sz="5000">
                <a:solidFill>
                  <a:schemeClr val="bg1"/>
                </a:solidFill>
              </a:defRPr>
            </a:lvl1pPr>
          </a:lstStyle>
          <a:p>
            <a:r>
              <a:rPr lang="en-GB"/>
              <a:t>Click to edit agenda title</a:t>
            </a:r>
            <a:endParaRPr lang="da-DK"/>
          </a:p>
        </p:txBody>
      </p:sp>
      <p:sp>
        <p:nvSpPr>
          <p:cNvPr id="3" name="Grafik 2">
            <a:extLst>
              <a:ext uri="{FF2B5EF4-FFF2-40B4-BE49-F238E27FC236}">
                <a16:creationId xmlns:a16="http://schemas.microsoft.com/office/drawing/2014/main" id="{9117B6E1-2236-21B2-1D43-EBA0A36F521E}"/>
              </a:ext>
            </a:extLst>
          </p:cNvPr>
          <p:cNvSpPr/>
          <p:nvPr userDrawn="1"/>
        </p:nvSpPr>
        <p:spPr>
          <a:xfrm>
            <a:off x="10427063" y="6120188"/>
            <a:ext cx="1176342" cy="336002"/>
          </a:xfrm>
          <a:custGeom>
            <a:avLst/>
            <a:gdLst>
              <a:gd name="connsiteX0" fmla="*/ 1031327 w 1176342"/>
              <a:gd name="connsiteY0" fmla="*/ 81103 h 336002"/>
              <a:gd name="connsiteX1" fmla="*/ 982113 w 1176342"/>
              <a:gd name="connsiteY1" fmla="*/ 81103 h 336002"/>
              <a:gd name="connsiteX2" fmla="*/ 1058855 w 1176342"/>
              <a:gd name="connsiteY2" fmla="*/ 258579 h 336002"/>
              <a:gd name="connsiteX3" fmla="*/ 1055157 w 1176342"/>
              <a:gd name="connsiteY3" fmla="*/ 267006 h 336002"/>
              <a:gd name="connsiteX4" fmla="*/ 1011767 w 1176342"/>
              <a:gd name="connsiteY4" fmla="*/ 298082 h 336002"/>
              <a:gd name="connsiteX5" fmla="*/ 993242 w 1176342"/>
              <a:gd name="connsiteY5" fmla="*/ 295451 h 336002"/>
              <a:gd name="connsiteX6" fmla="*/ 993242 w 1176342"/>
              <a:gd name="connsiteY6" fmla="*/ 333371 h 336002"/>
              <a:gd name="connsiteX7" fmla="*/ 1017054 w 1176342"/>
              <a:gd name="connsiteY7" fmla="*/ 336002 h 336002"/>
              <a:gd name="connsiteX8" fmla="*/ 1101727 w 1176342"/>
              <a:gd name="connsiteY8" fmla="*/ 264908 h 336002"/>
              <a:gd name="connsiteX9" fmla="*/ 1176343 w 1176342"/>
              <a:gd name="connsiteY9" fmla="*/ 81103 h 336002"/>
              <a:gd name="connsiteX10" fmla="*/ 1127129 w 1176342"/>
              <a:gd name="connsiteY10" fmla="*/ 81103 h 336002"/>
              <a:gd name="connsiteX11" fmla="*/ 1082149 w 1176342"/>
              <a:gd name="connsiteY11" fmla="*/ 211717 h 336002"/>
              <a:gd name="connsiteX12" fmla="*/ 1031345 w 1176342"/>
              <a:gd name="connsiteY12" fmla="*/ 81103 h 336002"/>
              <a:gd name="connsiteX13" fmla="*/ 874165 w 1176342"/>
              <a:gd name="connsiteY13" fmla="*/ 213815 h 336002"/>
              <a:gd name="connsiteX14" fmla="*/ 922325 w 1176342"/>
              <a:gd name="connsiteY14" fmla="*/ 183788 h 336002"/>
              <a:gd name="connsiteX15" fmla="*/ 941903 w 1176342"/>
              <a:gd name="connsiteY15" fmla="*/ 182739 h 336002"/>
              <a:gd name="connsiteX16" fmla="*/ 941903 w 1176342"/>
              <a:gd name="connsiteY16" fmla="*/ 193263 h 336002"/>
              <a:gd name="connsiteX17" fmla="*/ 901692 w 1176342"/>
              <a:gd name="connsiteY17" fmla="*/ 234348 h 336002"/>
              <a:gd name="connsiteX18" fmla="*/ 874183 w 1176342"/>
              <a:gd name="connsiteY18" fmla="*/ 213815 h 336002"/>
              <a:gd name="connsiteX19" fmla="*/ 821253 w 1176342"/>
              <a:gd name="connsiteY19" fmla="*/ 147983 h 336002"/>
              <a:gd name="connsiteX20" fmla="*/ 862536 w 1176342"/>
              <a:gd name="connsiteY20" fmla="*/ 152196 h 336002"/>
              <a:gd name="connsiteX21" fmla="*/ 902746 w 1176342"/>
              <a:gd name="connsiteY21" fmla="*/ 114276 h 336002"/>
              <a:gd name="connsiteX22" fmla="*/ 940313 w 1176342"/>
              <a:gd name="connsiteY22" fmla="*/ 151663 h 336002"/>
              <a:gd name="connsiteX23" fmla="*/ 940313 w 1176342"/>
              <a:gd name="connsiteY23" fmla="*/ 155343 h 336002"/>
              <a:gd name="connsiteX24" fmla="*/ 919681 w 1176342"/>
              <a:gd name="connsiteY24" fmla="*/ 156392 h 336002"/>
              <a:gd name="connsiteX25" fmla="*/ 830239 w 1176342"/>
              <a:gd name="connsiteY25" fmla="*/ 216961 h 336002"/>
              <a:gd name="connsiteX26" fmla="*/ 889510 w 1176342"/>
              <a:gd name="connsiteY26" fmla="*/ 266988 h 336002"/>
              <a:gd name="connsiteX27" fmla="*/ 943493 w 1176342"/>
              <a:gd name="connsiteY27" fmla="*/ 235913 h 336002"/>
              <a:gd name="connsiteX28" fmla="*/ 943493 w 1176342"/>
              <a:gd name="connsiteY28" fmla="*/ 263290 h 336002"/>
              <a:gd name="connsiteX29" fmla="*/ 984775 w 1176342"/>
              <a:gd name="connsiteY29" fmla="*/ 263290 h 336002"/>
              <a:gd name="connsiteX30" fmla="*/ 984775 w 1176342"/>
              <a:gd name="connsiteY30" fmla="*/ 156908 h 336002"/>
              <a:gd name="connsiteX31" fmla="*/ 903282 w 1176342"/>
              <a:gd name="connsiteY31" fmla="*/ 77387 h 336002"/>
              <a:gd name="connsiteX32" fmla="*/ 821253 w 1176342"/>
              <a:gd name="connsiteY32" fmla="*/ 147965 h 336002"/>
              <a:gd name="connsiteX33" fmla="*/ 659321 w 1176342"/>
              <a:gd name="connsiteY33" fmla="*/ 172730 h 336002"/>
              <a:gd name="connsiteX34" fmla="*/ 712233 w 1176342"/>
              <a:gd name="connsiteY34" fmla="*/ 114276 h 336002"/>
              <a:gd name="connsiteX35" fmla="*/ 764626 w 1176342"/>
              <a:gd name="connsiteY35" fmla="*/ 172730 h 336002"/>
              <a:gd name="connsiteX36" fmla="*/ 712233 w 1176342"/>
              <a:gd name="connsiteY36" fmla="*/ 231184 h 336002"/>
              <a:gd name="connsiteX37" fmla="*/ 659321 w 1176342"/>
              <a:gd name="connsiteY37" fmla="*/ 172730 h 336002"/>
              <a:gd name="connsiteX38" fmla="*/ 614341 w 1176342"/>
              <a:gd name="connsiteY38" fmla="*/ 172730 h 336002"/>
              <a:gd name="connsiteX39" fmla="*/ 705355 w 1176342"/>
              <a:gd name="connsiteY39" fmla="*/ 267006 h 336002"/>
              <a:gd name="connsiteX40" fmla="*/ 764090 w 1176342"/>
              <a:gd name="connsiteY40" fmla="*/ 238046 h 336002"/>
              <a:gd name="connsiteX41" fmla="*/ 764090 w 1176342"/>
              <a:gd name="connsiteY41" fmla="*/ 263326 h 336002"/>
              <a:gd name="connsiteX42" fmla="*/ 805891 w 1176342"/>
              <a:gd name="connsiteY42" fmla="*/ 263326 h 336002"/>
              <a:gd name="connsiteX43" fmla="*/ 805891 w 1176342"/>
              <a:gd name="connsiteY43" fmla="*/ 0 h 336002"/>
              <a:gd name="connsiteX44" fmla="*/ 761965 w 1176342"/>
              <a:gd name="connsiteY44" fmla="*/ 0 h 336002"/>
              <a:gd name="connsiteX45" fmla="*/ 761965 w 1176342"/>
              <a:gd name="connsiteY45" fmla="*/ 106383 h 336002"/>
              <a:gd name="connsiteX46" fmla="*/ 705338 w 1176342"/>
              <a:gd name="connsiteY46" fmla="*/ 77423 h 336002"/>
              <a:gd name="connsiteX47" fmla="*/ 614323 w 1176342"/>
              <a:gd name="connsiteY47" fmla="*/ 172748 h 336002"/>
              <a:gd name="connsiteX48" fmla="*/ 454517 w 1176342"/>
              <a:gd name="connsiteY48" fmla="*/ 172197 h 336002"/>
              <a:gd name="connsiteX49" fmla="*/ 505321 w 1176342"/>
              <a:gd name="connsiteY49" fmla="*/ 114792 h 336002"/>
              <a:gd name="connsiteX50" fmla="*/ 556660 w 1176342"/>
              <a:gd name="connsiteY50" fmla="*/ 172197 h 336002"/>
              <a:gd name="connsiteX51" fmla="*/ 505321 w 1176342"/>
              <a:gd name="connsiteY51" fmla="*/ 229601 h 336002"/>
              <a:gd name="connsiteX52" fmla="*/ 454517 w 1176342"/>
              <a:gd name="connsiteY52" fmla="*/ 172197 h 336002"/>
              <a:gd name="connsiteX53" fmla="*/ 409537 w 1176342"/>
              <a:gd name="connsiteY53" fmla="*/ 172197 h 336002"/>
              <a:gd name="connsiteX54" fmla="*/ 505321 w 1176342"/>
              <a:gd name="connsiteY54" fmla="*/ 266988 h 336002"/>
              <a:gd name="connsiteX55" fmla="*/ 601640 w 1176342"/>
              <a:gd name="connsiteY55" fmla="*/ 172197 h 336002"/>
              <a:gd name="connsiteX56" fmla="*/ 505321 w 1176342"/>
              <a:gd name="connsiteY56" fmla="*/ 77405 h 336002"/>
              <a:gd name="connsiteX57" fmla="*/ 409537 w 1176342"/>
              <a:gd name="connsiteY57" fmla="*/ 172197 h 336002"/>
              <a:gd name="connsiteX58" fmla="*/ 135941 w 1176342"/>
              <a:gd name="connsiteY58" fmla="*/ 119005 h 336002"/>
              <a:gd name="connsiteX59" fmla="*/ 183565 w 1176342"/>
              <a:gd name="connsiteY59" fmla="*/ 263308 h 336002"/>
              <a:gd name="connsiteX60" fmla="*/ 237012 w 1176342"/>
              <a:gd name="connsiteY60" fmla="*/ 263308 h 336002"/>
              <a:gd name="connsiteX61" fmla="*/ 271935 w 1176342"/>
              <a:gd name="connsiteY61" fmla="*/ 127432 h 336002"/>
              <a:gd name="connsiteX62" fmla="*/ 306340 w 1176342"/>
              <a:gd name="connsiteY62" fmla="*/ 263308 h 336002"/>
              <a:gd name="connsiteX63" fmla="*/ 358198 w 1176342"/>
              <a:gd name="connsiteY63" fmla="*/ 263308 h 336002"/>
              <a:gd name="connsiteX64" fmla="*/ 418522 w 1176342"/>
              <a:gd name="connsiteY64" fmla="*/ 81085 h 336002"/>
              <a:gd name="connsiteX65" fmla="*/ 372488 w 1176342"/>
              <a:gd name="connsiteY65" fmla="*/ 81085 h 336002"/>
              <a:gd name="connsiteX66" fmla="*/ 332278 w 1176342"/>
              <a:gd name="connsiteY66" fmla="*/ 219077 h 336002"/>
              <a:gd name="connsiteX67" fmla="*/ 299998 w 1176342"/>
              <a:gd name="connsiteY67" fmla="*/ 81085 h 336002"/>
              <a:gd name="connsiteX68" fmla="*/ 243371 w 1176342"/>
              <a:gd name="connsiteY68" fmla="*/ 81085 h 336002"/>
              <a:gd name="connsiteX69" fmla="*/ 211092 w 1176342"/>
              <a:gd name="connsiteY69" fmla="*/ 219077 h 336002"/>
              <a:gd name="connsiteX70" fmla="*/ 170882 w 1176342"/>
              <a:gd name="connsiteY70" fmla="*/ 81085 h 336002"/>
              <a:gd name="connsiteX71" fmla="*/ 101607 w 1176342"/>
              <a:gd name="connsiteY71" fmla="*/ 81085 h 336002"/>
              <a:gd name="connsiteX72" fmla="*/ 121186 w 1176342"/>
              <a:gd name="connsiteY72" fmla="*/ 32640 h 336002"/>
              <a:gd name="connsiteX73" fmla="*/ 82547 w 1176342"/>
              <a:gd name="connsiteY73" fmla="*/ 17369 h 336002"/>
              <a:gd name="connsiteX74" fmla="*/ 57681 w 1176342"/>
              <a:gd name="connsiteY74" fmla="*/ 81103 h 336002"/>
              <a:gd name="connsiteX75" fmla="*/ 0 w 1176342"/>
              <a:gd name="connsiteY75" fmla="*/ 81103 h 336002"/>
              <a:gd name="connsiteX76" fmla="*/ 0 w 1176342"/>
              <a:gd name="connsiteY76" fmla="*/ 119023 h 336002"/>
              <a:gd name="connsiteX77" fmla="*/ 43390 w 1176342"/>
              <a:gd name="connsiteY77" fmla="*/ 119023 h 336002"/>
              <a:gd name="connsiteX78" fmla="*/ 33333 w 1176342"/>
              <a:gd name="connsiteY78" fmla="*/ 143770 h 336002"/>
              <a:gd name="connsiteX79" fmla="*/ 19042 w 1176342"/>
              <a:gd name="connsiteY79" fmla="*/ 202757 h 336002"/>
              <a:gd name="connsiteX80" fmla="*/ 86781 w 1176342"/>
              <a:gd name="connsiteY80" fmla="*/ 267006 h 336002"/>
              <a:gd name="connsiteX81" fmla="*/ 132297 w 1176342"/>
              <a:gd name="connsiteY81" fmla="*/ 255948 h 336002"/>
              <a:gd name="connsiteX82" fmla="*/ 121721 w 1176342"/>
              <a:gd name="connsiteY82" fmla="*/ 222241 h 336002"/>
              <a:gd name="connsiteX83" fmla="*/ 92086 w 1176342"/>
              <a:gd name="connsiteY83" fmla="*/ 230135 h 336002"/>
              <a:gd name="connsiteX84" fmla="*/ 62451 w 1176342"/>
              <a:gd name="connsiteY84" fmla="*/ 200108 h 336002"/>
              <a:gd name="connsiteX85" fmla="*/ 71454 w 1176342"/>
              <a:gd name="connsiteY85" fmla="*/ 158508 h 336002"/>
              <a:gd name="connsiteX86" fmla="*/ 86798 w 1176342"/>
              <a:gd name="connsiteY86" fmla="*/ 119005 h 336002"/>
              <a:gd name="connsiteX87" fmla="*/ 135941 w 1176342"/>
              <a:gd name="connsiteY87" fmla="*/ 119005 h 33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6342" h="336002">
                <a:moveTo>
                  <a:pt x="1031327" y="81103"/>
                </a:moveTo>
                <a:lnTo>
                  <a:pt x="982113" y="81103"/>
                </a:lnTo>
                <a:lnTo>
                  <a:pt x="1058855" y="258579"/>
                </a:lnTo>
                <a:lnTo>
                  <a:pt x="1055157" y="267006"/>
                </a:lnTo>
                <a:cubicBezTo>
                  <a:pt x="1046154" y="287024"/>
                  <a:pt x="1034525" y="298082"/>
                  <a:pt x="1011767" y="298082"/>
                </a:cubicBezTo>
                <a:cubicBezTo>
                  <a:pt x="1005943" y="298082"/>
                  <a:pt x="999066" y="297033"/>
                  <a:pt x="993242" y="295451"/>
                </a:cubicBezTo>
                <a:lnTo>
                  <a:pt x="993242" y="333371"/>
                </a:lnTo>
                <a:cubicBezTo>
                  <a:pt x="1000656" y="335469"/>
                  <a:pt x="1008051" y="336002"/>
                  <a:pt x="1017054" y="336002"/>
                </a:cubicBezTo>
                <a:cubicBezTo>
                  <a:pt x="1059391" y="336002"/>
                  <a:pt x="1085328" y="304926"/>
                  <a:pt x="1101727" y="264908"/>
                </a:cubicBezTo>
                <a:lnTo>
                  <a:pt x="1176343" y="81103"/>
                </a:lnTo>
                <a:lnTo>
                  <a:pt x="1127129" y="81103"/>
                </a:lnTo>
                <a:lnTo>
                  <a:pt x="1082149" y="211717"/>
                </a:lnTo>
                <a:lnTo>
                  <a:pt x="1031345" y="81103"/>
                </a:lnTo>
                <a:close/>
                <a:moveTo>
                  <a:pt x="874165" y="213815"/>
                </a:moveTo>
                <a:cubicBezTo>
                  <a:pt x="874165" y="193797"/>
                  <a:pt x="900103" y="185370"/>
                  <a:pt x="922325" y="183788"/>
                </a:cubicBezTo>
                <a:lnTo>
                  <a:pt x="941903" y="182739"/>
                </a:lnTo>
                <a:lnTo>
                  <a:pt x="941903" y="193263"/>
                </a:lnTo>
                <a:cubicBezTo>
                  <a:pt x="941903" y="212215"/>
                  <a:pt x="925504" y="234348"/>
                  <a:pt x="901692" y="234348"/>
                </a:cubicBezTo>
                <a:cubicBezTo>
                  <a:pt x="886884" y="234348"/>
                  <a:pt x="874183" y="228037"/>
                  <a:pt x="874183" y="213815"/>
                </a:cubicBezTo>
                <a:close/>
                <a:moveTo>
                  <a:pt x="821253" y="147983"/>
                </a:moveTo>
                <a:lnTo>
                  <a:pt x="862536" y="152196"/>
                </a:lnTo>
                <a:cubicBezTo>
                  <a:pt x="864126" y="128499"/>
                  <a:pt x="878934" y="114276"/>
                  <a:pt x="902746" y="114276"/>
                </a:cubicBezTo>
                <a:cubicBezTo>
                  <a:pt x="926558" y="114276"/>
                  <a:pt x="940313" y="128499"/>
                  <a:pt x="940313" y="151663"/>
                </a:cubicBezTo>
                <a:lnTo>
                  <a:pt x="940313" y="155343"/>
                </a:lnTo>
                <a:lnTo>
                  <a:pt x="919681" y="156392"/>
                </a:lnTo>
                <a:cubicBezTo>
                  <a:pt x="875755" y="159023"/>
                  <a:pt x="830239" y="176410"/>
                  <a:pt x="830239" y="216961"/>
                </a:cubicBezTo>
                <a:cubicBezTo>
                  <a:pt x="830239" y="249086"/>
                  <a:pt x="855640" y="266988"/>
                  <a:pt x="889510" y="266988"/>
                </a:cubicBezTo>
                <a:cubicBezTo>
                  <a:pt x="914911" y="266988"/>
                  <a:pt x="937133" y="253815"/>
                  <a:pt x="943493" y="235913"/>
                </a:cubicBezTo>
                <a:lnTo>
                  <a:pt x="943493" y="263290"/>
                </a:lnTo>
                <a:lnTo>
                  <a:pt x="984775" y="263290"/>
                </a:lnTo>
                <a:lnTo>
                  <a:pt x="984775" y="156908"/>
                </a:lnTo>
                <a:cubicBezTo>
                  <a:pt x="984775" y="106347"/>
                  <a:pt x="948798" y="77387"/>
                  <a:pt x="903282" y="77387"/>
                </a:cubicBezTo>
                <a:cubicBezTo>
                  <a:pt x="857766" y="77387"/>
                  <a:pt x="823897" y="104765"/>
                  <a:pt x="821253" y="147965"/>
                </a:cubicBezTo>
                <a:close/>
                <a:moveTo>
                  <a:pt x="659321" y="172730"/>
                </a:moveTo>
                <a:cubicBezTo>
                  <a:pt x="659321" y="141139"/>
                  <a:pt x="679436" y="114276"/>
                  <a:pt x="712233" y="114276"/>
                </a:cubicBezTo>
                <a:cubicBezTo>
                  <a:pt x="745030" y="114276"/>
                  <a:pt x="764626" y="139556"/>
                  <a:pt x="764626" y="172730"/>
                </a:cubicBezTo>
                <a:cubicBezTo>
                  <a:pt x="764626" y="205903"/>
                  <a:pt x="744512" y="231184"/>
                  <a:pt x="712233" y="231184"/>
                </a:cubicBezTo>
                <a:cubicBezTo>
                  <a:pt x="679954" y="231184"/>
                  <a:pt x="659321" y="203272"/>
                  <a:pt x="659321" y="172730"/>
                </a:cubicBezTo>
                <a:close/>
                <a:moveTo>
                  <a:pt x="614341" y="172730"/>
                </a:moveTo>
                <a:cubicBezTo>
                  <a:pt x="614341" y="226970"/>
                  <a:pt x="655088" y="267006"/>
                  <a:pt x="705355" y="267006"/>
                </a:cubicBezTo>
                <a:cubicBezTo>
                  <a:pt x="728631" y="267006"/>
                  <a:pt x="752979" y="258579"/>
                  <a:pt x="764090" y="238046"/>
                </a:cubicBezTo>
                <a:lnTo>
                  <a:pt x="764090" y="263326"/>
                </a:lnTo>
                <a:lnTo>
                  <a:pt x="805891" y="263326"/>
                </a:lnTo>
                <a:lnTo>
                  <a:pt x="805891" y="0"/>
                </a:lnTo>
                <a:lnTo>
                  <a:pt x="761965" y="0"/>
                </a:lnTo>
                <a:lnTo>
                  <a:pt x="761965" y="106383"/>
                </a:lnTo>
                <a:cubicBezTo>
                  <a:pt x="750854" y="85849"/>
                  <a:pt x="725988" y="77423"/>
                  <a:pt x="705338" y="77423"/>
                </a:cubicBezTo>
                <a:cubicBezTo>
                  <a:pt x="652944" y="77423"/>
                  <a:pt x="614323" y="119556"/>
                  <a:pt x="614323" y="172748"/>
                </a:cubicBezTo>
                <a:close/>
                <a:moveTo>
                  <a:pt x="454517" y="172197"/>
                </a:moveTo>
                <a:cubicBezTo>
                  <a:pt x="454517" y="140605"/>
                  <a:pt x="474631" y="114792"/>
                  <a:pt x="505321" y="114792"/>
                </a:cubicBezTo>
                <a:cubicBezTo>
                  <a:pt x="536010" y="114792"/>
                  <a:pt x="556660" y="140605"/>
                  <a:pt x="556660" y="172197"/>
                </a:cubicBezTo>
                <a:cubicBezTo>
                  <a:pt x="556660" y="203788"/>
                  <a:pt x="536546" y="229601"/>
                  <a:pt x="505321" y="229601"/>
                </a:cubicBezTo>
                <a:cubicBezTo>
                  <a:pt x="474095" y="229601"/>
                  <a:pt x="454517" y="203788"/>
                  <a:pt x="454517" y="172197"/>
                </a:cubicBezTo>
                <a:close/>
                <a:moveTo>
                  <a:pt x="409537" y="172197"/>
                </a:moveTo>
                <a:cubicBezTo>
                  <a:pt x="409537" y="228019"/>
                  <a:pt x="453981" y="266988"/>
                  <a:pt x="505321" y="266988"/>
                </a:cubicBezTo>
                <a:cubicBezTo>
                  <a:pt x="556660" y="266988"/>
                  <a:pt x="601640" y="228019"/>
                  <a:pt x="601640" y="172197"/>
                </a:cubicBezTo>
                <a:cubicBezTo>
                  <a:pt x="601640" y="116374"/>
                  <a:pt x="557196" y="77405"/>
                  <a:pt x="505321" y="77405"/>
                </a:cubicBezTo>
                <a:cubicBezTo>
                  <a:pt x="453445" y="77405"/>
                  <a:pt x="409537" y="116374"/>
                  <a:pt x="409537" y="172197"/>
                </a:cubicBezTo>
                <a:close/>
                <a:moveTo>
                  <a:pt x="135941" y="119005"/>
                </a:moveTo>
                <a:lnTo>
                  <a:pt x="183565" y="263308"/>
                </a:lnTo>
                <a:lnTo>
                  <a:pt x="237012" y="263308"/>
                </a:lnTo>
                <a:lnTo>
                  <a:pt x="271935" y="127432"/>
                </a:lnTo>
                <a:lnTo>
                  <a:pt x="306340" y="263308"/>
                </a:lnTo>
                <a:lnTo>
                  <a:pt x="358198" y="263308"/>
                </a:lnTo>
                <a:lnTo>
                  <a:pt x="418522" y="81085"/>
                </a:lnTo>
                <a:lnTo>
                  <a:pt x="372488" y="81085"/>
                </a:lnTo>
                <a:lnTo>
                  <a:pt x="332278" y="219077"/>
                </a:lnTo>
                <a:lnTo>
                  <a:pt x="299998" y="81085"/>
                </a:lnTo>
                <a:lnTo>
                  <a:pt x="243371" y="81085"/>
                </a:lnTo>
                <a:lnTo>
                  <a:pt x="211092" y="219077"/>
                </a:lnTo>
                <a:lnTo>
                  <a:pt x="170882" y="81085"/>
                </a:lnTo>
                <a:lnTo>
                  <a:pt x="101607" y="81085"/>
                </a:lnTo>
                <a:lnTo>
                  <a:pt x="121186" y="32640"/>
                </a:lnTo>
                <a:lnTo>
                  <a:pt x="82547" y="17369"/>
                </a:lnTo>
                <a:lnTo>
                  <a:pt x="57681" y="81103"/>
                </a:lnTo>
                <a:lnTo>
                  <a:pt x="0" y="81103"/>
                </a:lnTo>
                <a:lnTo>
                  <a:pt x="0" y="119023"/>
                </a:lnTo>
                <a:lnTo>
                  <a:pt x="43390" y="119023"/>
                </a:lnTo>
                <a:lnTo>
                  <a:pt x="33333" y="143770"/>
                </a:lnTo>
                <a:cubicBezTo>
                  <a:pt x="23812" y="167468"/>
                  <a:pt x="19042" y="187486"/>
                  <a:pt x="19042" y="202757"/>
                </a:cubicBezTo>
                <a:cubicBezTo>
                  <a:pt x="19042" y="241210"/>
                  <a:pt x="47088" y="267006"/>
                  <a:pt x="86781" y="267006"/>
                </a:cubicBezTo>
                <a:cubicBezTo>
                  <a:pt x="101071" y="267006"/>
                  <a:pt x="119596" y="262793"/>
                  <a:pt x="132297" y="255948"/>
                </a:cubicBezTo>
                <a:lnTo>
                  <a:pt x="121721" y="222241"/>
                </a:lnTo>
                <a:cubicBezTo>
                  <a:pt x="115380" y="225406"/>
                  <a:pt x="101607" y="230135"/>
                  <a:pt x="92086" y="230135"/>
                </a:cubicBezTo>
                <a:cubicBezTo>
                  <a:pt x="75687" y="230135"/>
                  <a:pt x="62451" y="220126"/>
                  <a:pt x="62451" y="200108"/>
                </a:cubicBezTo>
                <a:cubicBezTo>
                  <a:pt x="62451" y="186934"/>
                  <a:pt x="65630" y="173779"/>
                  <a:pt x="71454" y="158508"/>
                </a:cubicBezTo>
                <a:lnTo>
                  <a:pt x="86798" y="119005"/>
                </a:lnTo>
                <a:lnTo>
                  <a:pt x="135941" y="119005"/>
                </a:lnTo>
                <a:close/>
              </a:path>
            </a:pathLst>
          </a:custGeom>
          <a:solidFill>
            <a:schemeClr val="bg1"/>
          </a:solidFill>
          <a:ln w="1778" cap="flat">
            <a:noFill/>
            <a:prstDash val="solid"/>
            <a:miter/>
          </a:ln>
        </p:spPr>
        <p:txBody>
          <a:bodyPr rtlCol="0" anchor="ctr"/>
          <a:lstStyle/>
          <a:p>
            <a:endParaRPr lang="da-DK"/>
          </a:p>
        </p:txBody>
      </p:sp>
    </p:spTree>
    <p:extLst>
      <p:ext uri="{BB962C8B-B14F-4D97-AF65-F5344CB8AC3E}">
        <p14:creationId xmlns:p14="http://schemas.microsoft.com/office/powerpoint/2010/main" val="380795098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Title Placeholder 17">
            <a:extLst>
              <a:ext uri="{FF2B5EF4-FFF2-40B4-BE49-F238E27FC236}">
                <a16:creationId xmlns:a16="http://schemas.microsoft.com/office/drawing/2014/main" id="{8AF3A4FB-61C8-1D4A-8A2E-E20CD003B0BA}"/>
              </a:ext>
            </a:extLst>
          </p:cNvPr>
          <p:cNvSpPr>
            <a:spLocks noGrp="1"/>
          </p:cNvSpPr>
          <p:nvPr>
            <p:ph type="title"/>
          </p:nvPr>
        </p:nvSpPr>
        <p:spPr>
          <a:xfrm>
            <a:off x="587375" y="490992"/>
            <a:ext cx="11017250" cy="850446"/>
          </a:xfrm>
          <a:prstGeom prst="rect">
            <a:avLst/>
          </a:prstGeom>
        </p:spPr>
        <p:txBody>
          <a:bodyPr vert="horz" lIns="0" tIns="0" rIns="0" bIns="0" rtlCol="0" anchor="t" anchorCtr="0">
            <a:noAutofit/>
          </a:bodyPr>
          <a:lstStyle/>
          <a:p>
            <a:r>
              <a:rPr lang="en-GB"/>
              <a:t>Click to edit title </a:t>
            </a:r>
            <a:endParaRPr lang="da-DK"/>
          </a:p>
        </p:txBody>
      </p:sp>
      <p:pic>
        <p:nvPicPr>
          <p:cNvPr id="6" name="Grafik 5">
            <a:extLst>
              <a:ext uri="{FF2B5EF4-FFF2-40B4-BE49-F238E27FC236}">
                <a16:creationId xmlns:a16="http://schemas.microsoft.com/office/drawing/2014/main" id="{13387BB8-1BCE-832B-D7BE-9BFD3108B98D}"/>
              </a:ext>
            </a:extLst>
          </p:cNvPr>
          <p:cNvPicPr>
            <a:picLocks noChangeAspect="1"/>
          </p:cNvPicPr>
          <p:nvPr userDrawn="1"/>
        </p:nvPicPr>
        <p:blipFill>
          <a:blip r:embed="rId71" cstate="email">
            <a:extLst>
              <a:ext uri="{28A0092B-C50C-407E-A947-70E740481C1C}">
                <a14:useLocalDpi xmlns:a14="http://schemas.microsoft.com/office/drawing/2010/main"/>
              </a:ext>
              <a:ext uri="{96DAC541-7B7A-43D3-8B79-37D633B846F1}">
                <asvg:svgBlip xmlns:asvg="http://schemas.microsoft.com/office/drawing/2016/SVG/main" r:embed="rId72"/>
              </a:ext>
            </a:extLst>
          </a:blip>
          <a:stretch>
            <a:fillRect/>
          </a:stretch>
        </p:blipFill>
        <p:spPr>
          <a:xfrm>
            <a:off x="10427063" y="6120188"/>
            <a:ext cx="1177200" cy="336002"/>
          </a:xfrm>
          <a:prstGeom prst="rect">
            <a:avLst/>
          </a:prstGeom>
        </p:spPr>
      </p:pic>
      <p:sp>
        <p:nvSpPr>
          <p:cNvPr id="10" name="Pladsholder til tekst 9">
            <a:extLst>
              <a:ext uri="{FF2B5EF4-FFF2-40B4-BE49-F238E27FC236}">
                <a16:creationId xmlns:a16="http://schemas.microsoft.com/office/drawing/2014/main" id="{14DD2B0D-22D4-A4A6-9394-8A0BA845253B}"/>
              </a:ext>
            </a:extLst>
          </p:cNvPr>
          <p:cNvSpPr>
            <a:spLocks noGrp="1"/>
          </p:cNvSpPr>
          <p:nvPr>
            <p:ph type="body" idx="1"/>
          </p:nvPr>
        </p:nvSpPr>
        <p:spPr>
          <a:xfrm>
            <a:off x="587375" y="1989138"/>
            <a:ext cx="11016888" cy="388778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Tree>
    <p:extLst>
      <p:ext uri="{BB962C8B-B14F-4D97-AF65-F5344CB8AC3E}">
        <p14:creationId xmlns:p14="http://schemas.microsoft.com/office/powerpoint/2010/main" val="2013684783"/>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 id="2147483719" r:id="rId4"/>
    <p:sldLayoutId id="2147483847" r:id="rId5"/>
    <p:sldLayoutId id="2147483688" r:id="rId6"/>
    <p:sldLayoutId id="2147483825" r:id="rId7"/>
    <p:sldLayoutId id="2147483853" r:id="rId8"/>
    <p:sldLayoutId id="2147483855" r:id="rId9"/>
    <p:sldLayoutId id="2147483848" r:id="rId10"/>
    <p:sldLayoutId id="2147483866" r:id="rId11"/>
    <p:sldLayoutId id="2147483863" r:id="rId12"/>
    <p:sldLayoutId id="2147483868" r:id="rId13"/>
    <p:sldLayoutId id="2147483650" r:id="rId14"/>
    <p:sldLayoutId id="2147483870" r:id="rId15"/>
    <p:sldLayoutId id="2147483741" r:id="rId16"/>
    <p:sldLayoutId id="2147483872" r:id="rId17"/>
    <p:sldLayoutId id="2147483652" r:id="rId18"/>
    <p:sldLayoutId id="2147483874" r:id="rId19"/>
    <p:sldLayoutId id="2147483762" r:id="rId20"/>
    <p:sldLayoutId id="2147483876" r:id="rId21"/>
    <p:sldLayoutId id="2147483828" r:id="rId22"/>
    <p:sldLayoutId id="2147483878" r:id="rId23"/>
    <p:sldLayoutId id="2147483829" r:id="rId24"/>
    <p:sldLayoutId id="2147483880" r:id="rId25"/>
    <p:sldLayoutId id="2147483856" r:id="rId26"/>
    <p:sldLayoutId id="2147483882" r:id="rId27"/>
    <p:sldLayoutId id="2147483857" r:id="rId28"/>
    <p:sldLayoutId id="2147483883" r:id="rId29"/>
    <p:sldLayoutId id="2147483858" r:id="rId30"/>
    <p:sldLayoutId id="2147483884" r:id="rId31"/>
    <p:sldLayoutId id="2147483864" r:id="rId32"/>
    <p:sldLayoutId id="2147483885" r:id="rId33"/>
    <p:sldLayoutId id="2147483665" r:id="rId34"/>
    <p:sldLayoutId id="2147483769" r:id="rId35"/>
    <p:sldLayoutId id="2147483693" r:id="rId36"/>
    <p:sldLayoutId id="2147483776" r:id="rId37"/>
    <p:sldLayoutId id="2147483832" r:id="rId38"/>
    <p:sldLayoutId id="2147483830" r:id="rId39"/>
    <p:sldLayoutId id="2147483834" r:id="rId40"/>
    <p:sldLayoutId id="2147483833" r:id="rId41"/>
    <p:sldLayoutId id="2147483835" r:id="rId42"/>
    <p:sldLayoutId id="2147483837" r:id="rId43"/>
    <p:sldLayoutId id="2147483838" r:id="rId44"/>
    <p:sldLayoutId id="2147483840" r:id="rId45"/>
    <p:sldLayoutId id="2147483841" r:id="rId46"/>
    <p:sldLayoutId id="2147483842" r:id="rId47"/>
    <p:sldLayoutId id="2147483691" r:id="rId48"/>
    <p:sldLayoutId id="2147483692" r:id="rId49"/>
    <p:sldLayoutId id="2147483826" r:id="rId50"/>
    <p:sldLayoutId id="2147483827" r:id="rId51"/>
    <p:sldLayoutId id="2147483843" r:id="rId52"/>
    <p:sldLayoutId id="2147483861" r:id="rId53"/>
    <p:sldLayoutId id="2147483705" r:id="rId54"/>
    <p:sldLayoutId id="2147483862" r:id="rId55"/>
    <p:sldLayoutId id="2147483697" r:id="rId56"/>
    <p:sldLayoutId id="2147483698" r:id="rId57"/>
    <p:sldLayoutId id="2147483726" r:id="rId58"/>
    <p:sldLayoutId id="2147483727" r:id="rId59"/>
    <p:sldLayoutId id="2147483728" r:id="rId60"/>
    <p:sldLayoutId id="2147483729" r:id="rId61"/>
    <p:sldLayoutId id="2147483730" r:id="rId62"/>
    <p:sldLayoutId id="2147483731" r:id="rId63"/>
    <p:sldLayoutId id="2147483850" r:id="rId64"/>
    <p:sldLayoutId id="2147483849" r:id="rId65"/>
    <p:sldLayoutId id="2147483865" r:id="rId66"/>
    <p:sldLayoutId id="2147483846" r:id="rId67"/>
    <p:sldLayoutId id="2147483860" r:id="rId68"/>
    <p:sldLayoutId id="2147483859" r:id="rId69"/>
  </p:sldLayoutIdLst>
  <p:hf hdr="0" dt="0"/>
  <p:txStyles>
    <p:titleStyle>
      <a:lvl1pPr algn="l" defTabSz="914400" rtl="0" eaLnBrk="1" latinLnBrk="0" hangingPunct="1">
        <a:lnSpc>
          <a:spcPts val="4320"/>
        </a:lnSpc>
        <a:spcBef>
          <a:spcPct val="0"/>
        </a:spcBef>
        <a:buNone/>
        <a:defRPr sz="3600" b="0" i="0" kern="1200">
          <a:solidFill>
            <a:srgbClr val="171717"/>
          </a:solidFill>
          <a:latin typeface="+mj-lt"/>
          <a:ea typeface="+mj-ea"/>
          <a:cs typeface="+mj-cs"/>
        </a:defRPr>
      </a:lvl1pPr>
    </p:titleStyle>
    <p:body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0" userDrawn="1">
          <p15:clr>
            <a:srgbClr val="F26B43"/>
          </p15:clr>
        </p15:guide>
        <p15:guide id="3" pos="370" userDrawn="1">
          <p15:clr>
            <a:srgbClr val="F26B43"/>
          </p15:clr>
        </p15:guide>
        <p15:guide id="4" pos="3908" userDrawn="1">
          <p15:clr>
            <a:srgbClr val="F26B43"/>
          </p15:clr>
        </p15:guide>
        <p15:guide id="5" pos="1413" userDrawn="1">
          <p15:clr>
            <a:srgbClr val="F26B43"/>
          </p15:clr>
        </p15:guide>
        <p15:guide id="6" pos="824" userDrawn="1">
          <p15:clr>
            <a:srgbClr val="F26B43"/>
          </p15:clr>
        </p15:guide>
        <p15:guide id="7" pos="2116" userDrawn="1">
          <p15:clr>
            <a:srgbClr val="F26B43"/>
          </p15:clr>
        </p15:guide>
        <p15:guide id="8" pos="2729" userDrawn="1">
          <p15:clr>
            <a:srgbClr val="F26B43"/>
          </p15:clr>
        </p15:guide>
        <p15:guide id="9" pos="2593" userDrawn="1">
          <p15:clr>
            <a:srgbClr val="F26B43"/>
          </p15:clr>
        </p15:guide>
        <p15:guide id="10" pos="3182" userDrawn="1">
          <p15:clr>
            <a:srgbClr val="F26B43"/>
          </p15:clr>
        </p15:guide>
        <p15:guide id="11" pos="3296" userDrawn="1">
          <p15:clr>
            <a:srgbClr val="F26B43"/>
          </p15:clr>
        </p15:guide>
        <p15:guide id="12" pos="3772" userDrawn="1">
          <p15:clr>
            <a:srgbClr val="F26B43"/>
          </p15:clr>
        </p15:guide>
        <p15:guide id="13" pos="4362" userDrawn="1">
          <p15:clr>
            <a:srgbClr val="F26B43"/>
          </p15:clr>
        </p15:guide>
        <p15:guide id="14" pos="4498" userDrawn="1">
          <p15:clr>
            <a:srgbClr val="F26B43"/>
          </p15:clr>
        </p15:guide>
        <p15:guide id="15" pos="4951" userDrawn="1">
          <p15:clr>
            <a:srgbClr val="F26B43"/>
          </p15:clr>
        </p15:guide>
        <p15:guide id="16" pos="5677" userDrawn="1">
          <p15:clr>
            <a:srgbClr val="F26B43"/>
          </p15:clr>
        </p15:guide>
        <p15:guide id="17" pos="5087" userDrawn="1">
          <p15:clr>
            <a:srgbClr val="F26B43"/>
          </p15:clr>
        </p15:guide>
        <p15:guide id="18" pos="5541" userDrawn="1">
          <p15:clr>
            <a:srgbClr val="F26B43"/>
          </p15:clr>
        </p15:guide>
        <p15:guide id="19" pos="6267" userDrawn="1">
          <p15:clr>
            <a:srgbClr val="F26B43"/>
          </p15:clr>
        </p15:guide>
        <p15:guide id="20" pos="6131" userDrawn="1">
          <p15:clr>
            <a:srgbClr val="F26B43"/>
          </p15:clr>
        </p15:guide>
        <p15:guide id="21" pos="6856" userDrawn="1">
          <p15:clr>
            <a:srgbClr val="F26B43"/>
          </p15:clr>
        </p15:guide>
        <p15:guide id="22" pos="6720" userDrawn="1">
          <p15:clr>
            <a:srgbClr val="F26B43"/>
          </p15:clr>
        </p15:guide>
        <p15:guide id="23" pos="7310" userDrawn="1">
          <p15:clr>
            <a:srgbClr val="F26B43"/>
          </p15:clr>
        </p15:guide>
        <p15:guide id="24" pos="1549" userDrawn="1">
          <p15:clr>
            <a:srgbClr val="F26B43"/>
          </p15:clr>
        </p15:guide>
        <p15:guide id="25" pos="2003" userDrawn="1">
          <p15:clr>
            <a:srgbClr val="F26B43"/>
          </p15:clr>
        </p15:guide>
        <p15:guide id="26" orient="horz" pos="300" userDrawn="1">
          <p15:clr>
            <a:srgbClr val="F26B43"/>
          </p15:clr>
        </p15:guide>
        <p15:guide id="27" orient="horz" pos="4020" userDrawn="1">
          <p15:clr>
            <a:srgbClr val="F26B43"/>
          </p15:clr>
        </p15:guide>
        <p15:guide id="35" orient="horz" pos="3793" userDrawn="1">
          <p15:clr>
            <a:srgbClr val="F26B43"/>
          </p15:clr>
        </p15:guide>
        <p15:guide id="39" orient="horz" pos="3702" userDrawn="1">
          <p15:clr>
            <a:srgbClr val="F26B43"/>
          </p15:clr>
        </p15:guide>
        <p15:guide id="40" orient="horz" pos="3158" userDrawn="1">
          <p15:clr>
            <a:srgbClr val="F26B43"/>
          </p15:clr>
        </p15:guide>
        <p15:guide id="41" orient="horz" pos="618" userDrawn="1">
          <p15:clr>
            <a:srgbClr val="F26B43"/>
          </p15:clr>
        </p15:guide>
        <p15:guide id="42" orient="horz" pos="1162" userDrawn="1">
          <p15:clr>
            <a:srgbClr val="F26B43"/>
          </p15:clr>
        </p15:guide>
        <p15:guide id="43" orient="horz" pos="3067" userDrawn="1">
          <p15:clr>
            <a:srgbClr val="F26B43"/>
          </p15:clr>
        </p15:guide>
        <p15:guide id="44" orient="horz" pos="2840" userDrawn="1">
          <p15:clr>
            <a:srgbClr val="F26B43"/>
          </p15:clr>
        </p15:guide>
        <p15:guide id="46" orient="horz" pos="1253" userDrawn="1">
          <p15:clr>
            <a:srgbClr val="F26B43"/>
          </p15:clr>
        </p15:guide>
        <p15:guide id="47" orient="horz" pos="2750" userDrawn="1">
          <p15:clr>
            <a:srgbClr val="F26B43"/>
          </p15:clr>
        </p15:guide>
        <p15:guide id="48" orient="horz" pos="1480" userDrawn="1">
          <p15:clr>
            <a:srgbClr val="F26B43"/>
          </p15:clr>
        </p15:guide>
        <p15:guide id="49" orient="horz" pos="2523" userDrawn="1">
          <p15:clr>
            <a:srgbClr val="F26B43"/>
          </p15:clr>
        </p15:guide>
        <p15:guide id="50" orient="horz" pos="1570" userDrawn="1">
          <p15:clr>
            <a:srgbClr val="F26B43"/>
          </p15:clr>
        </p15:guide>
        <p15:guide id="51" orient="horz" pos="2432" userDrawn="1">
          <p15:clr>
            <a:srgbClr val="F26B43"/>
          </p15:clr>
        </p15:guide>
        <p15:guide id="52" orient="horz" pos="1797" userDrawn="1">
          <p15:clr>
            <a:srgbClr val="F26B43"/>
          </p15:clr>
        </p15:guide>
        <p15:guide id="53" orient="horz" pos="1888" userDrawn="1">
          <p15:clr>
            <a:srgbClr val="F26B43"/>
          </p15:clr>
        </p15:guide>
        <p15:guide id="54" orient="horz" pos="2205" userDrawn="1">
          <p15:clr>
            <a:srgbClr val="F26B43"/>
          </p15:clr>
        </p15:guide>
        <p15:guide id="55" orient="horz" pos="2115" userDrawn="1">
          <p15:clr>
            <a:srgbClr val="F26B43"/>
          </p15:clr>
        </p15:guide>
        <p15:guide id="56" orient="horz" pos="3385" userDrawn="1">
          <p15:clr>
            <a:srgbClr val="F26B43"/>
          </p15:clr>
        </p15:guide>
        <p15:guide id="57" orient="horz" pos="3475" userDrawn="1">
          <p15:clr>
            <a:srgbClr val="F26B43"/>
          </p15:clr>
        </p15:guide>
        <p15:guide id="58" orient="horz" pos="935" userDrawn="1">
          <p15:clr>
            <a:srgbClr val="F26B43"/>
          </p15:clr>
        </p15:guide>
        <p15:guide id="59" orient="horz" pos="845" userDrawn="1">
          <p15:clr>
            <a:srgbClr val="F26B43"/>
          </p15:clr>
        </p15:guide>
        <p15:guide id="60" orient="horz" pos="5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svg"/><Relationship Id="rId7" Type="http://schemas.openxmlformats.org/officeDocument/2006/relationships/image" Target="../media/image87.svg"/><Relationship Id="rId2"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s>
</file>

<file path=ppt/slides/_rels/slide1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0.xml"/><Relationship Id="rId5" Type="http://schemas.openxmlformats.org/officeDocument/2006/relationships/image" Target="../media/image95.jpeg"/><Relationship Id="rId4" Type="http://schemas.openxmlformats.org/officeDocument/2006/relationships/image" Target="../media/image94.jpeg"/></Relationships>
</file>

<file path=ppt/slides/_rels/slide1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jpeg"/><Relationship Id="rId7" Type="http://schemas.openxmlformats.org/officeDocument/2006/relationships/image" Target="../media/image100.pn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svg"/></Relationships>
</file>

<file path=ppt/slides/_rels/slide13.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jpeg"/><Relationship Id="rId7" Type="http://schemas.openxmlformats.org/officeDocument/2006/relationships/image" Target="../media/image107.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14.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4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15.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jpeg"/></Relationships>
</file>

<file path=ppt/slides/_rels/slide1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10.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18.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20.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7.jpeg"/></Relationships>
</file>

<file path=ppt/slides/_rels/slide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2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3.sv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3.xml"/><Relationship Id="rId16" Type="http://schemas.openxmlformats.org/officeDocument/2006/relationships/image" Target="../media/image77.png"/><Relationship Id="rId1" Type="http://schemas.openxmlformats.org/officeDocument/2006/relationships/slideLayout" Target="../slideLayouts/slideLayout14.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0072-8542-5F12-B5E8-F27B9215840F}"/>
              </a:ext>
            </a:extLst>
          </p:cNvPr>
          <p:cNvSpPr>
            <a:spLocks noGrp="1"/>
          </p:cNvSpPr>
          <p:nvPr>
            <p:ph type="ctrTitle"/>
          </p:nvPr>
        </p:nvSpPr>
        <p:spPr>
          <a:xfrm>
            <a:off x="1524000" y="2132013"/>
            <a:ext cx="7867856" cy="3384550"/>
          </a:xfrm>
        </p:spPr>
        <p:txBody>
          <a:bodyPr/>
          <a:lstStyle/>
          <a:p>
            <a:pPr>
              <a:lnSpc>
                <a:spcPts val="5000"/>
              </a:lnSpc>
              <a:spcBef>
                <a:spcPts val="0"/>
              </a:spcBef>
            </a:pPr>
            <a:r>
              <a:rPr lang="da-DK" err="1"/>
              <a:t>We</a:t>
            </a:r>
            <a:r>
              <a:rPr lang="da-DK"/>
              <a:t> </a:t>
            </a:r>
            <a:r>
              <a:rPr lang="da-DK" b="1" err="1"/>
              <a:t>create</a:t>
            </a:r>
            <a:r>
              <a:rPr lang="da-DK"/>
              <a:t> a </a:t>
            </a:r>
            <a:r>
              <a:rPr lang="da-DK" err="1"/>
              <a:t>better</a:t>
            </a:r>
            <a:r>
              <a:rPr lang="da-DK"/>
              <a:t> </a:t>
            </a:r>
            <a:r>
              <a:rPr lang="da-DK" err="1"/>
              <a:t>tomorrow</a:t>
            </a:r>
            <a:r>
              <a:rPr lang="da-DK"/>
              <a:t> </a:t>
            </a:r>
            <a:r>
              <a:rPr lang="da-DK" err="1"/>
              <a:t>through</a:t>
            </a:r>
            <a:r>
              <a:rPr lang="da-DK"/>
              <a:t> </a:t>
            </a:r>
            <a:r>
              <a:rPr lang="da-DK" b="1" err="1"/>
              <a:t>technology</a:t>
            </a:r>
            <a:endParaRPr lang="en-NO"/>
          </a:p>
        </p:txBody>
      </p:sp>
    </p:spTree>
    <p:extLst>
      <p:ext uri="{BB962C8B-B14F-4D97-AF65-F5344CB8AC3E}">
        <p14:creationId xmlns:p14="http://schemas.microsoft.com/office/powerpoint/2010/main" val="232591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1D03330-27C0-0E26-944A-ED453FD9477C}"/>
              </a:ext>
            </a:extLst>
          </p:cNvPr>
          <p:cNvSpPr/>
          <p:nvPr/>
        </p:nvSpPr>
        <p:spPr>
          <a:xfrm>
            <a:off x="587376" y="1342359"/>
            <a:ext cx="2592388" cy="3771112"/>
          </a:xfrm>
          <a:prstGeom prst="roundRect">
            <a:avLst>
              <a:gd name="adj" fmla="val 138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6" name="Rounded Rectangle 5">
            <a:extLst>
              <a:ext uri="{FF2B5EF4-FFF2-40B4-BE49-F238E27FC236}">
                <a16:creationId xmlns:a16="http://schemas.microsoft.com/office/drawing/2014/main" id="{806CA8A7-0478-F34F-3B1C-82585C65D23E}"/>
              </a:ext>
            </a:extLst>
          </p:cNvPr>
          <p:cNvSpPr/>
          <p:nvPr/>
        </p:nvSpPr>
        <p:spPr>
          <a:xfrm>
            <a:off x="3369541" y="1342359"/>
            <a:ext cx="2592388" cy="3771112"/>
          </a:xfrm>
          <a:prstGeom prst="roundRect">
            <a:avLst>
              <a:gd name="adj" fmla="val 138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7" name="Rounded Rectangle 6">
            <a:extLst>
              <a:ext uri="{FF2B5EF4-FFF2-40B4-BE49-F238E27FC236}">
                <a16:creationId xmlns:a16="http://schemas.microsoft.com/office/drawing/2014/main" id="{83E9FB83-F95B-E201-13E9-0B00963693BF}"/>
              </a:ext>
            </a:extLst>
          </p:cNvPr>
          <p:cNvSpPr/>
          <p:nvPr/>
        </p:nvSpPr>
        <p:spPr>
          <a:xfrm>
            <a:off x="6206259" y="1342359"/>
            <a:ext cx="2592388" cy="3771112"/>
          </a:xfrm>
          <a:prstGeom prst="roundRect">
            <a:avLst>
              <a:gd name="adj" fmla="val 138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8" name="Rounded Rectangle 7">
            <a:extLst>
              <a:ext uri="{FF2B5EF4-FFF2-40B4-BE49-F238E27FC236}">
                <a16:creationId xmlns:a16="http://schemas.microsoft.com/office/drawing/2014/main" id="{BB6E955E-4F6D-A99F-483F-A289AF035A3E}"/>
              </a:ext>
            </a:extLst>
          </p:cNvPr>
          <p:cNvSpPr/>
          <p:nvPr/>
        </p:nvSpPr>
        <p:spPr>
          <a:xfrm>
            <a:off x="9011804" y="1342359"/>
            <a:ext cx="2592388" cy="3771112"/>
          </a:xfrm>
          <a:prstGeom prst="roundRect">
            <a:avLst>
              <a:gd name="adj" fmla="val 138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2" name="Title 1">
            <a:extLst>
              <a:ext uri="{FF2B5EF4-FFF2-40B4-BE49-F238E27FC236}">
                <a16:creationId xmlns:a16="http://schemas.microsoft.com/office/drawing/2014/main" id="{EE02D5B5-41DA-862D-5131-988CC353E641}"/>
              </a:ext>
            </a:extLst>
          </p:cNvPr>
          <p:cNvSpPr>
            <a:spLocks noGrp="1"/>
          </p:cNvSpPr>
          <p:nvPr>
            <p:ph type="title"/>
          </p:nvPr>
        </p:nvSpPr>
        <p:spPr/>
        <p:txBody>
          <a:bodyPr/>
          <a:lstStyle/>
          <a:p>
            <a:r>
              <a:rPr lang="en-NO"/>
              <a:t>Industries and services overview</a:t>
            </a:r>
          </a:p>
        </p:txBody>
      </p:sp>
      <p:sp>
        <p:nvSpPr>
          <p:cNvPr id="3" name="Text Placeholder 2">
            <a:extLst>
              <a:ext uri="{FF2B5EF4-FFF2-40B4-BE49-F238E27FC236}">
                <a16:creationId xmlns:a16="http://schemas.microsoft.com/office/drawing/2014/main" id="{3467FD9B-5E8A-5B73-C7C5-400CE741D65A}"/>
              </a:ext>
            </a:extLst>
          </p:cNvPr>
          <p:cNvSpPr>
            <a:spLocks noGrp="1"/>
          </p:cNvSpPr>
          <p:nvPr>
            <p:ph type="body" sz="quarter" idx="11"/>
          </p:nvPr>
        </p:nvSpPr>
        <p:spPr/>
        <p:txBody>
          <a:bodyPr/>
          <a:lstStyle/>
          <a:p>
            <a:endParaRPr lang="en-NO"/>
          </a:p>
        </p:txBody>
      </p:sp>
      <p:sp>
        <p:nvSpPr>
          <p:cNvPr id="9" name="Google Shape;914;p82">
            <a:extLst>
              <a:ext uri="{FF2B5EF4-FFF2-40B4-BE49-F238E27FC236}">
                <a16:creationId xmlns:a16="http://schemas.microsoft.com/office/drawing/2014/main" id="{BB408E8F-8090-CF23-F8F5-FE96D907A487}"/>
              </a:ext>
            </a:extLst>
          </p:cNvPr>
          <p:cNvSpPr txBox="1">
            <a:spLocks/>
          </p:cNvSpPr>
          <p:nvPr/>
        </p:nvSpPr>
        <p:spPr>
          <a:xfrm>
            <a:off x="1272116" y="2034216"/>
            <a:ext cx="1190689" cy="466228"/>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sz="2000">
                <a:solidFill>
                  <a:schemeClr val="tx1"/>
                </a:solidFill>
                <a:latin typeface="Franklin Gothic Demi" panose="020B0603020102020204" pitchFamily="34" charset="0"/>
                <a:ea typeface="Bookman Old Style"/>
                <a:cs typeface="Bookman Old Style"/>
                <a:sym typeface="Bookman Old Style"/>
              </a:rPr>
              <a:t>Energy </a:t>
            </a:r>
          </a:p>
          <a:p>
            <a:pPr marL="0" indent="0" algn="ctr">
              <a:buFont typeface="Normal systemskrift"/>
              <a:buNone/>
            </a:pPr>
            <a:r>
              <a:rPr lang="da-DK" sz="2000">
                <a:solidFill>
                  <a:schemeClr val="tx1"/>
                </a:solidFill>
                <a:latin typeface="Franklin Gothic Demi" panose="020B0603020102020204" pitchFamily="34" charset="0"/>
                <a:ea typeface="Bookman Old Style"/>
                <a:cs typeface="Bookman Old Style"/>
                <a:sym typeface="Bookman Old Style"/>
              </a:rPr>
              <a:t>&amp; Utilities</a:t>
            </a:r>
          </a:p>
        </p:txBody>
      </p:sp>
      <p:sp>
        <p:nvSpPr>
          <p:cNvPr id="10" name="Google Shape;914;p82">
            <a:extLst>
              <a:ext uri="{FF2B5EF4-FFF2-40B4-BE49-F238E27FC236}">
                <a16:creationId xmlns:a16="http://schemas.microsoft.com/office/drawing/2014/main" id="{340B24A5-9400-5FB5-8751-444313241B3E}"/>
              </a:ext>
            </a:extLst>
          </p:cNvPr>
          <p:cNvSpPr txBox="1">
            <a:spLocks/>
          </p:cNvSpPr>
          <p:nvPr/>
        </p:nvSpPr>
        <p:spPr>
          <a:xfrm>
            <a:off x="3807415" y="1998054"/>
            <a:ext cx="1769867" cy="538553"/>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sz="2000">
                <a:solidFill>
                  <a:schemeClr val="tx1"/>
                </a:solidFill>
                <a:latin typeface="Franklin Gothic Demi" panose="020B0603020102020204" pitchFamily="34" charset="0"/>
                <a:ea typeface="Bookman Old Style"/>
                <a:cs typeface="Bookman Old Style"/>
                <a:sym typeface="Bookman Old Style"/>
              </a:rPr>
              <a:t>Industrials &amp; Manufacturing</a:t>
            </a:r>
          </a:p>
        </p:txBody>
      </p:sp>
      <p:sp>
        <p:nvSpPr>
          <p:cNvPr id="12" name="Google Shape;914;p82">
            <a:extLst>
              <a:ext uri="{FF2B5EF4-FFF2-40B4-BE49-F238E27FC236}">
                <a16:creationId xmlns:a16="http://schemas.microsoft.com/office/drawing/2014/main" id="{ECB23712-DB86-23BC-5AB0-83837D3BAC2D}"/>
              </a:ext>
            </a:extLst>
          </p:cNvPr>
          <p:cNvSpPr txBox="1">
            <a:spLocks/>
          </p:cNvSpPr>
          <p:nvPr/>
        </p:nvSpPr>
        <p:spPr>
          <a:xfrm>
            <a:off x="6501807" y="2034216"/>
            <a:ext cx="2001800" cy="537665"/>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sz="2000">
                <a:solidFill>
                  <a:schemeClr val="tx1"/>
                </a:solidFill>
                <a:latin typeface="Franklin Gothic Demi"/>
                <a:ea typeface="Bookman Old Style"/>
                <a:cs typeface="Bookman Old Style"/>
                <a:sym typeface="Bookman Old Style"/>
              </a:rPr>
              <a:t>Health </a:t>
            </a:r>
          </a:p>
          <a:p>
            <a:pPr marL="0" indent="0" algn="ctr">
              <a:buNone/>
            </a:pPr>
            <a:r>
              <a:rPr lang="da-DK" sz="2000">
                <a:solidFill>
                  <a:schemeClr val="tx1"/>
                </a:solidFill>
                <a:latin typeface="Franklin Gothic Demi"/>
                <a:ea typeface="Bookman Old Style"/>
                <a:cs typeface="Bookman Old Style"/>
                <a:sym typeface="Bookman Old Style"/>
              </a:rPr>
              <a:t>&amp; Life Sciences</a:t>
            </a:r>
            <a:endParaRPr lang="da-DK" sz="2000" err="1">
              <a:solidFill>
                <a:schemeClr val="tx1"/>
              </a:solidFill>
              <a:latin typeface="Franklin Gothic Demi" panose="020B0603020102020204" pitchFamily="34" charset="0"/>
              <a:ea typeface="Bookman Old Style"/>
              <a:cs typeface="Bookman Old Style"/>
            </a:endParaRPr>
          </a:p>
        </p:txBody>
      </p:sp>
      <p:sp>
        <p:nvSpPr>
          <p:cNvPr id="13" name="Google Shape;914;p82">
            <a:extLst>
              <a:ext uri="{FF2B5EF4-FFF2-40B4-BE49-F238E27FC236}">
                <a16:creationId xmlns:a16="http://schemas.microsoft.com/office/drawing/2014/main" id="{1ABF2305-8D25-F9D5-E93D-4722577DAA44}"/>
              </a:ext>
            </a:extLst>
          </p:cNvPr>
          <p:cNvSpPr txBox="1">
            <a:spLocks/>
          </p:cNvSpPr>
          <p:nvPr/>
        </p:nvSpPr>
        <p:spPr>
          <a:xfrm>
            <a:off x="9587136" y="2034216"/>
            <a:ext cx="1441723" cy="466228"/>
          </a:xfrm>
          <a:prstGeom prst="rect">
            <a:avLst/>
          </a:prstGeom>
        </p:spPr>
        <p:txBody>
          <a:bodyPr spcFirstLastPara="1" wrap="square" lIns="0" tIns="0" rIns="0" bIns="0" anchor="ctr"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sz="2000" err="1">
                <a:solidFill>
                  <a:schemeClr val="tx1"/>
                </a:solidFill>
                <a:latin typeface="Franklin Gothic Demi" panose="020B0603020102020204" pitchFamily="34" charset="0"/>
                <a:ea typeface="Bookman Old Style"/>
                <a:cs typeface="Bookman Old Style"/>
                <a:sym typeface="Bookman Old Style"/>
              </a:rPr>
              <a:t>Government</a:t>
            </a:r>
            <a:endParaRPr lang="da-DK" sz="2000">
              <a:solidFill>
                <a:schemeClr val="tx1"/>
              </a:solidFill>
              <a:latin typeface="Franklin Gothic Demi" panose="020B0603020102020204" pitchFamily="34" charset="0"/>
              <a:ea typeface="Bookman Old Style"/>
              <a:cs typeface="Bookman Old Style"/>
              <a:sym typeface="Bookman Old Style"/>
            </a:endParaRPr>
          </a:p>
        </p:txBody>
      </p:sp>
      <p:sp>
        <p:nvSpPr>
          <p:cNvPr id="18" name="Rounded Rectangle 17">
            <a:extLst>
              <a:ext uri="{FF2B5EF4-FFF2-40B4-BE49-F238E27FC236}">
                <a16:creationId xmlns:a16="http://schemas.microsoft.com/office/drawing/2014/main" id="{166F9619-2A66-03CB-DEC4-564B1B88B4B9}"/>
              </a:ext>
            </a:extLst>
          </p:cNvPr>
          <p:cNvSpPr/>
          <p:nvPr/>
        </p:nvSpPr>
        <p:spPr>
          <a:xfrm>
            <a:off x="363682" y="3556437"/>
            <a:ext cx="11513127" cy="374567"/>
          </a:xfrm>
          <a:prstGeom prst="roundRect">
            <a:avLst>
              <a:gd name="adj" fmla="val 29902"/>
            </a:avLst>
          </a:prstGeom>
          <a:solidFill>
            <a:srgbClr val="FFB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a:solidFill>
                  <a:schemeClr val="tx1"/>
                </a:solidFill>
                <a:latin typeface="Franklin Gothic Demi" panose="020B0603020102020204" pitchFamily="34" charset="0"/>
                <a:ea typeface="Bookman Old Style"/>
                <a:cs typeface="Bookman Old Style"/>
                <a:sym typeface="Bookman Old Style"/>
              </a:rPr>
              <a:t>Cloud Platform &amp; Security</a:t>
            </a:r>
          </a:p>
        </p:txBody>
      </p:sp>
      <p:sp>
        <p:nvSpPr>
          <p:cNvPr id="21" name="Rounded Rectangle 20">
            <a:extLst>
              <a:ext uri="{FF2B5EF4-FFF2-40B4-BE49-F238E27FC236}">
                <a16:creationId xmlns:a16="http://schemas.microsoft.com/office/drawing/2014/main" id="{7B21A3F6-0228-27B5-2920-418DB0F602BF}"/>
              </a:ext>
            </a:extLst>
          </p:cNvPr>
          <p:cNvSpPr/>
          <p:nvPr/>
        </p:nvSpPr>
        <p:spPr>
          <a:xfrm>
            <a:off x="363682" y="3119598"/>
            <a:ext cx="11513127" cy="374567"/>
          </a:xfrm>
          <a:prstGeom prst="roundRect">
            <a:avLst>
              <a:gd name="adj" fmla="val 29902"/>
            </a:avLst>
          </a:prstGeom>
          <a:solidFill>
            <a:srgbClr val="FFB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a:solidFill>
                  <a:schemeClr val="tx1"/>
                </a:solidFill>
                <a:latin typeface="Franklin Gothic Demi" panose="020B0603020102020204" pitchFamily="34" charset="0"/>
                <a:ea typeface="Bookman Old Style"/>
                <a:cs typeface="Bookman Old Style"/>
                <a:sym typeface="Bookman Old Style"/>
              </a:rPr>
              <a:t>Software Engineering</a:t>
            </a:r>
          </a:p>
        </p:txBody>
      </p:sp>
      <p:sp>
        <p:nvSpPr>
          <p:cNvPr id="22" name="Rounded Rectangle 21">
            <a:extLst>
              <a:ext uri="{FF2B5EF4-FFF2-40B4-BE49-F238E27FC236}">
                <a16:creationId xmlns:a16="http://schemas.microsoft.com/office/drawing/2014/main" id="{A446C329-5B36-A1FF-EB8A-A4369A8B7E3F}"/>
              </a:ext>
            </a:extLst>
          </p:cNvPr>
          <p:cNvSpPr/>
          <p:nvPr/>
        </p:nvSpPr>
        <p:spPr>
          <a:xfrm>
            <a:off x="363682" y="2676134"/>
            <a:ext cx="11513127" cy="374567"/>
          </a:xfrm>
          <a:prstGeom prst="roundRect">
            <a:avLst>
              <a:gd name="adj" fmla="val 29902"/>
            </a:avLst>
          </a:prstGeom>
          <a:solidFill>
            <a:srgbClr val="FFB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a:solidFill>
                  <a:schemeClr val="tx1"/>
                </a:solidFill>
                <a:latin typeface="Franklin Gothic Demi" panose="020B0603020102020204" pitchFamily="34" charset="0"/>
                <a:ea typeface="Bookman Old Style"/>
                <a:cs typeface="Bookman Old Style"/>
                <a:sym typeface="Bookman Old Style"/>
              </a:rPr>
              <a:t>Data &amp; AI</a:t>
            </a:r>
          </a:p>
        </p:txBody>
      </p:sp>
      <p:sp>
        <p:nvSpPr>
          <p:cNvPr id="27" name="Rounded Rectangle 26">
            <a:extLst>
              <a:ext uri="{FF2B5EF4-FFF2-40B4-BE49-F238E27FC236}">
                <a16:creationId xmlns:a16="http://schemas.microsoft.com/office/drawing/2014/main" id="{9E74ED19-40B0-33BA-0701-9848DC0C2255}"/>
              </a:ext>
            </a:extLst>
          </p:cNvPr>
          <p:cNvSpPr/>
          <p:nvPr/>
        </p:nvSpPr>
        <p:spPr>
          <a:xfrm>
            <a:off x="587376" y="6115173"/>
            <a:ext cx="274459" cy="27445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29" name="Google Shape;914;p82">
            <a:extLst>
              <a:ext uri="{FF2B5EF4-FFF2-40B4-BE49-F238E27FC236}">
                <a16:creationId xmlns:a16="http://schemas.microsoft.com/office/drawing/2014/main" id="{1C401655-7C50-8427-DF8E-CA8DB4DDE676}"/>
              </a:ext>
            </a:extLst>
          </p:cNvPr>
          <p:cNvSpPr txBox="1">
            <a:spLocks/>
          </p:cNvSpPr>
          <p:nvPr/>
        </p:nvSpPr>
        <p:spPr>
          <a:xfrm>
            <a:off x="1026608" y="6115630"/>
            <a:ext cx="1592004" cy="309563"/>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Normal systemskrift"/>
              <a:buNone/>
            </a:pPr>
            <a:r>
              <a:rPr lang="da-DK">
                <a:solidFill>
                  <a:schemeClr val="tx1"/>
                </a:solidFill>
                <a:latin typeface="+mn-lt"/>
                <a:ea typeface="Bookman Old Style"/>
                <a:cs typeface="Bookman Old Style"/>
                <a:sym typeface="Bookman Old Style"/>
              </a:rPr>
              <a:t>Industry domains</a:t>
            </a:r>
          </a:p>
        </p:txBody>
      </p:sp>
      <p:sp>
        <p:nvSpPr>
          <p:cNvPr id="30" name="Google Shape;914;p82">
            <a:extLst>
              <a:ext uri="{FF2B5EF4-FFF2-40B4-BE49-F238E27FC236}">
                <a16:creationId xmlns:a16="http://schemas.microsoft.com/office/drawing/2014/main" id="{032A9B4C-12B7-D11C-75AC-555DEEE2AF5A}"/>
              </a:ext>
            </a:extLst>
          </p:cNvPr>
          <p:cNvSpPr txBox="1">
            <a:spLocks/>
          </p:cNvSpPr>
          <p:nvPr/>
        </p:nvSpPr>
        <p:spPr>
          <a:xfrm>
            <a:off x="3444688" y="6115630"/>
            <a:ext cx="1592004" cy="309563"/>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Normal systemskrift"/>
              <a:buNone/>
            </a:pPr>
            <a:r>
              <a:rPr lang="da-DK">
                <a:solidFill>
                  <a:schemeClr val="tx1"/>
                </a:solidFill>
                <a:latin typeface="+mn-lt"/>
                <a:ea typeface="Bookman Old Style"/>
                <a:cs typeface="Bookman Old Style"/>
                <a:sym typeface="Bookman Old Style"/>
              </a:rPr>
              <a:t>Service </a:t>
            </a:r>
            <a:r>
              <a:rPr lang="da-DK" err="1">
                <a:solidFill>
                  <a:schemeClr val="tx1"/>
                </a:solidFill>
                <a:latin typeface="+mn-lt"/>
                <a:ea typeface="Bookman Old Style"/>
                <a:cs typeface="Bookman Old Style"/>
                <a:sym typeface="Bookman Old Style"/>
              </a:rPr>
              <a:t>areas</a:t>
            </a:r>
            <a:endParaRPr lang="da-DK">
              <a:solidFill>
                <a:schemeClr val="tx1"/>
              </a:solidFill>
              <a:latin typeface="+mn-lt"/>
              <a:ea typeface="Bookman Old Style"/>
              <a:cs typeface="Bookman Old Style"/>
              <a:sym typeface="Bookman Old Style"/>
            </a:endParaRPr>
          </a:p>
        </p:txBody>
      </p:sp>
      <p:sp>
        <p:nvSpPr>
          <p:cNvPr id="31" name="Rounded Rectangle 30">
            <a:extLst>
              <a:ext uri="{FF2B5EF4-FFF2-40B4-BE49-F238E27FC236}">
                <a16:creationId xmlns:a16="http://schemas.microsoft.com/office/drawing/2014/main" id="{CBD63A6B-BB5D-C1F7-C471-5EF4F812170E}"/>
              </a:ext>
            </a:extLst>
          </p:cNvPr>
          <p:cNvSpPr/>
          <p:nvPr/>
        </p:nvSpPr>
        <p:spPr>
          <a:xfrm>
            <a:off x="3005456" y="6115173"/>
            <a:ext cx="274459" cy="27445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5" name="Rounded Rectangle 4">
            <a:extLst>
              <a:ext uri="{FF2B5EF4-FFF2-40B4-BE49-F238E27FC236}">
                <a16:creationId xmlns:a16="http://schemas.microsoft.com/office/drawing/2014/main" id="{85FF553B-39FE-6715-5DC2-3A5F3DCC58E4}"/>
              </a:ext>
            </a:extLst>
          </p:cNvPr>
          <p:cNvSpPr/>
          <p:nvPr/>
        </p:nvSpPr>
        <p:spPr>
          <a:xfrm>
            <a:off x="363682" y="4003698"/>
            <a:ext cx="11513127" cy="374567"/>
          </a:xfrm>
          <a:prstGeom prst="roundRect">
            <a:avLst>
              <a:gd name="adj" fmla="val 29902"/>
            </a:avLst>
          </a:prstGeom>
          <a:solidFill>
            <a:srgbClr val="FFB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a:solidFill>
                  <a:schemeClr val="tx1"/>
                </a:solidFill>
                <a:latin typeface="Franklin Gothic Demi" panose="020B0603020102020204" pitchFamily="34" charset="0"/>
                <a:ea typeface="Bookman Old Style"/>
                <a:cs typeface="Bookman Old Style"/>
                <a:sym typeface="Bookman Old Style"/>
              </a:rPr>
              <a:t>Digital </a:t>
            </a:r>
            <a:r>
              <a:rPr lang="da-DK" sz="1600" err="1">
                <a:solidFill>
                  <a:schemeClr val="tx1"/>
                </a:solidFill>
                <a:latin typeface="Franklin Gothic Demi" panose="020B0603020102020204" pitchFamily="34" charset="0"/>
                <a:ea typeface="Bookman Old Style"/>
                <a:cs typeface="Bookman Old Style"/>
                <a:sym typeface="Bookman Old Style"/>
              </a:rPr>
              <a:t>Experience</a:t>
            </a:r>
            <a:endParaRPr lang="da-DK" sz="1600">
              <a:solidFill>
                <a:schemeClr val="tx1"/>
              </a:solidFill>
              <a:latin typeface="Franklin Gothic Demi" panose="020B0603020102020204" pitchFamily="34" charset="0"/>
              <a:ea typeface="Bookman Old Style"/>
              <a:cs typeface="Bookman Old Style"/>
              <a:sym typeface="Bookman Old Style"/>
            </a:endParaRPr>
          </a:p>
        </p:txBody>
      </p:sp>
      <p:sp>
        <p:nvSpPr>
          <p:cNvPr id="15" name="Rounded Rectangle 14">
            <a:extLst>
              <a:ext uri="{FF2B5EF4-FFF2-40B4-BE49-F238E27FC236}">
                <a16:creationId xmlns:a16="http://schemas.microsoft.com/office/drawing/2014/main" id="{25A87F65-6CA0-2756-B18F-4B3E0966772E}"/>
              </a:ext>
            </a:extLst>
          </p:cNvPr>
          <p:cNvSpPr/>
          <p:nvPr/>
        </p:nvSpPr>
        <p:spPr>
          <a:xfrm>
            <a:off x="363682" y="4450959"/>
            <a:ext cx="11513127" cy="374567"/>
          </a:xfrm>
          <a:prstGeom prst="roundRect">
            <a:avLst>
              <a:gd name="adj" fmla="val 29902"/>
            </a:avLst>
          </a:prstGeom>
          <a:solidFill>
            <a:srgbClr val="FFB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a:solidFill>
                  <a:schemeClr val="tx1"/>
                </a:solidFill>
                <a:latin typeface="Franklin Gothic Demi" panose="020B0603020102020204" pitchFamily="34" charset="0"/>
                <a:ea typeface="Bookman Old Style"/>
                <a:cs typeface="Bookman Old Style"/>
                <a:sym typeface="Bookman Old Style"/>
              </a:rPr>
              <a:t>Business Applications</a:t>
            </a:r>
          </a:p>
        </p:txBody>
      </p:sp>
      <p:sp>
        <p:nvSpPr>
          <p:cNvPr id="16" name="Rounded Rectangle 15">
            <a:extLst>
              <a:ext uri="{FF2B5EF4-FFF2-40B4-BE49-F238E27FC236}">
                <a16:creationId xmlns:a16="http://schemas.microsoft.com/office/drawing/2014/main" id="{97F5064F-A2E8-5BAD-0363-D269DDC68AE7}"/>
              </a:ext>
            </a:extLst>
          </p:cNvPr>
          <p:cNvSpPr/>
          <p:nvPr/>
        </p:nvSpPr>
        <p:spPr>
          <a:xfrm>
            <a:off x="587375" y="5242103"/>
            <a:ext cx="11289434" cy="671680"/>
          </a:xfrm>
          <a:prstGeom prst="roundRect">
            <a:avLst>
              <a:gd name="adj" fmla="val 299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a:solidFill>
                  <a:schemeClr val="tx1"/>
                </a:solidFill>
                <a:latin typeface="Franklin Gothic Demi" panose="020B0603020102020204" pitchFamily="34" charset="0"/>
                <a:ea typeface="Bookman Old Style"/>
                <a:cs typeface="Bookman Old Style"/>
                <a:sym typeface="Bookman Old Style"/>
              </a:rPr>
              <a:t>Digital </a:t>
            </a:r>
            <a:r>
              <a:rPr lang="da-DK" sz="2000" err="1">
                <a:solidFill>
                  <a:schemeClr val="tx1"/>
                </a:solidFill>
                <a:latin typeface="Franklin Gothic Demi" panose="020B0603020102020204" pitchFamily="34" charset="0"/>
                <a:ea typeface="Bookman Old Style"/>
                <a:cs typeface="Bookman Old Style"/>
                <a:sym typeface="Bookman Old Style"/>
              </a:rPr>
              <a:t>strategy</a:t>
            </a:r>
            <a:endParaRPr lang="da-DK" sz="2000">
              <a:solidFill>
                <a:schemeClr val="tx1"/>
              </a:solidFill>
              <a:latin typeface="Franklin Gothic Demi" panose="020B0603020102020204" pitchFamily="34" charset="0"/>
              <a:ea typeface="Bookman Old Style"/>
              <a:cs typeface="Bookman Old Style"/>
              <a:sym typeface="Bookman Old Style"/>
            </a:endParaRPr>
          </a:p>
        </p:txBody>
      </p:sp>
      <p:pic>
        <p:nvPicPr>
          <p:cNvPr id="14" name="Graphic 13">
            <a:extLst>
              <a:ext uri="{FF2B5EF4-FFF2-40B4-BE49-F238E27FC236}">
                <a16:creationId xmlns:a16="http://schemas.microsoft.com/office/drawing/2014/main" id="{86E56ABC-486C-2907-4502-22AA6F51D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4047" y="1531995"/>
            <a:ext cx="399046" cy="399046"/>
          </a:xfrm>
          <a:prstGeom prst="rect">
            <a:avLst/>
          </a:prstGeom>
        </p:spPr>
      </p:pic>
      <p:pic>
        <p:nvPicPr>
          <p:cNvPr id="19" name="Graphic 18">
            <a:extLst>
              <a:ext uri="{FF2B5EF4-FFF2-40B4-BE49-F238E27FC236}">
                <a16:creationId xmlns:a16="http://schemas.microsoft.com/office/drawing/2014/main" id="{58CD9AA3-2151-855B-310E-2795D48DC2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9193" y="1572309"/>
            <a:ext cx="397607" cy="397607"/>
          </a:xfrm>
          <a:prstGeom prst="rect">
            <a:avLst/>
          </a:prstGeom>
        </p:spPr>
      </p:pic>
      <p:pic>
        <p:nvPicPr>
          <p:cNvPr id="23" name="Graphic 22">
            <a:extLst>
              <a:ext uri="{FF2B5EF4-FFF2-40B4-BE49-F238E27FC236}">
                <a16:creationId xmlns:a16="http://schemas.microsoft.com/office/drawing/2014/main" id="{8A34D719-406F-1578-05EA-D04BBE1F91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3948" y="1536087"/>
            <a:ext cx="390863" cy="390863"/>
          </a:xfrm>
          <a:prstGeom prst="rect">
            <a:avLst/>
          </a:prstGeom>
        </p:spPr>
      </p:pic>
      <p:pic>
        <p:nvPicPr>
          <p:cNvPr id="25" name="Graphic 24">
            <a:extLst>
              <a:ext uri="{FF2B5EF4-FFF2-40B4-BE49-F238E27FC236}">
                <a16:creationId xmlns:a16="http://schemas.microsoft.com/office/drawing/2014/main" id="{4D01293B-390B-2EEA-07B8-4E6B41FAE2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88764" y="1540818"/>
            <a:ext cx="419947" cy="419947"/>
          </a:xfrm>
          <a:prstGeom prst="rect">
            <a:avLst/>
          </a:prstGeom>
        </p:spPr>
      </p:pic>
      <p:pic>
        <p:nvPicPr>
          <p:cNvPr id="35" name="Graphic 34">
            <a:extLst>
              <a:ext uri="{FF2B5EF4-FFF2-40B4-BE49-F238E27FC236}">
                <a16:creationId xmlns:a16="http://schemas.microsoft.com/office/drawing/2014/main" id="{49DDF87B-84C9-583F-E8DC-265EED96ED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92348" y="5383197"/>
            <a:ext cx="390863" cy="390863"/>
          </a:xfrm>
          <a:prstGeom prst="rect">
            <a:avLst/>
          </a:prstGeom>
        </p:spPr>
      </p:pic>
    </p:spTree>
    <p:extLst>
      <p:ext uri="{BB962C8B-B14F-4D97-AF65-F5344CB8AC3E}">
        <p14:creationId xmlns:p14="http://schemas.microsoft.com/office/powerpoint/2010/main" val="102662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374A44-B694-CDCF-A8A9-1A12C7E309B9}"/>
              </a:ext>
            </a:extLst>
          </p:cNvPr>
          <p:cNvSpPr>
            <a:spLocks noGrp="1"/>
          </p:cNvSpPr>
          <p:nvPr>
            <p:ph type="title"/>
          </p:nvPr>
        </p:nvSpPr>
        <p:spPr/>
        <p:txBody>
          <a:bodyPr/>
          <a:lstStyle/>
          <a:p>
            <a:r>
              <a:rPr lang="da-DK" err="1">
                <a:latin typeface="Franklin Gothic Demi" panose="020B0603020102020204" pitchFamily="34" charset="0"/>
              </a:rPr>
              <a:t>Solving</a:t>
            </a:r>
            <a:r>
              <a:rPr lang="da-DK">
                <a:latin typeface="Franklin Gothic Demi" panose="020B0603020102020204" pitchFamily="34" charset="0"/>
              </a:rPr>
              <a:t> </a:t>
            </a:r>
            <a:r>
              <a:rPr lang="da-DK" err="1">
                <a:latin typeface="Franklin Gothic Demi" panose="020B0603020102020204" pitchFamily="34" charset="0"/>
              </a:rPr>
              <a:t>industry</a:t>
            </a:r>
            <a:r>
              <a:rPr lang="da-DK">
                <a:latin typeface="Franklin Gothic Demi" panose="020B0603020102020204" pitchFamily="34" charset="0"/>
              </a:rPr>
              <a:t> </a:t>
            </a:r>
            <a:r>
              <a:rPr lang="da-DK" err="1">
                <a:latin typeface="Franklin Gothic Demi" panose="020B0603020102020204" pitchFamily="34" charset="0"/>
              </a:rPr>
              <a:t>challenges</a:t>
            </a:r>
            <a:r>
              <a:rPr lang="da-DK">
                <a:latin typeface="Franklin Gothic Demi" panose="020B0603020102020204" pitchFamily="34" charset="0"/>
              </a:rPr>
              <a:t> with </a:t>
            </a:r>
            <a:r>
              <a:rPr lang="da-DK" err="1">
                <a:latin typeface="Franklin Gothic Demi" panose="020B0603020102020204" pitchFamily="34" charset="0"/>
              </a:rPr>
              <a:t>technology</a:t>
            </a:r>
            <a:endParaRPr lang="en-NO"/>
          </a:p>
        </p:txBody>
      </p:sp>
      <p:sp>
        <p:nvSpPr>
          <p:cNvPr id="2" name="Text Placeholder 1">
            <a:extLst>
              <a:ext uri="{FF2B5EF4-FFF2-40B4-BE49-F238E27FC236}">
                <a16:creationId xmlns:a16="http://schemas.microsoft.com/office/drawing/2014/main" id="{1B789545-A0AA-1A9D-A17C-3E0643D00ACD}"/>
              </a:ext>
            </a:extLst>
          </p:cNvPr>
          <p:cNvSpPr>
            <a:spLocks noGrp="1"/>
          </p:cNvSpPr>
          <p:nvPr>
            <p:ph type="body" sz="quarter" idx="11"/>
          </p:nvPr>
        </p:nvSpPr>
        <p:spPr/>
        <p:txBody>
          <a:bodyPr/>
          <a:lstStyle/>
          <a:p>
            <a:endParaRPr lang="en-NO"/>
          </a:p>
        </p:txBody>
      </p:sp>
      <p:sp>
        <p:nvSpPr>
          <p:cNvPr id="11" name="Google Shape;914;p82">
            <a:extLst>
              <a:ext uri="{FF2B5EF4-FFF2-40B4-BE49-F238E27FC236}">
                <a16:creationId xmlns:a16="http://schemas.microsoft.com/office/drawing/2014/main" id="{2CC0954D-55E9-782C-0B60-DB3D61466BBC}"/>
              </a:ext>
            </a:extLst>
          </p:cNvPr>
          <p:cNvSpPr txBox="1">
            <a:spLocks/>
          </p:cNvSpPr>
          <p:nvPr/>
        </p:nvSpPr>
        <p:spPr>
          <a:xfrm>
            <a:off x="623569" y="4801963"/>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sz="2000">
                <a:solidFill>
                  <a:schemeClr val="tx1"/>
                </a:solidFill>
                <a:latin typeface="Franklin Gothic Demi" panose="020B0603020102020204" pitchFamily="34" charset="0"/>
                <a:ea typeface="Bookman Old Style"/>
                <a:cs typeface="Bookman Old Style"/>
                <a:sym typeface="Bookman Old Style"/>
              </a:rPr>
              <a:t>Energy &amp; Utilities</a:t>
            </a:r>
          </a:p>
        </p:txBody>
      </p:sp>
      <p:sp>
        <p:nvSpPr>
          <p:cNvPr id="18" name="Google Shape;914;p82">
            <a:extLst>
              <a:ext uri="{FF2B5EF4-FFF2-40B4-BE49-F238E27FC236}">
                <a16:creationId xmlns:a16="http://schemas.microsoft.com/office/drawing/2014/main" id="{C1A17E2A-52E5-4967-CE07-6B217B313C55}"/>
              </a:ext>
            </a:extLst>
          </p:cNvPr>
          <p:cNvSpPr txBox="1">
            <a:spLocks/>
          </p:cNvSpPr>
          <p:nvPr/>
        </p:nvSpPr>
        <p:spPr>
          <a:xfrm>
            <a:off x="3414895" y="4801963"/>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000">
                <a:solidFill>
                  <a:schemeClr val="tx1"/>
                </a:solidFill>
                <a:latin typeface="Franklin Gothic Demi"/>
                <a:ea typeface="Bookman Old Style"/>
                <a:cs typeface="Bookman Old Style"/>
                <a:sym typeface="Bookman Old Style"/>
              </a:rPr>
              <a:t>Industrials &amp; Manufacturing</a:t>
            </a:r>
            <a:endParaRPr lang="da-DK" sz="2000">
              <a:solidFill>
                <a:schemeClr val="tx1"/>
              </a:solidFill>
              <a:latin typeface="Franklin Gothic Demi" panose="020B0603020102020204" pitchFamily="34" charset="0"/>
              <a:ea typeface="Bookman Old Style"/>
              <a:cs typeface="Bookman Old Style"/>
              <a:sym typeface="Bookman Old Style"/>
            </a:endParaRPr>
          </a:p>
        </p:txBody>
      </p:sp>
      <p:sp>
        <p:nvSpPr>
          <p:cNvPr id="20" name="Google Shape;914;p82">
            <a:extLst>
              <a:ext uri="{FF2B5EF4-FFF2-40B4-BE49-F238E27FC236}">
                <a16:creationId xmlns:a16="http://schemas.microsoft.com/office/drawing/2014/main" id="{D9B189C4-982C-5735-C7DE-56E079147C45}"/>
              </a:ext>
            </a:extLst>
          </p:cNvPr>
          <p:cNvSpPr txBox="1">
            <a:spLocks/>
          </p:cNvSpPr>
          <p:nvPr/>
        </p:nvSpPr>
        <p:spPr>
          <a:xfrm>
            <a:off x="6244722" y="4801963"/>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000">
                <a:solidFill>
                  <a:schemeClr val="tx1"/>
                </a:solidFill>
                <a:latin typeface="Franklin Gothic Demi"/>
                <a:ea typeface="Bookman Old Style"/>
                <a:cs typeface="Bookman Old Style"/>
                <a:sym typeface="Bookman Old Style"/>
              </a:rPr>
              <a:t>Health &amp; Life Sciences</a:t>
            </a:r>
          </a:p>
        </p:txBody>
      </p:sp>
      <p:sp>
        <p:nvSpPr>
          <p:cNvPr id="21" name="Google Shape;914;p82">
            <a:extLst>
              <a:ext uri="{FF2B5EF4-FFF2-40B4-BE49-F238E27FC236}">
                <a16:creationId xmlns:a16="http://schemas.microsoft.com/office/drawing/2014/main" id="{14F3FCD4-FFE9-18ED-D645-59C1C17B21D9}"/>
              </a:ext>
            </a:extLst>
          </p:cNvPr>
          <p:cNvSpPr txBox="1">
            <a:spLocks/>
          </p:cNvSpPr>
          <p:nvPr/>
        </p:nvSpPr>
        <p:spPr>
          <a:xfrm>
            <a:off x="9036048" y="4801963"/>
            <a:ext cx="2520000" cy="231900"/>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sz="2000" err="1">
                <a:solidFill>
                  <a:schemeClr val="tx1"/>
                </a:solidFill>
                <a:latin typeface="Franklin Gothic Demi" panose="020B0603020102020204" pitchFamily="34" charset="0"/>
                <a:ea typeface="Bookman Old Style"/>
                <a:cs typeface="Bookman Old Style"/>
                <a:sym typeface="Bookman Old Style"/>
              </a:rPr>
              <a:t>Government</a:t>
            </a:r>
            <a:endParaRPr lang="da-DK" sz="2000">
              <a:solidFill>
                <a:schemeClr val="tx1"/>
              </a:solidFill>
              <a:latin typeface="Franklin Gothic Demi" panose="020B0603020102020204" pitchFamily="34" charset="0"/>
              <a:ea typeface="Bookman Old Style"/>
              <a:cs typeface="Bookman Old Style"/>
              <a:sym typeface="Bookman Old Style"/>
            </a:endParaRPr>
          </a:p>
        </p:txBody>
      </p:sp>
      <p:pic>
        <p:nvPicPr>
          <p:cNvPr id="28" name="Picture 27">
            <a:extLst>
              <a:ext uri="{FF2B5EF4-FFF2-40B4-BE49-F238E27FC236}">
                <a16:creationId xmlns:a16="http://schemas.microsoft.com/office/drawing/2014/main" id="{F72A5AC0-8E4F-E1AA-23E1-E52599661C6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91216" y="1989138"/>
            <a:ext cx="2592388" cy="2588300"/>
          </a:xfrm>
          <a:prstGeom prst="roundRect">
            <a:avLst>
              <a:gd name="adj" fmla="val 15144"/>
            </a:avLst>
          </a:prstGeom>
        </p:spPr>
      </p:pic>
      <p:pic>
        <p:nvPicPr>
          <p:cNvPr id="29" name="Picture 28">
            <a:extLst>
              <a:ext uri="{FF2B5EF4-FFF2-40B4-BE49-F238E27FC236}">
                <a16:creationId xmlns:a16="http://schemas.microsoft.com/office/drawing/2014/main" id="{7B7E8666-B781-0D40-FE3F-08222B5C6D3A}"/>
              </a:ext>
            </a:extLst>
          </p:cNvPr>
          <p:cNvPicPr>
            <a:picLocks noChangeAspect="1"/>
          </p:cNvPicPr>
          <p:nvPr/>
        </p:nvPicPr>
        <p:blipFill>
          <a:blip r:embed="rId3" cstate="screen">
            <a:extLst>
              <a:ext uri="{28A0092B-C50C-407E-A947-70E740481C1C}">
                <a14:useLocalDpi xmlns:a14="http://schemas.microsoft.com/office/drawing/2010/main"/>
              </a:ext>
            </a:extLst>
          </a:blip>
          <a:srcRect b="-6"/>
          <a:stretch/>
        </p:blipFill>
        <p:spPr>
          <a:xfrm>
            <a:off x="6203950" y="1989138"/>
            <a:ext cx="2592387" cy="2588300"/>
          </a:xfrm>
          <a:prstGeom prst="roundRect">
            <a:avLst>
              <a:gd name="adj" fmla="val 13621"/>
            </a:avLst>
          </a:prstGeom>
        </p:spPr>
      </p:pic>
      <p:pic>
        <p:nvPicPr>
          <p:cNvPr id="30" name="Picture 29">
            <a:extLst>
              <a:ext uri="{FF2B5EF4-FFF2-40B4-BE49-F238E27FC236}">
                <a16:creationId xmlns:a16="http://schemas.microsoft.com/office/drawing/2014/main" id="{DAB47644-C96D-BC04-88CA-453B9B5C8BD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2083" y="1989138"/>
            <a:ext cx="2591908" cy="2588300"/>
          </a:xfrm>
          <a:prstGeom prst="roundRect">
            <a:avLst>
              <a:gd name="adj" fmla="val 13621"/>
            </a:avLst>
          </a:prstGeom>
        </p:spPr>
      </p:pic>
      <p:pic>
        <p:nvPicPr>
          <p:cNvPr id="31" name="Picture 30">
            <a:extLst>
              <a:ext uri="{FF2B5EF4-FFF2-40B4-BE49-F238E27FC236}">
                <a16:creationId xmlns:a16="http://schemas.microsoft.com/office/drawing/2014/main" id="{1D4F57B0-7E61-81EF-6D4E-2AA32028379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13562" y="1989138"/>
            <a:ext cx="2591064" cy="2588300"/>
          </a:xfrm>
          <a:prstGeom prst="roundRect">
            <a:avLst>
              <a:gd name="adj" fmla="val 14535"/>
            </a:avLst>
          </a:prstGeom>
        </p:spPr>
      </p:pic>
    </p:spTree>
    <p:extLst>
      <p:ext uri="{BB962C8B-B14F-4D97-AF65-F5344CB8AC3E}">
        <p14:creationId xmlns:p14="http://schemas.microsoft.com/office/powerpoint/2010/main" val="419541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124EE-5A4D-CDF1-A5E5-E3A9A4B30828}"/>
              </a:ext>
            </a:extLst>
          </p:cNvPr>
          <p:cNvSpPr>
            <a:spLocks noGrp="1"/>
          </p:cNvSpPr>
          <p:nvPr>
            <p:ph type="title"/>
          </p:nvPr>
        </p:nvSpPr>
        <p:spPr>
          <a:xfrm>
            <a:off x="587375" y="476249"/>
            <a:ext cx="5400674" cy="1368425"/>
          </a:xfrm>
        </p:spPr>
        <p:txBody>
          <a:bodyPr/>
          <a:lstStyle/>
          <a:p>
            <a:r>
              <a:rPr lang="da-DK"/>
              <a:t>Energy &amp; Utilities</a:t>
            </a:r>
            <a:br>
              <a:rPr lang="da-DK"/>
            </a:br>
            <a:endParaRPr lang="da-DK"/>
          </a:p>
        </p:txBody>
      </p:sp>
      <p:sp>
        <p:nvSpPr>
          <p:cNvPr id="5" name="Text Placeholder 4">
            <a:extLst>
              <a:ext uri="{FF2B5EF4-FFF2-40B4-BE49-F238E27FC236}">
                <a16:creationId xmlns:a16="http://schemas.microsoft.com/office/drawing/2014/main" id="{29DF35C1-24CB-FB5A-0593-025B1B5D4A7E}"/>
              </a:ext>
            </a:extLst>
          </p:cNvPr>
          <p:cNvSpPr>
            <a:spLocks noGrp="1"/>
          </p:cNvSpPr>
          <p:nvPr>
            <p:ph type="body" sz="quarter" idx="11"/>
          </p:nvPr>
        </p:nvSpPr>
        <p:spPr>
          <a:xfrm>
            <a:off x="591980" y="271145"/>
            <a:ext cx="5396068" cy="205105"/>
          </a:xfrm>
        </p:spPr>
        <p:txBody>
          <a:bodyPr/>
          <a:lstStyle/>
          <a:p>
            <a:r>
              <a:rPr lang="en-NO"/>
              <a:t>Industries</a:t>
            </a:r>
          </a:p>
        </p:txBody>
      </p:sp>
      <p:pic>
        <p:nvPicPr>
          <p:cNvPr id="17" name="Picture Placeholder 16">
            <a:extLst>
              <a:ext uri="{FF2B5EF4-FFF2-40B4-BE49-F238E27FC236}">
                <a16:creationId xmlns:a16="http://schemas.microsoft.com/office/drawing/2014/main" id="{EF6B7E08-DDC1-D7EE-8E8B-463B96152B3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6924675" y="0"/>
            <a:ext cx="6325499" cy="6858000"/>
          </a:xfrm>
        </p:spPr>
      </p:pic>
      <p:sp>
        <p:nvSpPr>
          <p:cNvPr id="13" name="Text Placeholder 12">
            <a:extLst>
              <a:ext uri="{FF2B5EF4-FFF2-40B4-BE49-F238E27FC236}">
                <a16:creationId xmlns:a16="http://schemas.microsoft.com/office/drawing/2014/main" id="{F5C894F5-CD7E-47C9-A524-4ED54D5FED37}"/>
              </a:ext>
            </a:extLst>
          </p:cNvPr>
          <p:cNvSpPr>
            <a:spLocks noGrp="1"/>
          </p:cNvSpPr>
          <p:nvPr>
            <p:ph type="body" sz="quarter" idx="13"/>
          </p:nvPr>
        </p:nvSpPr>
        <p:spPr>
          <a:xfrm>
            <a:off x="587374" y="1283741"/>
            <a:ext cx="5400674" cy="3887788"/>
          </a:xfrm>
        </p:spPr>
        <p:txBody>
          <a:bodyPr/>
          <a:lstStyle/>
          <a:p>
            <a:pPr marL="0" indent="0">
              <a:buNone/>
            </a:pPr>
            <a:r>
              <a:rPr lang="en-GB"/>
              <a:t>The energy and utility sector is at a pivotal stage with the transition to renewable energy, increasing electricity consumption, and growing consumer expectations. </a:t>
            </a:r>
          </a:p>
          <a:p>
            <a:pPr marL="0" indent="0">
              <a:buNone/>
            </a:pPr>
            <a:endParaRPr lang="en-GB"/>
          </a:p>
          <a:p>
            <a:pPr marL="0" indent="0">
              <a:buNone/>
            </a:pPr>
            <a:r>
              <a:rPr lang="en-GB"/>
              <a:t>This calls for innovative and secure energy and utilities software solutions and with our in-depth industrial expertise, </a:t>
            </a:r>
            <a:r>
              <a:rPr lang="en-GB" err="1"/>
              <a:t>twoday</a:t>
            </a:r>
            <a:r>
              <a:rPr lang="en-GB"/>
              <a:t> can help you become a market leader.</a:t>
            </a:r>
          </a:p>
          <a:p>
            <a:pPr marL="0" indent="0">
              <a:buNone/>
            </a:pPr>
            <a:endParaRPr lang="en-GB"/>
          </a:p>
          <a:p>
            <a:r>
              <a:rPr lang="en-GB"/>
              <a:t>Accelerate the energy transition</a:t>
            </a:r>
          </a:p>
          <a:p>
            <a:r>
              <a:rPr lang="en-GB"/>
              <a:t>Tailored digital solutions for Energy &amp; Utilities</a:t>
            </a:r>
          </a:p>
          <a:p>
            <a:r>
              <a:rPr lang="en-GB"/>
              <a:t>Industry expertise</a:t>
            </a:r>
          </a:p>
          <a:p>
            <a:r>
              <a:rPr lang="en-GB"/>
              <a:t>Drive data-driven decisions</a:t>
            </a:r>
          </a:p>
          <a:p>
            <a:r>
              <a:rPr lang="en-GB"/>
              <a:t>Improve sustainability reporting</a:t>
            </a:r>
          </a:p>
          <a:p>
            <a:r>
              <a:rPr lang="en-GB"/>
              <a:t>Scalable and secure solutions</a:t>
            </a:r>
          </a:p>
          <a:p>
            <a:endParaRPr lang="en-GB"/>
          </a:p>
          <a:p>
            <a:endParaRPr lang="en-NO"/>
          </a:p>
        </p:txBody>
      </p:sp>
      <p:sp>
        <p:nvSpPr>
          <p:cNvPr id="23" name="Rounded Rectangle 22">
            <a:extLst>
              <a:ext uri="{FF2B5EF4-FFF2-40B4-BE49-F238E27FC236}">
                <a16:creationId xmlns:a16="http://schemas.microsoft.com/office/drawing/2014/main" id="{1B49EE6E-EED1-4363-8EC2-A739E41740DC}"/>
              </a:ext>
            </a:extLst>
          </p:cNvPr>
          <p:cNvSpPr/>
          <p:nvPr/>
        </p:nvSpPr>
        <p:spPr>
          <a:xfrm>
            <a:off x="587374" y="5614085"/>
            <a:ext cx="5400674" cy="10080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pic>
        <p:nvPicPr>
          <p:cNvPr id="25" name="Picture 24" descr="A black background with blue and green text&#10;&#10;AI-generated content may be incorrect.">
            <a:extLst>
              <a:ext uri="{FF2B5EF4-FFF2-40B4-BE49-F238E27FC236}">
                <a16:creationId xmlns:a16="http://schemas.microsoft.com/office/drawing/2014/main" id="{055F6EE6-2D7E-AFA9-D123-962A65A95C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3997" y="5671142"/>
            <a:ext cx="1270000" cy="1270000"/>
          </a:xfrm>
          <a:prstGeom prst="rect">
            <a:avLst/>
          </a:prstGeom>
        </p:spPr>
      </p:pic>
      <p:pic>
        <p:nvPicPr>
          <p:cNvPr id="27" name="Picture 26" descr="A red and yellow logo&#10;&#10;AI-generated content may be incorrect.">
            <a:extLst>
              <a:ext uri="{FF2B5EF4-FFF2-40B4-BE49-F238E27FC236}">
                <a16:creationId xmlns:a16="http://schemas.microsoft.com/office/drawing/2014/main" id="{4C47BB21-9FB3-6F38-2F3B-715C3112BB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9970" y="5580737"/>
            <a:ext cx="640583" cy="640583"/>
          </a:xfrm>
          <a:prstGeom prst="rect">
            <a:avLst/>
          </a:prstGeom>
        </p:spPr>
      </p:pic>
      <p:pic>
        <p:nvPicPr>
          <p:cNvPr id="29" name="Picture 28" descr="A black background with white text&#10;&#10;AI-generated content may be incorrect.">
            <a:extLst>
              <a:ext uri="{FF2B5EF4-FFF2-40B4-BE49-F238E27FC236}">
                <a16:creationId xmlns:a16="http://schemas.microsoft.com/office/drawing/2014/main" id="{3F865AF7-88B5-BF1C-0C23-443E599D03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56660" y="5460681"/>
            <a:ext cx="863763" cy="863763"/>
          </a:xfrm>
          <a:prstGeom prst="rect">
            <a:avLst/>
          </a:prstGeom>
        </p:spPr>
      </p:pic>
      <p:pic>
        <p:nvPicPr>
          <p:cNvPr id="31" name="Picture 30" descr="A black background with white text&#10;&#10;AI-generated content may be incorrect.">
            <a:extLst>
              <a:ext uri="{FF2B5EF4-FFF2-40B4-BE49-F238E27FC236}">
                <a16:creationId xmlns:a16="http://schemas.microsoft.com/office/drawing/2014/main" id="{90B249F6-A43D-E9F0-A0DE-A0F98EEA4B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62473" y="5773218"/>
            <a:ext cx="999302" cy="999302"/>
          </a:xfrm>
          <a:prstGeom prst="rect">
            <a:avLst/>
          </a:prstGeom>
        </p:spPr>
      </p:pic>
      <p:pic>
        <p:nvPicPr>
          <p:cNvPr id="33" name="Graphic 32">
            <a:extLst>
              <a:ext uri="{FF2B5EF4-FFF2-40B4-BE49-F238E27FC236}">
                <a16:creationId xmlns:a16="http://schemas.microsoft.com/office/drawing/2014/main" id="{D6E8C2DC-9A3B-AC35-D4F2-A5F0955B86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09982" y="6230534"/>
            <a:ext cx="824813" cy="151216"/>
          </a:xfrm>
          <a:prstGeom prst="rect">
            <a:avLst/>
          </a:prstGeom>
        </p:spPr>
      </p:pic>
    </p:spTree>
    <p:extLst>
      <p:ext uri="{BB962C8B-B14F-4D97-AF65-F5344CB8AC3E}">
        <p14:creationId xmlns:p14="http://schemas.microsoft.com/office/powerpoint/2010/main" val="371370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124EE-5A4D-CDF1-A5E5-E3A9A4B30828}"/>
              </a:ext>
            </a:extLst>
          </p:cNvPr>
          <p:cNvSpPr>
            <a:spLocks noGrp="1"/>
          </p:cNvSpPr>
          <p:nvPr>
            <p:ph type="title"/>
          </p:nvPr>
        </p:nvSpPr>
        <p:spPr>
          <a:xfrm>
            <a:off x="587375" y="476250"/>
            <a:ext cx="6339235" cy="1368425"/>
          </a:xfrm>
        </p:spPr>
        <p:txBody>
          <a:bodyPr/>
          <a:lstStyle/>
          <a:p>
            <a:r>
              <a:rPr lang="da-DK"/>
              <a:t>Industrials &amp; Manufacturing</a:t>
            </a:r>
          </a:p>
        </p:txBody>
      </p:sp>
      <p:sp>
        <p:nvSpPr>
          <p:cNvPr id="5" name="Text Placeholder 4">
            <a:extLst>
              <a:ext uri="{FF2B5EF4-FFF2-40B4-BE49-F238E27FC236}">
                <a16:creationId xmlns:a16="http://schemas.microsoft.com/office/drawing/2014/main" id="{29DF35C1-24CB-FB5A-0593-025B1B5D4A7E}"/>
              </a:ext>
            </a:extLst>
          </p:cNvPr>
          <p:cNvSpPr>
            <a:spLocks noGrp="1"/>
          </p:cNvSpPr>
          <p:nvPr>
            <p:ph type="body" sz="quarter" idx="11"/>
          </p:nvPr>
        </p:nvSpPr>
        <p:spPr>
          <a:xfrm>
            <a:off x="591980" y="271145"/>
            <a:ext cx="5396068" cy="205105"/>
          </a:xfrm>
        </p:spPr>
        <p:txBody>
          <a:bodyPr/>
          <a:lstStyle/>
          <a:p>
            <a:r>
              <a:rPr lang="en-NO"/>
              <a:t>Industries</a:t>
            </a:r>
          </a:p>
        </p:txBody>
      </p:sp>
      <p:sp>
        <p:nvSpPr>
          <p:cNvPr id="13" name="Text Placeholder 12">
            <a:extLst>
              <a:ext uri="{FF2B5EF4-FFF2-40B4-BE49-F238E27FC236}">
                <a16:creationId xmlns:a16="http://schemas.microsoft.com/office/drawing/2014/main" id="{F5C894F5-CD7E-47C9-A524-4ED54D5FED37}"/>
              </a:ext>
            </a:extLst>
          </p:cNvPr>
          <p:cNvSpPr>
            <a:spLocks noGrp="1"/>
          </p:cNvSpPr>
          <p:nvPr>
            <p:ph type="body" sz="quarter" idx="13"/>
          </p:nvPr>
        </p:nvSpPr>
        <p:spPr>
          <a:xfrm>
            <a:off x="587373" y="1279681"/>
            <a:ext cx="5703068" cy="3887788"/>
          </a:xfrm>
        </p:spPr>
        <p:txBody>
          <a:bodyPr/>
          <a:lstStyle/>
          <a:p>
            <a:pPr marL="0" indent="0">
              <a:buNone/>
            </a:pPr>
            <a:r>
              <a:rPr lang="en-GB" dirty="0"/>
              <a:t>Industrial companies are experiencing big needs for business transformation due to globalization and tougher competition. </a:t>
            </a:r>
            <a:br>
              <a:rPr lang="en-GB" dirty="0"/>
            </a:br>
            <a:r>
              <a:rPr lang="en-GB" dirty="0"/>
              <a:t>New technology, including industrial manufacturing software, </a:t>
            </a:r>
            <a:br>
              <a:rPr lang="en-GB" dirty="0"/>
            </a:br>
            <a:r>
              <a:rPr lang="en-GB" dirty="0"/>
              <a:t>is providing great opportunities to tackle these challenges on many fronts. </a:t>
            </a:r>
          </a:p>
          <a:p>
            <a:pPr marL="0" indent="0">
              <a:buNone/>
            </a:pPr>
            <a:endParaRPr lang="en-GB" dirty="0"/>
          </a:p>
          <a:p>
            <a:pPr marL="0" indent="0">
              <a:buNone/>
            </a:pPr>
            <a:r>
              <a:rPr lang="en-GB" dirty="0"/>
              <a:t>We are ready to help you on the journey towards future success.</a:t>
            </a:r>
          </a:p>
          <a:p>
            <a:pPr marL="0" indent="0">
              <a:buNone/>
            </a:pPr>
            <a:endParaRPr lang="en-NO" dirty="0"/>
          </a:p>
          <a:p>
            <a:r>
              <a:rPr lang="en-GB" dirty="0"/>
              <a:t>Prevent downtime with real-time production monitoring</a:t>
            </a:r>
          </a:p>
          <a:p>
            <a:r>
              <a:rPr lang="en-GB" dirty="0"/>
              <a:t>Enhance efficiency with smart system integration</a:t>
            </a:r>
          </a:p>
          <a:p>
            <a:r>
              <a:rPr lang="en-GB" dirty="0"/>
              <a:t>Optimize operations with AI &amp; IoT</a:t>
            </a:r>
          </a:p>
          <a:p>
            <a:r>
              <a:rPr lang="en-GB" dirty="0"/>
              <a:t>Leverage scalable and secure IT solutions</a:t>
            </a:r>
          </a:p>
          <a:p>
            <a:r>
              <a:rPr lang="en-GB" dirty="0"/>
              <a:t>Protect your production with cybersecurity for IT &amp; OT </a:t>
            </a:r>
          </a:p>
          <a:p>
            <a:r>
              <a:rPr lang="en-GB" dirty="0"/>
              <a:t>Stay compliant with automated documentation and traceability</a:t>
            </a:r>
          </a:p>
        </p:txBody>
      </p:sp>
      <p:pic>
        <p:nvPicPr>
          <p:cNvPr id="9" name="Picture Placeholder 8">
            <a:extLst>
              <a:ext uri="{FF2B5EF4-FFF2-40B4-BE49-F238E27FC236}">
                <a16:creationId xmlns:a16="http://schemas.microsoft.com/office/drawing/2014/main" id="{316ED487-753A-DF8B-3ABE-AA5A12B70FB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6924675" y="0"/>
            <a:ext cx="6325499" cy="6858000"/>
          </a:xfrm>
        </p:spPr>
      </p:pic>
      <p:sp>
        <p:nvSpPr>
          <p:cNvPr id="14" name="Rounded Rectangle 13">
            <a:extLst>
              <a:ext uri="{FF2B5EF4-FFF2-40B4-BE49-F238E27FC236}">
                <a16:creationId xmlns:a16="http://schemas.microsoft.com/office/drawing/2014/main" id="{F542F963-9DB5-4D46-3FBF-456D562FB3A8}"/>
              </a:ext>
            </a:extLst>
          </p:cNvPr>
          <p:cNvSpPr/>
          <p:nvPr/>
        </p:nvSpPr>
        <p:spPr>
          <a:xfrm>
            <a:off x="587374" y="5614085"/>
            <a:ext cx="5400674" cy="10080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pic>
        <p:nvPicPr>
          <p:cNvPr id="17" name="Picture 16" descr="A white text on a black background&#10;&#10;AI-generated content may be incorrect.">
            <a:extLst>
              <a:ext uri="{FF2B5EF4-FFF2-40B4-BE49-F238E27FC236}">
                <a16:creationId xmlns:a16="http://schemas.microsoft.com/office/drawing/2014/main" id="{958FD0DE-A9FA-D448-B78E-328E7E7544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8537" y="5357282"/>
            <a:ext cx="1212321" cy="1212321"/>
          </a:xfrm>
          <a:prstGeom prst="rect">
            <a:avLst/>
          </a:prstGeom>
        </p:spPr>
      </p:pic>
      <p:pic>
        <p:nvPicPr>
          <p:cNvPr id="19" name="Picture 18" descr="A red and black logo&#10;&#10;AI-generated content may be incorrect.">
            <a:extLst>
              <a:ext uri="{FF2B5EF4-FFF2-40B4-BE49-F238E27FC236}">
                <a16:creationId xmlns:a16="http://schemas.microsoft.com/office/drawing/2014/main" id="{A45F5FC7-2EAA-1538-00CB-61E4D73563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9736" y="5661227"/>
            <a:ext cx="1160817" cy="486092"/>
          </a:xfrm>
          <a:prstGeom prst="rect">
            <a:avLst/>
          </a:prstGeom>
        </p:spPr>
      </p:pic>
      <p:pic>
        <p:nvPicPr>
          <p:cNvPr id="21" name="Picture 20" descr="A black background with white text&#10;&#10;AI-generated content may be incorrect.">
            <a:extLst>
              <a:ext uri="{FF2B5EF4-FFF2-40B4-BE49-F238E27FC236}">
                <a16:creationId xmlns:a16="http://schemas.microsoft.com/office/drawing/2014/main" id="{6E9F9BCE-0111-715D-E44D-1C230F5A98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4436" y="5858930"/>
            <a:ext cx="880534" cy="880534"/>
          </a:xfrm>
          <a:prstGeom prst="rect">
            <a:avLst/>
          </a:prstGeom>
        </p:spPr>
      </p:pic>
      <p:pic>
        <p:nvPicPr>
          <p:cNvPr id="23" name="Graphic 22">
            <a:extLst>
              <a:ext uri="{FF2B5EF4-FFF2-40B4-BE49-F238E27FC236}">
                <a16:creationId xmlns:a16="http://schemas.microsoft.com/office/drawing/2014/main" id="{E6CCBC09-84F8-729C-414C-D16478B9EC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57086" y="5829744"/>
            <a:ext cx="1160817" cy="191644"/>
          </a:xfrm>
          <a:prstGeom prst="rect">
            <a:avLst/>
          </a:prstGeom>
        </p:spPr>
      </p:pic>
      <p:pic>
        <p:nvPicPr>
          <p:cNvPr id="25" name="Picture 24" descr="A logo on a black background&#10;&#10;AI-generated content may be incorrect.">
            <a:extLst>
              <a:ext uri="{FF2B5EF4-FFF2-40B4-BE49-F238E27FC236}">
                <a16:creationId xmlns:a16="http://schemas.microsoft.com/office/drawing/2014/main" id="{1F56BA80-3B64-2904-0202-99422215D3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48571" y="5611641"/>
            <a:ext cx="1463145" cy="1463145"/>
          </a:xfrm>
          <a:prstGeom prst="rect">
            <a:avLst/>
          </a:prstGeom>
        </p:spPr>
      </p:pic>
      <p:pic>
        <p:nvPicPr>
          <p:cNvPr id="27" name="Picture 26" descr="A logo on a black background&#10;&#10;AI-generated content may be incorrect.">
            <a:extLst>
              <a:ext uri="{FF2B5EF4-FFF2-40B4-BE49-F238E27FC236}">
                <a16:creationId xmlns:a16="http://schemas.microsoft.com/office/drawing/2014/main" id="{4D11A951-EDA4-F6C1-BBCE-8D3492C0A37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57086" y="5712029"/>
            <a:ext cx="1200003" cy="1200003"/>
          </a:xfrm>
          <a:prstGeom prst="rect">
            <a:avLst/>
          </a:prstGeom>
        </p:spPr>
      </p:pic>
    </p:spTree>
    <p:extLst>
      <p:ext uri="{BB962C8B-B14F-4D97-AF65-F5344CB8AC3E}">
        <p14:creationId xmlns:p14="http://schemas.microsoft.com/office/powerpoint/2010/main" val="175478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124EE-5A4D-CDF1-A5E5-E3A9A4B30828}"/>
              </a:ext>
            </a:extLst>
          </p:cNvPr>
          <p:cNvSpPr>
            <a:spLocks noGrp="1"/>
          </p:cNvSpPr>
          <p:nvPr>
            <p:ph type="title"/>
          </p:nvPr>
        </p:nvSpPr>
        <p:spPr>
          <a:xfrm>
            <a:off x="587374" y="476249"/>
            <a:ext cx="5616579" cy="1368425"/>
          </a:xfrm>
        </p:spPr>
        <p:txBody>
          <a:bodyPr/>
          <a:lstStyle/>
          <a:p>
            <a:r>
              <a:rPr lang="da-DK"/>
              <a:t>Health</a:t>
            </a:r>
            <a:r>
              <a:rPr lang="da-DK" dirty="0"/>
              <a:t> &amp; Life Sciences </a:t>
            </a:r>
          </a:p>
        </p:txBody>
      </p:sp>
      <p:sp>
        <p:nvSpPr>
          <p:cNvPr id="5" name="Text Placeholder 4">
            <a:extLst>
              <a:ext uri="{FF2B5EF4-FFF2-40B4-BE49-F238E27FC236}">
                <a16:creationId xmlns:a16="http://schemas.microsoft.com/office/drawing/2014/main" id="{29DF35C1-24CB-FB5A-0593-025B1B5D4A7E}"/>
              </a:ext>
            </a:extLst>
          </p:cNvPr>
          <p:cNvSpPr>
            <a:spLocks noGrp="1"/>
          </p:cNvSpPr>
          <p:nvPr>
            <p:ph type="body" sz="quarter" idx="11"/>
          </p:nvPr>
        </p:nvSpPr>
        <p:spPr>
          <a:xfrm>
            <a:off x="591980" y="271145"/>
            <a:ext cx="5396068" cy="205105"/>
          </a:xfrm>
        </p:spPr>
        <p:txBody>
          <a:bodyPr/>
          <a:lstStyle/>
          <a:p>
            <a:r>
              <a:rPr lang="en-NO"/>
              <a:t>Industries</a:t>
            </a:r>
          </a:p>
        </p:txBody>
      </p:sp>
      <p:sp>
        <p:nvSpPr>
          <p:cNvPr id="13" name="Text Placeholder 12">
            <a:extLst>
              <a:ext uri="{FF2B5EF4-FFF2-40B4-BE49-F238E27FC236}">
                <a16:creationId xmlns:a16="http://schemas.microsoft.com/office/drawing/2014/main" id="{F5C894F5-CD7E-47C9-A524-4ED54D5FED37}"/>
              </a:ext>
            </a:extLst>
          </p:cNvPr>
          <p:cNvSpPr>
            <a:spLocks noGrp="1"/>
          </p:cNvSpPr>
          <p:nvPr>
            <p:ph type="body" sz="quarter" idx="13"/>
          </p:nvPr>
        </p:nvSpPr>
        <p:spPr>
          <a:xfrm>
            <a:off x="587374" y="1285330"/>
            <a:ext cx="5400674" cy="4392612"/>
          </a:xfrm>
        </p:spPr>
        <p:txBody>
          <a:bodyPr vert="horz" lIns="0" tIns="0" rIns="0" bIns="0" rtlCol="0" anchor="t">
            <a:noAutofit/>
          </a:bodyPr>
          <a:lstStyle/>
          <a:p>
            <a:pPr marL="0" indent="0">
              <a:buNone/>
            </a:pPr>
            <a:r>
              <a:rPr lang="en-GB" dirty="0">
                <a:ea typeface="Yu Gothic Light"/>
              </a:rPr>
              <a:t>The healthcare sector is undergoing extensive digitalization. Robots, AI-based diagnoses, and digital consultations are gaining ground everywhere.</a:t>
            </a:r>
          </a:p>
          <a:p>
            <a:pPr marL="0" indent="0">
              <a:buNone/>
            </a:pPr>
            <a:endParaRPr lang="en-GB" dirty="0">
              <a:ea typeface="Yu Gothic Light"/>
            </a:endParaRPr>
          </a:p>
          <a:p>
            <a:pPr marL="0" indent="0">
              <a:buNone/>
            </a:pPr>
            <a:r>
              <a:rPr lang="en-GB" dirty="0" err="1">
                <a:ea typeface="Yu Gothic Light"/>
              </a:rPr>
              <a:t>twoday</a:t>
            </a:r>
            <a:r>
              <a:rPr lang="en-GB" dirty="0">
                <a:ea typeface="Yu Gothic Light"/>
              </a:rPr>
              <a:t> is a key supplier of custom healthcare software solutions to the healthcare sector and has extensive experience in delivering comprehensive and secure healthcare software solutions for citizens and professionals in both public and private healthcare.</a:t>
            </a:r>
          </a:p>
          <a:p>
            <a:pPr marL="0" indent="0">
              <a:buNone/>
            </a:pPr>
            <a:endParaRPr lang="en-GB" dirty="0"/>
          </a:p>
          <a:p>
            <a:r>
              <a:rPr lang="en-GB" dirty="0">
                <a:ea typeface="Yu Gothic Light"/>
              </a:rPr>
              <a:t>Utilization of data and AI</a:t>
            </a:r>
          </a:p>
          <a:p>
            <a:r>
              <a:rPr lang="en-GB" dirty="0">
                <a:ea typeface="Yu Gothic Light"/>
              </a:rPr>
              <a:t>Telemedicine</a:t>
            </a:r>
          </a:p>
          <a:p>
            <a:r>
              <a:rPr lang="en-GB" dirty="0">
                <a:ea typeface="Yu Gothic Light"/>
              </a:rPr>
              <a:t>Health apps</a:t>
            </a:r>
          </a:p>
          <a:p>
            <a:r>
              <a:rPr lang="en-GB" dirty="0">
                <a:ea typeface="Yu Gothic Light"/>
              </a:rPr>
              <a:t>Expertise within health &amp; life sciences </a:t>
            </a:r>
          </a:p>
          <a:p>
            <a:r>
              <a:rPr lang="en-GB" dirty="0">
                <a:ea typeface="Yu Gothic Light"/>
              </a:rPr>
              <a:t>Scalable and secure solutions</a:t>
            </a:r>
          </a:p>
          <a:p>
            <a:r>
              <a:rPr lang="en-GB" dirty="0">
                <a:ea typeface="Yu Gothic Light"/>
              </a:rPr>
              <a:t>Tailored digital solutions </a:t>
            </a:r>
            <a:endParaRPr lang="en-NO" dirty="0">
              <a:ea typeface="Yu Gothic Light"/>
            </a:endParaRPr>
          </a:p>
        </p:txBody>
      </p:sp>
      <p:sp>
        <p:nvSpPr>
          <p:cNvPr id="9" name="Rounded Rectangle 8">
            <a:extLst>
              <a:ext uri="{FF2B5EF4-FFF2-40B4-BE49-F238E27FC236}">
                <a16:creationId xmlns:a16="http://schemas.microsoft.com/office/drawing/2014/main" id="{F048687C-9D7C-8D17-566D-5A39DF98F08F}"/>
              </a:ext>
            </a:extLst>
          </p:cNvPr>
          <p:cNvSpPr/>
          <p:nvPr/>
        </p:nvSpPr>
        <p:spPr>
          <a:xfrm>
            <a:off x="587374" y="5614085"/>
            <a:ext cx="5400674" cy="10080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pic>
        <p:nvPicPr>
          <p:cNvPr id="12" name="Picture 11" descr="Blue text on a black background&#10;&#10;AI-generated content may be incorrect.">
            <a:extLst>
              <a:ext uri="{FF2B5EF4-FFF2-40B4-BE49-F238E27FC236}">
                <a16:creationId xmlns:a16="http://schemas.microsoft.com/office/drawing/2014/main" id="{C18AA174-FD12-A0DA-BE52-590FBC2AC7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1356" y="5560109"/>
            <a:ext cx="693737" cy="693737"/>
          </a:xfrm>
          <a:prstGeom prst="rect">
            <a:avLst/>
          </a:prstGeom>
        </p:spPr>
      </p:pic>
      <p:pic>
        <p:nvPicPr>
          <p:cNvPr id="16" name="Picture 15" descr="A black background with pink text&#10;&#10;AI-generated content may be incorrect.">
            <a:extLst>
              <a:ext uri="{FF2B5EF4-FFF2-40B4-BE49-F238E27FC236}">
                <a16:creationId xmlns:a16="http://schemas.microsoft.com/office/drawing/2014/main" id="{4C10B4D4-5C4D-F362-9A2A-9A5C7C1F0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5714" y="5356754"/>
            <a:ext cx="1054100" cy="1054100"/>
          </a:xfrm>
          <a:prstGeom prst="rect">
            <a:avLst/>
          </a:prstGeom>
        </p:spPr>
      </p:pic>
      <p:pic>
        <p:nvPicPr>
          <p:cNvPr id="18" name="Picture 17" descr="A logo on a black background&#10;&#10;AI-generated content may be incorrect.">
            <a:extLst>
              <a:ext uri="{FF2B5EF4-FFF2-40B4-BE49-F238E27FC236}">
                <a16:creationId xmlns:a16="http://schemas.microsoft.com/office/drawing/2014/main" id="{B2FEC9E2-56FB-5268-E914-D8D5EB7DFE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8675" y="5141008"/>
            <a:ext cx="1531937" cy="1531937"/>
          </a:xfrm>
          <a:prstGeom prst="rect">
            <a:avLst/>
          </a:prstGeom>
        </p:spPr>
      </p:pic>
      <p:pic>
        <p:nvPicPr>
          <p:cNvPr id="20" name="Picture 19" descr="A black background with grey and green text&#10;&#10;AI-generated content may be incorrect.">
            <a:extLst>
              <a:ext uri="{FF2B5EF4-FFF2-40B4-BE49-F238E27FC236}">
                <a16:creationId xmlns:a16="http://schemas.microsoft.com/office/drawing/2014/main" id="{DB56B3C5-AF8F-1553-86A7-A26952CD1E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8230" y="5884471"/>
            <a:ext cx="806959" cy="806959"/>
          </a:xfrm>
          <a:prstGeom prst="rect">
            <a:avLst/>
          </a:prstGeom>
        </p:spPr>
      </p:pic>
      <p:pic>
        <p:nvPicPr>
          <p:cNvPr id="22" name="Picture 21" descr="A black and white logo&#10;&#10;AI-generated content may be incorrect.">
            <a:extLst>
              <a:ext uri="{FF2B5EF4-FFF2-40B4-BE49-F238E27FC236}">
                <a16:creationId xmlns:a16="http://schemas.microsoft.com/office/drawing/2014/main" id="{6B48C1C3-8B16-6590-97A9-92606A211D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5761" y="5671728"/>
            <a:ext cx="1232444" cy="1232444"/>
          </a:xfrm>
          <a:prstGeom prst="rect">
            <a:avLst/>
          </a:prstGeom>
        </p:spPr>
      </p:pic>
      <p:pic>
        <p:nvPicPr>
          <p:cNvPr id="24" name="Picture 23" descr="A black and blue text&#10;&#10;AI-generated content may be incorrect.">
            <a:extLst>
              <a:ext uri="{FF2B5EF4-FFF2-40B4-BE49-F238E27FC236}">
                <a16:creationId xmlns:a16="http://schemas.microsoft.com/office/drawing/2014/main" id="{AB815A2F-1706-1AE4-96DB-AB835FAD53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86918" y="5698164"/>
            <a:ext cx="1232444" cy="1232444"/>
          </a:xfrm>
          <a:prstGeom prst="rect">
            <a:avLst/>
          </a:prstGeom>
        </p:spPr>
      </p:pic>
      <p:pic>
        <p:nvPicPr>
          <p:cNvPr id="8" name="Picture Placeholder 7" descr="A couple of women in white coats&#10;&#10;AI-generated content may be incorrect.">
            <a:extLst>
              <a:ext uri="{FF2B5EF4-FFF2-40B4-BE49-F238E27FC236}">
                <a16:creationId xmlns:a16="http://schemas.microsoft.com/office/drawing/2014/main" id="{23B091BA-35EE-9C78-57E3-BF71FBB3AB5A}"/>
              </a:ext>
            </a:extLst>
          </p:cNvPr>
          <p:cNvPicPr>
            <a:picLocks noGrp="1" noChangeAspect="1"/>
          </p:cNvPicPr>
          <p:nvPr>
            <p:ph type="pic" sz="quarter" idx="14"/>
          </p:nvPr>
        </p:nvPicPr>
        <p:blipFill>
          <a:blip r:embed="rId8" cstate="screen">
            <a:extLst>
              <a:ext uri="{28A0092B-C50C-407E-A947-70E740481C1C}">
                <a14:useLocalDpi xmlns:a14="http://schemas.microsoft.com/office/drawing/2010/main"/>
              </a:ext>
            </a:extLst>
          </a:blip>
          <a:srcRect/>
          <a:stretch/>
        </p:blipFill>
        <p:spPr>
          <a:xfrm>
            <a:off x="6924675" y="0"/>
            <a:ext cx="6325499" cy="6858000"/>
          </a:xfrm>
        </p:spPr>
      </p:pic>
    </p:spTree>
    <p:extLst>
      <p:ext uri="{BB962C8B-B14F-4D97-AF65-F5344CB8AC3E}">
        <p14:creationId xmlns:p14="http://schemas.microsoft.com/office/powerpoint/2010/main" val="1126641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124EE-5A4D-CDF1-A5E5-E3A9A4B30828}"/>
              </a:ext>
            </a:extLst>
          </p:cNvPr>
          <p:cNvSpPr>
            <a:spLocks noGrp="1"/>
          </p:cNvSpPr>
          <p:nvPr>
            <p:ph type="title"/>
          </p:nvPr>
        </p:nvSpPr>
        <p:spPr>
          <a:xfrm>
            <a:off x="587375" y="476249"/>
            <a:ext cx="5400674" cy="1368425"/>
          </a:xfrm>
        </p:spPr>
        <p:txBody>
          <a:bodyPr/>
          <a:lstStyle/>
          <a:p>
            <a:r>
              <a:rPr lang="da-DK" err="1"/>
              <a:t>Government</a:t>
            </a:r>
            <a:endParaRPr lang="da-DK"/>
          </a:p>
        </p:txBody>
      </p:sp>
      <p:sp>
        <p:nvSpPr>
          <p:cNvPr id="5" name="Text Placeholder 4">
            <a:extLst>
              <a:ext uri="{FF2B5EF4-FFF2-40B4-BE49-F238E27FC236}">
                <a16:creationId xmlns:a16="http://schemas.microsoft.com/office/drawing/2014/main" id="{29DF35C1-24CB-FB5A-0593-025B1B5D4A7E}"/>
              </a:ext>
            </a:extLst>
          </p:cNvPr>
          <p:cNvSpPr>
            <a:spLocks noGrp="1"/>
          </p:cNvSpPr>
          <p:nvPr>
            <p:ph type="body" sz="quarter" idx="11"/>
          </p:nvPr>
        </p:nvSpPr>
        <p:spPr>
          <a:xfrm>
            <a:off x="591980" y="271145"/>
            <a:ext cx="5396068" cy="205105"/>
          </a:xfrm>
        </p:spPr>
        <p:txBody>
          <a:bodyPr/>
          <a:lstStyle/>
          <a:p>
            <a:r>
              <a:rPr lang="en-NO"/>
              <a:t>Industries</a:t>
            </a:r>
          </a:p>
        </p:txBody>
      </p:sp>
      <p:sp>
        <p:nvSpPr>
          <p:cNvPr id="13" name="Text Placeholder 12">
            <a:extLst>
              <a:ext uri="{FF2B5EF4-FFF2-40B4-BE49-F238E27FC236}">
                <a16:creationId xmlns:a16="http://schemas.microsoft.com/office/drawing/2014/main" id="{F5C894F5-CD7E-47C9-A524-4ED54D5FED37}"/>
              </a:ext>
            </a:extLst>
          </p:cNvPr>
          <p:cNvSpPr>
            <a:spLocks noGrp="1"/>
          </p:cNvSpPr>
          <p:nvPr>
            <p:ph type="body" sz="quarter" idx="13"/>
          </p:nvPr>
        </p:nvSpPr>
        <p:spPr>
          <a:xfrm>
            <a:off x="587374" y="1282171"/>
            <a:ext cx="5396068" cy="3887788"/>
          </a:xfrm>
        </p:spPr>
        <p:txBody>
          <a:bodyPr/>
          <a:lstStyle/>
          <a:p>
            <a:pPr marL="0" indent="0">
              <a:buNone/>
            </a:pPr>
            <a:r>
              <a:rPr lang="en-US" sz="1300" b="1" dirty="0">
                <a:latin typeface="+mj-lt"/>
              </a:rPr>
              <a:t>Helping public organizations modernize their IT</a:t>
            </a:r>
            <a:endParaRPr lang="en-US" sz="1300" dirty="0">
              <a:latin typeface="+mj-lt"/>
            </a:endParaRPr>
          </a:p>
          <a:p>
            <a:pPr marL="0" indent="0">
              <a:buNone/>
            </a:pPr>
            <a:r>
              <a:rPr lang="en-US" sz="1300" dirty="0"/>
              <a:t>Governments are under pressure to provide efficient, secure, and accessible digital services while meeting regulatory demands and budget constraints. For years, </a:t>
            </a:r>
            <a:r>
              <a:rPr lang="en-US" sz="1300" dirty="0" err="1"/>
              <a:t>twoday</a:t>
            </a:r>
            <a:r>
              <a:rPr lang="en-US" sz="1300" dirty="0"/>
              <a:t> has been a trusted IT partner for the Nordic public sector, helping organizations streamline operations, improve citizen services, and strengthen security with modern, scalable solutions.</a:t>
            </a:r>
          </a:p>
          <a:p>
            <a:endParaRPr lang="en-US" sz="1300" dirty="0"/>
          </a:p>
          <a:p>
            <a:pPr marL="0" indent="0">
              <a:buNone/>
            </a:pPr>
            <a:r>
              <a:rPr lang="en-US" sz="1300" dirty="0">
                <a:latin typeface="+mj-lt"/>
              </a:rPr>
              <a:t>We support public organizations by:</a:t>
            </a:r>
          </a:p>
          <a:p>
            <a:pPr marL="285750" indent="-285750">
              <a:buFont typeface="Arial" panose="020B0604020202020204" pitchFamily="34" charset="0"/>
              <a:buChar char="•"/>
            </a:pPr>
            <a:r>
              <a:rPr lang="en-US" sz="1300" b="1" dirty="0"/>
              <a:t>I</a:t>
            </a:r>
            <a:r>
              <a:rPr lang="en-US" sz="1300" b="1" dirty="0">
                <a:latin typeface="+mj-lt"/>
              </a:rPr>
              <a:t>mproving citizen services</a:t>
            </a:r>
            <a:r>
              <a:rPr lang="en-US" sz="1300" dirty="0">
                <a:latin typeface="+mj-lt"/>
              </a:rPr>
              <a:t> </a:t>
            </a:r>
            <a:r>
              <a:rPr lang="en-US" sz="1300" dirty="0"/>
              <a:t>with intuitive, user-friendly digital platforms.</a:t>
            </a:r>
          </a:p>
          <a:p>
            <a:pPr marL="285750" indent="-285750">
              <a:buFont typeface="Arial" panose="020B0604020202020204" pitchFamily="34" charset="0"/>
              <a:buChar char="•"/>
            </a:pPr>
            <a:r>
              <a:rPr lang="en-US" sz="1300" b="1" dirty="0">
                <a:latin typeface="+mj-lt"/>
              </a:rPr>
              <a:t>Increasing efficiency</a:t>
            </a:r>
            <a:r>
              <a:rPr lang="en-US" sz="1300" dirty="0">
                <a:latin typeface="+mj-lt"/>
              </a:rPr>
              <a:t> </a:t>
            </a:r>
            <a:r>
              <a:rPr lang="en-US" sz="1300" dirty="0"/>
              <a:t>through automation and better data management.</a:t>
            </a:r>
          </a:p>
          <a:p>
            <a:pPr marL="285750" indent="-285750">
              <a:buFont typeface="Arial" panose="020B0604020202020204" pitchFamily="34" charset="0"/>
              <a:buChar char="•"/>
            </a:pPr>
            <a:r>
              <a:rPr lang="en-US" sz="1300" b="1" dirty="0">
                <a:latin typeface="+mj-lt"/>
              </a:rPr>
              <a:t>Ensuring security and compliance</a:t>
            </a:r>
            <a:r>
              <a:rPr lang="en-US" sz="1300" dirty="0">
                <a:latin typeface="+mj-lt"/>
              </a:rPr>
              <a:t> </a:t>
            </a:r>
            <a:r>
              <a:rPr lang="en-US" sz="1300" dirty="0"/>
              <a:t>with reliable cloud and cybersecurity solutions.</a:t>
            </a:r>
          </a:p>
          <a:p>
            <a:pPr marL="285750" indent="-285750">
              <a:buFont typeface="Arial" panose="020B0604020202020204" pitchFamily="34" charset="0"/>
              <a:buChar char="•"/>
            </a:pPr>
            <a:r>
              <a:rPr lang="en-US" sz="1300" b="1" dirty="0">
                <a:latin typeface="+mj-lt"/>
              </a:rPr>
              <a:t>Supporting informed decision-making</a:t>
            </a:r>
            <a:r>
              <a:rPr lang="en-US" sz="1300" dirty="0">
                <a:latin typeface="+mj-lt"/>
              </a:rPr>
              <a:t> </a:t>
            </a:r>
            <a:r>
              <a:rPr lang="en-US" sz="1300" dirty="0"/>
              <a:t>with secure, data-driven insights.</a:t>
            </a:r>
          </a:p>
          <a:p>
            <a:pPr>
              <a:buFont typeface="Arial" panose="020B0604020202020204" pitchFamily="34" charset="0"/>
              <a:buChar char="•"/>
            </a:pPr>
            <a:endParaRPr lang="en-US" sz="1300" dirty="0"/>
          </a:p>
          <a:p>
            <a:pPr marL="0" indent="0">
              <a:buNone/>
            </a:pPr>
            <a:r>
              <a:rPr lang="en-US" sz="1300" dirty="0"/>
              <a:t>With expertise in software development, standard business applications, cloud solutions, and data and AI, </a:t>
            </a:r>
            <a:r>
              <a:rPr lang="en-US" sz="1300" dirty="0" err="1"/>
              <a:t>twoday</a:t>
            </a:r>
            <a:r>
              <a:rPr lang="en-US" sz="1300" dirty="0"/>
              <a:t> helps governments modernize their IT infrastructure—creating better services, improving resilience, and building public trust</a:t>
            </a:r>
            <a:endParaRPr lang="da-DK" sz="1300" dirty="0"/>
          </a:p>
        </p:txBody>
      </p:sp>
      <p:sp>
        <p:nvSpPr>
          <p:cNvPr id="8" name="Rounded Rectangle 7">
            <a:extLst>
              <a:ext uri="{FF2B5EF4-FFF2-40B4-BE49-F238E27FC236}">
                <a16:creationId xmlns:a16="http://schemas.microsoft.com/office/drawing/2014/main" id="{9415910C-FF86-9F13-677D-E5ACB9253D37}"/>
              </a:ext>
            </a:extLst>
          </p:cNvPr>
          <p:cNvSpPr/>
          <p:nvPr/>
        </p:nvSpPr>
        <p:spPr>
          <a:xfrm>
            <a:off x="587374" y="5614085"/>
            <a:ext cx="5400674" cy="10080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pic>
        <p:nvPicPr>
          <p:cNvPr id="10" name="Picture 9" descr="A logo with a crown and a person's face&#10;&#10;AI-generated content may be incorrect.">
            <a:extLst>
              <a:ext uri="{FF2B5EF4-FFF2-40B4-BE49-F238E27FC236}">
                <a16:creationId xmlns:a16="http://schemas.microsoft.com/office/drawing/2014/main" id="{50674253-5AB8-B84F-B510-9E4140D281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6414" y="5684418"/>
            <a:ext cx="1265184" cy="1265184"/>
          </a:xfrm>
          <a:prstGeom prst="rect">
            <a:avLst/>
          </a:prstGeom>
        </p:spPr>
      </p:pic>
      <p:pic>
        <p:nvPicPr>
          <p:cNvPr id="14" name="Picture 13" descr="A black background with white text and yellow logo&#10;&#10;AI-generated content may be incorrect.">
            <a:extLst>
              <a:ext uri="{FF2B5EF4-FFF2-40B4-BE49-F238E27FC236}">
                <a16:creationId xmlns:a16="http://schemas.microsoft.com/office/drawing/2014/main" id="{6E123524-0208-A24E-F205-0A9B444746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039" y="5801895"/>
            <a:ext cx="1126541" cy="1126541"/>
          </a:xfrm>
          <a:prstGeom prst="rect">
            <a:avLst/>
          </a:prstGeom>
        </p:spPr>
      </p:pic>
      <p:pic>
        <p:nvPicPr>
          <p:cNvPr id="17" name="Picture 16" descr="A logo on a black background&#10;&#10;AI-generated content may be incorrect.">
            <a:extLst>
              <a:ext uri="{FF2B5EF4-FFF2-40B4-BE49-F238E27FC236}">
                <a16:creationId xmlns:a16="http://schemas.microsoft.com/office/drawing/2014/main" id="{B97F1BB1-B22F-F7A8-4DE3-A71BA753E5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8535" y="5730658"/>
            <a:ext cx="981075" cy="981075"/>
          </a:xfrm>
          <a:prstGeom prst="rect">
            <a:avLst/>
          </a:prstGeom>
        </p:spPr>
      </p:pic>
      <p:pic>
        <p:nvPicPr>
          <p:cNvPr id="19" name="Picture 18" descr="A logo with arrows and crown&#10;&#10;AI-generated content may be incorrect.">
            <a:extLst>
              <a:ext uri="{FF2B5EF4-FFF2-40B4-BE49-F238E27FC236}">
                <a16:creationId xmlns:a16="http://schemas.microsoft.com/office/drawing/2014/main" id="{0D96E6CA-5B21-BD3A-7122-03DCD54C48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8901" y="5390622"/>
            <a:ext cx="1008062" cy="1008062"/>
          </a:xfrm>
          <a:prstGeom prst="rect">
            <a:avLst/>
          </a:prstGeom>
        </p:spPr>
      </p:pic>
      <p:pic>
        <p:nvPicPr>
          <p:cNvPr id="21" name="Picture 20" descr="A black background with white text and blue crown&#10;&#10;AI-generated content may be incorrect.">
            <a:extLst>
              <a:ext uri="{FF2B5EF4-FFF2-40B4-BE49-F238E27FC236}">
                <a16:creationId xmlns:a16="http://schemas.microsoft.com/office/drawing/2014/main" id="{364A4FE8-60C7-F2BD-59E3-01F7FDA503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89225" y="5415492"/>
            <a:ext cx="981075" cy="981075"/>
          </a:xfrm>
          <a:prstGeom prst="rect">
            <a:avLst/>
          </a:prstGeom>
        </p:spPr>
      </p:pic>
      <p:pic>
        <p:nvPicPr>
          <p:cNvPr id="23" name="Picture 22" descr="A red circle with white text&#10;&#10;AI-generated content may be incorrect.">
            <a:extLst>
              <a:ext uri="{FF2B5EF4-FFF2-40B4-BE49-F238E27FC236}">
                <a16:creationId xmlns:a16="http://schemas.microsoft.com/office/drawing/2014/main" id="{FBBF07C6-2A2D-A156-5C5D-348E1AC6B1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0700" y="5524499"/>
            <a:ext cx="704851" cy="704851"/>
          </a:xfrm>
          <a:prstGeom prst="rect">
            <a:avLst/>
          </a:prstGeom>
        </p:spPr>
      </p:pic>
      <p:pic>
        <p:nvPicPr>
          <p:cNvPr id="28" name="Picture Placeholder 27" descr="A person sitting at a desk with a computer&#10;&#10;AI-generated content may be incorrect.">
            <a:extLst>
              <a:ext uri="{FF2B5EF4-FFF2-40B4-BE49-F238E27FC236}">
                <a16:creationId xmlns:a16="http://schemas.microsoft.com/office/drawing/2014/main" id="{7C37F124-C8A7-6FD5-97AC-4043754E7F7A}"/>
              </a:ext>
            </a:extLst>
          </p:cNvPr>
          <p:cNvPicPr>
            <a:picLocks noGrp="1" noChangeAspect="1"/>
          </p:cNvPicPr>
          <p:nvPr>
            <p:ph type="pic" sz="quarter" idx="14"/>
          </p:nvPr>
        </p:nvPicPr>
        <p:blipFill>
          <a:blip r:embed="rId9"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3635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5E08-9701-94FD-38B1-AE566BD2664B}"/>
              </a:ext>
            </a:extLst>
          </p:cNvPr>
          <p:cNvSpPr>
            <a:spLocks noGrp="1"/>
          </p:cNvSpPr>
          <p:nvPr>
            <p:ph type="ctrTitle"/>
          </p:nvPr>
        </p:nvSpPr>
        <p:spPr/>
        <p:txBody>
          <a:bodyPr/>
          <a:lstStyle/>
          <a:p>
            <a:r>
              <a:rPr lang="en-NO"/>
              <a:t>Our </a:t>
            </a:r>
            <a:r>
              <a:rPr lang="en-NO" b="1">
                <a:latin typeface="Franklin Gothic Demi" panose="020B0603020102020204" pitchFamily="34" charset="0"/>
              </a:rPr>
              <a:t>services</a:t>
            </a:r>
            <a:endParaRPr lang="en-NO"/>
          </a:p>
        </p:txBody>
      </p:sp>
      <p:sp>
        <p:nvSpPr>
          <p:cNvPr id="3" name="Text Placeholder 2">
            <a:extLst>
              <a:ext uri="{FF2B5EF4-FFF2-40B4-BE49-F238E27FC236}">
                <a16:creationId xmlns:a16="http://schemas.microsoft.com/office/drawing/2014/main" id="{38818E7E-CB2D-7EA3-C0B6-7A443F411C7A}"/>
              </a:ext>
            </a:extLst>
          </p:cNvPr>
          <p:cNvSpPr>
            <a:spLocks noGrp="1"/>
          </p:cNvSpPr>
          <p:nvPr>
            <p:ph type="body" sz="quarter" idx="10"/>
          </p:nvPr>
        </p:nvSpPr>
        <p:spPr/>
        <p:txBody>
          <a:bodyPr/>
          <a:lstStyle/>
          <a:p>
            <a:endParaRPr lang="en-NO"/>
          </a:p>
        </p:txBody>
      </p:sp>
    </p:spTree>
    <p:extLst>
      <p:ext uri="{BB962C8B-B14F-4D97-AF65-F5344CB8AC3E}">
        <p14:creationId xmlns:p14="http://schemas.microsoft.com/office/powerpoint/2010/main" val="81839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374A44-B694-CDCF-A8A9-1A12C7E309B9}"/>
              </a:ext>
            </a:extLst>
          </p:cNvPr>
          <p:cNvSpPr>
            <a:spLocks noGrp="1"/>
          </p:cNvSpPr>
          <p:nvPr>
            <p:ph type="title"/>
          </p:nvPr>
        </p:nvSpPr>
        <p:spPr/>
        <p:txBody>
          <a:bodyPr/>
          <a:lstStyle/>
          <a:p>
            <a:r>
              <a:rPr lang="en-US"/>
              <a:t>Uniting global reach and local strengths</a:t>
            </a:r>
            <a:endParaRPr lang="en-NO"/>
          </a:p>
        </p:txBody>
      </p:sp>
      <p:sp>
        <p:nvSpPr>
          <p:cNvPr id="2" name="Text Placeholder 1">
            <a:extLst>
              <a:ext uri="{FF2B5EF4-FFF2-40B4-BE49-F238E27FC236}">
                <a16:creationId xmlns:a16="http://schemas.microsoft.com/office/drawing/2014/main" id="{1B789545-A0AA-1A9D-A17C-3E0643D00ACD}"/>
              </a:ext>
            </a:extLst>
          </p:cNvPr>
          <p:cNvSpPr>
            <a:spLocks noGrp="1"/>
          </p:cNvSpPr>
          <p:nvPr>
            <p:ph type="body" sz="quarter" idx="11"/>
          </p:nvPr>
        </p:nvSpPr>
        <p:spPr/>
        <p:txBody>
          <a:bodyPr/>
          <a:lstStyle/>
          <a:p>
            <a:endParaRPr lang="en-NO"/>
          </a:p>
        </p:txBody>
      </p:sp>
      <p:sp>
        <p:nvSpPr>
          <p:cNvPr id="3" name="Google Shape;906;p82">
            <a:extLst>
              <a:ext uri="{FF2B5EF4-FFF2-40B4-BE49-F238E27FC236}">
                <a16:creationId xmlns:a16="http://schemas.microsoft.com/office/drawing/2014/main" id="{1F99E7BD-3F65-9684-6156-CC4D86C81BA8}"/>
              </a:ext>
            </a:extLst>
          </p:cNvPr>
          <p:cNvSpPr txBox="1">
            <a:spLocks/>
          </p:cNvSpPr>
          <p:nvPr/>
        </p:nvSpPr>
        <p:spPr>
          <a:xfrm>
            <a:off x="3107588" y="4303397"/>
            <a:ext cx="1514054" cy="599302"/>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Normal systemskrift"/>
              <a:buNone/>
            </a:pPr>
            <a:r>
              <a:rPr lang="da-DK">
                <a:solidFill>
                  <a:schemeClr val="tx1"/>
                </a:solidFill>
                <a:latin typeface="+mj-lt"/>
                <a:ea typeface="Bookman Old Style"/>
                <a:cs typeface="Bookman Old Style"/>
                <a:sym typeface="Bookman Old Style"/>
              </a:rPr>
              <a:t>Software </a:t>
            </a:r>
          </a:p>
          <a:p>
            <a:pPr marL="0" indent="0" algn="ctr">
              <a:lnSpc>
                <a:spcPct val="100000"/>
              </a:lnSpc>
              <a:buFont typeface="Normal systemskrift"/>
              <a:buNone/>
            </a:pPr>
            <a:r>
              <a:rPr lang="da-DK">
                <a:solidFill>
                  <a:schemeClr val="tx1"/>
                </a:solidFill>
                <a:latin typeface="+mj-lt"/>
                <a:ea typeface="Bookman Old Style"/>
                <a:cs typeface="Bookman Old Style"/>
                <a:sym typeface="Bookman Old Style"/>
              </a:rPr>
              <a:t>Engineering</a:t>
            </a:r>
          </a:p>
        </p:txBody>
      </p:sp>
      <p:sp>
        <p:nvSpPr>
          <p:cNvPr id="6" name="Google Shape;913;p82">
            <a:extLst>
              <a:ext uri="{FF2B5EF4-FFF2-40B4-BE49-F238E27FC236}">
                <a16:creationId xmlns:a16="http://schemas.microsoft.com/office/drawing/2014/main" id="{87F23BB2-9D6B-792F-BE48-FDAC1CFE3391}"/>
              </a:ext>
            </a:extLst>
          </p:cNvPr>
          <p:cNvSpPr txBox="1">
            <a:spLocks/>
          </p:cNvSpPr>
          <p:nvPr/>
        </p:nvSpPr>
        <p:spPr>
          <a:xfrm>
            <a:off x="5122704" y="4315525"/>
            <a:ext cx="1946591" cy="559546"/>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Normal systemskrift"/>
              <a:buNone/>
            </a:pPr>
            <a:r>
              <a:rPr lang="da-DK">
                <a:solidFill>
                  <a:schemeClr val="tx1"/>
                </a:solidFill>
                <a:latin typeface="+mj-lt"/>
                <a:ea typeface="Bookman Old Style"/>
                <a:cs typeface="Bookman Old Style"/>
                <a:sym typeface="Bookman Old Style"/>
              </a:rPr>
              <a:t>Cloud Platform </a:t>
            </a:r>
          </a:p>
          <a:p>
            <a:pPr marL="0" indent="0" algn="ctr">
              <a:lnSpc>
                <a:spcPct val="100000"/>
              </a:lnSpc>
              <a:buFont typeface="Normal systemskrift"/>
              <a:buNone/>
            </a:pPr>
            <a:r>
              <a:rPr lang="da-DK">
                <a:solidFill>
                  <a:schemeClr val="tx1"/>
                </a:solidFill>
                <a:latin typeface="+mj-lt"/>
                <a:ea typeface="Bookman Old Style"/>
                <a:cs typeface="Bookman Old Style"/>
                <a:sym typeface="Bookman Old Style"/>
              </a:rPr>
              <a:t>&amp; Security</a:t>
            </a:r>
          </a:p>
        </p:txBody>
      </p:sp>
      <p:sp>
        <p:nvSpPr>
          <p:cNvPr id="7" name="Google Shape;914;p82">
            <a:extLst>
              <a:ext uri="{FF2B5EF4-FFF2-40B4-BE49-F238E27FC236}">
                <a16:creationId xmlns:a16="http://schemas.microsoft.com/office/drawing/2014/main" id="{728D7860-9EBC-B96C-2E96-80D9722E0A3C}"/>
              </a:ext>
            </a:extLst>
          </p:cNvPr>
          <p:cNvSpPr txBox="1">
            <a:spLocks/>
          </p:cNvSpPr>
          <p:nvPr/>
        </p:nvSpPr>
        <p:spPr>
          <a:xfrm>
            <a:off x="937881" y="4309239"/>
            <a:ext cx="1379140" cy="264379"/>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Normal systemskrift"/>
              <a:buNone/>
            </a:pPr>
            <a:r>
              <a:rPr lang="da-DK">
                <a:solidFill>
                  <a:schemeClr val="tx1"/>
                </a:solidFill>
                <a:latin typeface="+mj-lt"/>
                <a:ea typeface="Bookman Old Style"/>
                <a:cs typeface="Bookman Old Style"/>
                <a:sym typeface="Bookman Old Style"/>
              </a:rPr>
              <a:t>Data &amp; AI</a:t>
            </a:r>
          </a:p>
        </p:txBody>
      </p:sp>
      <p:pic>
        <p:nvPicPr>
          <p:cNvPr id="8" name="Picture 7">
            <a:extLst>
              <a:ext uri="{FF2B5EF4-FFF2-40B4-BE49-F238E27FC236}">
                <a16:creationId xmlns:a16="http://schemas.microsoft.com/office/drawing/2014/main" id="{E5E2A8C9-A0C6-80E1-73B4-371D1791E6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98074" y="2123586"/>
            <a:ext cx="2058755" cy="2059041"/>
          </a:xfrm>
          <a:prstGeom prst="roundRect">
            <a:avLst>
              <a:gd name="adj" fmla="val 12303"/>
            </a:avLst>
          </a:prstGeom>
        </p:spPr>
      </p:pic>
      <p:pic>
        <p:nvPicPr>
          <p:cNvPr id="9" name="Picture 8" descr="A person looking at a computer screen&#10;&#10;AI-generated content may be incorrect.">
            <a:extLst>
              <a:ext uri="{FF2B5EF4-FFF2-40B4-BE49-F238E27FC236}">
                <a16:creationId xmlns:a16="http://schemas.microsoft.com/office/drawing/2014/main" id="{42E44DAE-68E2-70F0-3287-56760ADDFC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5238" y="2125920"/>
            <a:ext cx="2058755" cy="2058755"/>
          </a:xfrm>
          <a:prstGeom prst="roundRect">
            <a:avLst>
              <a:gd name="adj" fmla="val 12348"/>
            </a:avLst>
          </a:prstGeom>
        </p:spPr>
      </p:pic>
      <p:pic>
        <p:nvPicPr>
          <p:cNvPr id="12" name="Picture 11">
            <a:extLst>
              <a:ext uri="{FF2B5EF4-FFF2-40B4-BE49-F238E27FC236}">
                <a16:creationId xmlns:a16="http://schemas.microsoft.com/office/drawing/2014/main" id="{080CE985-73B3-FD7A-95CF-426BFCB88EC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72402" y="2123574"/>
            <a:ext cx="2058469" cy="2058755"/>
          </a:xfrm>
          <a:prstGeom prst="roundRect">
            <a:avLst>
              <a:gd name="adj" fmla="val 12909"/>
            </a:avLst>
          </a:prstGeom>
        </p:spPr>
      </p:pic>
      <p:sp>
        <p:nvSpPr>
          <p:cNvPr id="13" name="Google Shape;914;p82">
            <a:extLst>
              <a:ext uri="{FF2B5EF4-FFF2-40B4-BE49-F238E27FC236}">
                <a16:creationId xmlns:a16="http://schemas.microsoft.com/office/drawing/2014/main" id="{AA9477C2-198C-B8AB-27D4-1F25ADC988F2}"/>
              </a:ext>
            </a:extLst>
          </p:cNvPr>
          <p:cNvSpPr txBox="1">
            <a:spLocks/>
          </p:cNvSpPr>
          <p:nvPr/>
        </p:nvSpPr>
        <p:spPr>
          <a:xfrm>
            <a:off x="9903444" y="4299166"/>
            <a:ext cx="1343892" cy="592263"/>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Normal systemskrift"/>
              <a:buNone/>
            </a:pPr>
            <a:r>
              <a:rPr lang="da-DK">
                <a:solidFill>
                  <a:schemeClr val="tx1"/>
                </a:solidFill>
                <a:latin typeface="+mj-lt"/>
                <a:ea typeface="Bookman Old Style"/>
                <a:cs typeface="Bookman Old Style"/>
                <a:sym typeface="Bookman Old Style"/>
              </a:rPr>
              <a:t>Business Applications</a:t>
            </a:r>
          </a:p>
        </p:txBody>
      </p:sp>
      <p:sp>
        <p:nvSpPr>
          <p:cNvPr id="14" name="Google Shape;914;p82">
            <a:extLst>
              <a:ext uri="{FF2B5EF4-FFF2-40B4-BE49-F238E27FC236}">
                <a16:creationId xmlns:a16="http://schemas.microsoft.com/office/drawing/2014/main" id="{69AD7C4F-EDBB-74A8-0730-C720E6C1F767}"/>
              </a:ext>
            </a:extLst>
          </p:cNvPr>
          <p:cNvSpPr txBox="1">
            <a:spLocks/>
          </p:cNvSpPr>
          <p:nvPr/>
        </p:nvSpPr>
        <p:spPr>
          <a:xfrm>
            <a:off x="7078514" y="4305810"/>
            <a:ext cx="2520000" cy="735138"/>
          </a:xfrm>
          <a:prstGeom prst="rect">
            <a:avLst/>
          </a:prstGeom>
        </p:spPr>
        <p:txBody>
          <a:bodyPr spcFirstLastPara="1" wrap="square" lIns="0" tIns="0" rIns="0" bIns="0" anchor="t" anchorCtr="0">
            <a:noAutofit/>
          </a:bodyPr>
          <a:lstStyle>
            <a:lvl1pPr marL="285750" indent="-285750" algn="l" defTabSz="914400" rtl="0" eaLnBrk="1" latinLnBrk="0" hangingPunct="1">
              <a:lnSpc>
                <a:spcPts val="2200"/>
              </a:lnSpc>
              <a:spcBef>
                <a:spcPts val="0"/>
              </a:spcBef>
              <a:spcAft>
                <a:spcPts val="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0" indent="0" algn="l" defTabSz="914400" rtl="0" eaLnBrk="1" latinLnBrk="0" hangingPunct="1">
              <a:lnSpc>
                <a:spcPts val="2200"/>
              </a:lnSpc>
              <a:spcBef>
                <a:spcPts val="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0" indent="0" algn="l" defTabSz="914400" rtl="0" eaLnBrk="1" latinLnBrk="0" hangingPunct="1">
              <a:lnSpc>
                <a:spcPts val="2200"/>
              </a:lnSpc>
              <a:spcBef>
                <a:spcPts val="500"/>
              </a:spcBef>
              <a:spcAft>
                <a:spcPts val="600"/>
              </a:spcAft>
              <a:buClr>
                <a:schemeClr val="tx1"/>
              </a:buClr>
              <a:buFont typeface="Normal systemskrift"/>
              <a:buNone/>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Normal systemskrift"/>
              <a:buNone/>
            </a:pPr>
            <a:r>
              <a:rPr lang="da-DK">
                <a:solidFill>
                  <a:schemeClr val="tx1"/>
                </a:solidFill>
                <a:latin typeface="+mj-lt"/>
                <a:ea typeface="Bookman Old Style"/>
                <a:cs typeface="Bookman Old Style"/>
                <a:sym typeface="Bookman Old Style"/>
              </a:rPr>
              <a:t>Digital </a:t>
            </a:r>
          </a:p>
          <a:p>
            <a:pPr marL="0" indent="0" algn="ctr">
              <a:lnSpc>
                <a:spcPct val="100000"/>
              </a:lnSpc>
              <a:buFont typeface="Normal systemskrift"/>
              <a:buNone/>
            </a:pPr>
            <a:r>
              <a:rPr lang="da-DK" err="1">
                <a:solidFill>
                  <a:schemeClr val="tx1"/>
                </a:solidFill>
                <a:latin typeface="+mj-lt"/>
                <a:ea typeface="Bookman Old Style"/>
                <a:cs typeface="Bookman Old Style"/>
                <a:sym typeface="Bookman Old Style"/>
              </a:rPr>
              <a:t>Experience</a:t>
            </a:r>
            <a:endParaRPr lang="da-DK">
              <a:solidFill>
                <a:schemeClr val="tx1"/>
              </a:solidFill>
              <a:latin typeface="+mj-lt"/>
              <a:ea typeface="Bookman Old Style"/>
              <a:cs typeface="Bookman Old Style"/>
              <a:sym typeface="Bookman Old Style"/>
            </a:endParaRPr>
          </a:p>
        </p:txBody>
      </p:sp>
      <p:pic>
        <p:nvPicPr>
          <p:cNvPr id="15" name="Picture 14">
            <a:extLst>
              <a:ext uri="{FF2B5EF4-FFF2-40B4-BE49-F238E27FC236}">
                <a16:creationId xmlns:a16="http://schemas.microsoft.com/office/drawing/2014/main" id="{7A772A8E-3D35-861C-46C7-D8ACDE5C3F5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09280" y="2123574"/>
            <a:ext cx="2058469" cy="2058755"/>
          </a:xfrm>
          <a:prstGeom prst="roundRect">
            <a:avLst>
              <a:gd name="adj" fmla="val 12909"/>
            </a:avLst>
          </a:prstGeom>
        </p:spPr>
      </p:pic>
      <p:pic>
        <p:nvPicPr>
          <p:cNvPr id="16" name="Picture 15">
            <a:extLst>
              <a:ext uri="{FF2B5EF4-FFF2-40B4-BE49-F238E27FC236}">
                <a16:creationId xmlns:a16="http://schemas.microsoft.com/office/drawing/2014/main" id="{FB38A5B8-0B82-B382-B8E8-166B689FBC6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546156" y="2123574"/>
            <a:ext cx="2058469" cy="2058755"/>
          </a:xfrm>
          <a:prstGeom prst="roundRect">
            <a:avLst>
              <a:gd name="adj" fmla="val 12909"/>
            </a:avLst>
          </a:prstGeom>
        </p:spPr>
      </p:pic>
    </p:spTree>
    <p:extLst>
      <p:ext uri="{BB962C8B-B14F-4D97-AF65-F5344CB8AC3E}">
        <p14:creationId xmlns:p14="http://schemas.microsoft.com/office/powerpoint/2010/main" val="203007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124EE-5A4D-CDF1-A5E5-E3A9A4B30828}"/>
              </a:ext>
            </a:extLst>
          </p:cNvPr>
          <p:cNvSpPr>
            <a:spLocks noGrp="1"/>
          </p:cNvSpPr>
          <p:nvPr>
            <p:ph type="title"/>
          </p:nvPr>
        </p:nvSpPr>
        <p:spPr/>
        <p:txBody>
          <a:bodyPr/>
          <a:lstStyle/>
          <a:p>
            <a:r>
              <a:rPr lang="da-DK">
                <a:solidFill>
                  <a:schemeClr val="tx1"/>
                </a:solidFill>
              </a:rPr>
              <a:t>Data &amp; AI</a:t>
            </a:r>
            <a:endParaRPr lang="en-NO">
              <a:solidFill>
                <a:schemeClr val="tx1"/>
              </a:solidFill>
            </a:endParaRPr>
          </a:p>
        </p:txBody>
      </p:sp>
      <p:sp>
        <p:nvSpPr>
          <p:cNvPr id="4" name="Text Placeholder 3">
            <a:extLst>
              <a:ext uri="{FF2B5EF4-FFF2-40B4-BE49-F238E27FC236}">
                <a16:creationId xmlns:a16="http://schemas.microsoft.com/office/drawing/2014/main" id="{A9683B58-950F-9EE1-E169-92874F69C31F}"/>
              </a:ext>
            </a:extLst>
          </p:cNvPr>
          <p:cNvSpPr>
            <a:spLocks noGrp="1"/>
          </p:cNvSpPr>
          <p:nvPr>
            <p:ph type="body" sz="quarter" idx="13"/>
          </p:nvPr>
        </p:nvSpPr>
        <p:spPr>
          <a:xfrm>
            <a:off x="587374" y="1989138"/>
            <a:ext cx="5400674" cy="3384550"/>
          </a:xfrm>
        </p:spPr>
        <p:txBody>
          <a:bodyPr/>
          <a:lstStyle/>
          <a:p>
            <a:pPr marL="0" indent="0" rtl="0">
              <a:spcBef>
                <a:spcPts val="0"/>
              </a:spcBef>
              <a:spcAft>
                <a:spcPts val="600"/>
              </a:spcAft>
              <a:buNone/>
            </a:pPr>
            <a:r>
              <a:rPr lang="da-DK" sz="1600" b="0" i="0" u="none" strike="noStrike" err="1">
                <a:solidFill>
                  <a:schemeClr val="tx1"/>
                </a:solidFill>
                <a:effectLst/>
                <a:latin typeface="+mn-lt"/>
              </a:rPr>
              <a:t>We</a:t>
            </a:r>
            <a:r>
              <a:rPr lang="da-DK" sz="1600" b="0" i="0" u="none" strike="noStrike">
                <a:solidFill>
                  <a:schemeClr val="tx1"/>
                </a:solidFill>
                <a:effectLst/>
                <a:latin typeface="+mn-lt"/>
              </a:rPr>
              <a:t> </a:t>
            </a:r>
            <a:r>
              <a:rPr lang="da-DK" sz="1600" b="0" i="0" u="none" strike="noStrike" err="1">
                <a:solidFill>
                  <a:schemeClr val="tx1"/>
                </a:solidFill>
                <a:effectLst/>
                <a:latin typeface="+mn-lt"/>
              </a:rPr>
              <a:t>specialize</a:t>
            </a:r>
            <a:r>
              <a:rPr lang="da-DK" sz="1600" b="0" i="0" u="none" strike="noStrike">
                <a:solidFill>
                  <a:schemeClr val="tx1"/>
                </a:solidFill>
                <a:effectLst/>
                <a:latin typeface="+mn-lt"/>
              </a:rPr>
              <a:t> in </a:t>
            </a:r>
            <a:r>
              <a:rPr lang="da-DK" sz="1600" b="0" i="0" u="none" strike="noStrike" err="1">
                <a:solidFill>
                  <a:schemeClr val="tx1"/>
                </a:solidFill>
                <a:effectLst/>
                <a:latin typeface="+mn-lt"/>
              </a:rPr>
              <a:t>harnessing</a:t>
            </a:r>
            <a:r>
              <a:rPr lang="da-DK" sz="1600" b="0" i="0" u="none" strike="noStrike">
                <a:solidFill>
                  <a:schemeClr val="tx1"/>
                </a:solidFill>
                <a:effectLst/>
                <a:latin typeface="+mn-lt"/>
              </a:rPr>
              <a:t> the power of data and </a:t>
            </a:r>
            <a:r>
              <a:rPr lang="da-DK" sz="1600" b="0" i="0" u="none" strike="noStrike" err="1">
                <a:solidFill>
                  <a:schemeClr val="tx1"/>
                </a:solidFill>
                <a:effectLst/>
                <a:latin typeface="+mn-lt"/>
              </a:rPr>
              <a:t>artificial</a:t>
            </a:r>
            <a:r>
              <a:rPr lang="da-DK" sz="1600" b="0" i="0" u="none" strike="noStrike">
                <a:solidFill>
                  <a:schemeClr val="tx1"/>
                </a:solidFill>
                <a:effectLst/>
                <a:latin typeface="+mn-lt"/>
              </a:rPr>
              <a:t> </a:t>
            </a:r>
            <a:r>
              <a:rPr lang="da-DK" sz="1600" b="0" i="0" u="none" strike="noStrike" err="1">
                <a:solidFill>
                  <a:schemeClr val="tx1"/>
                </a:solidFill>
                <a:effectLst/>
                <a:latin typeface="+mn-lt"/>
              </a:rPr>
              <a:t>intelligence</a:t>
            </a:r>
            <a:r>
              <a:rPr lang="da-DK" sz="1600" b="0" i="0" u="none" strike="noStrike">
                <a:solidFill>
                  <a:schemeClr val="tx1"/>
                </a:solidFill>
                <a:effectLst/>
                <a:latin typeface="+mn-lt"/>
              </a:rPr>
              <a:t> (AI) to drive </a:t>
            </a:r>
            <a:r>
              <a:rPr lang="da-DK" sz="1600" b="0" i="0" u="none" strike="noStrike" err="1">
                <a:solidFill>
                  <a:schemeClr val="tx1"/>
                </a:solidFill>
                <a:effectLst/>
                <a:latin typeface="+mn-lt"/>
              </a:rPr>
              <a:t>businesses</a:t>
            </a:r>
            <a:r>
              <a:rPr lang="da-DK" sz="1600" b="0" i="0" u="none" strike="noStrike">
                <a:solidFill>
                  <a:schemeClr val="tx1"/>
                </a:solidFill>
                <a:effectLst/>
                <a:latin typeface="+mn-lt"/>
              </a:rPr>
              <a:t> forward. </a:t>
            </a:r>
            <a:r>
              <a:rPr lang="da-DK" sz="1600" b="0" i="0" u="none" strike="noStrike" err="1">
                <a:solidFill>
                  <a:schemeClr val="tx1"/>
                </a:solidFill>
                <a:effectLst/>
                <a:latin typeface="+mn-lt"/>
              </a:rPr>
              <a:t>Our</a:t>
            </a:r>
            <a:r>
              <a:rPr lang="da-DK" sz="1600" b="0" i="0" u="none" strike="noStrike">
                <a:solidFill>
                  <a:schemeClr val="tx1"/>
                </a:solidFill>
                <a:effectLst/>
                <a:latin typeface="+mn-lt"/>
              </a:rPr>
              <a:t> data and AI services </a:t>
            </a:r>
            <a:r>
              <a:rPr lang="da-DK" sz="1600" b="0" i="0" u="none" strike="noStrike" err="1">
                <a:solidFill>
                  <a:schemeClr val="tx1"/>
                </a:solidFill>
                <a:effectLst/>
                <a:latin typeface="+mn-lt"/>
              </a:rPr>
              <a:t>are</a:t>
            </a:r>
            <a:r>
              <a:rPr lang="da-DK" sz="1600" b="0" i="0" u="none" strike="noStrike">
                <a:solidFill>
                  <a:schemeClr val="tx1"/>
                </a:solidFill>
                <a:effectLst/>
                <a:latin typeface="+mn-lt"/>
              </a:rPr>
              <a:t> </a:t>
            </a:r>
            <a:r>
              <a:rPr lang="da-DK" sz="1600" b="0" i="0" u="none" strike="noStrike" err="1">
                <a:solidFill>
                  <a:schemeClr val="tx1"/>
                </a:solidFill>
                <a:effectLst/>
                <a:latin typeface="+mn-lt"/>
              </a:rPr>
              <a:t>designed</a:t>
            </a:r>
            <a:r>
              <a:rPr lang="da-DK" sz="1600" b="0" i="0" u="none" strike="noStrike">
                <a:solidFill>
                  <a:schemeClr val="tx1"/>
                </a:solidFill>
                <a:effectLst/>
                <a:latin typeface="+mn-lt"/>
              </a:rPr>
              <a:t> to </a:t>
            </a:r>
            <a:r>
              <a:rPr lang="da-DK" sz="1600" b="0" i="0" u="none" strike="noStrike" err="1">
                <a:solidFill>
                  <a:schemeClr val="tx1"/>
                </a:solidFill>
                <a:effectLst/>
                <a:latin typeface="+mn-lt"/>
              </a:rPr>
              <a:t>empower</a:t>
            </a:r>
            <a:r>
              <a:rPr lang="da-DK" sz="1600" b="0" i="0" u="none" strike="noStrike">
                <a:solidFill>
                  <a:schemeClr val="tx1"/>
                </a:solidFill>
                <a:effectLst/>
                <a:latin typeface="+mn-lt"/>
              </a:rPr>
              <a:t> </a:t>
            </a:r>
            <a:r>
              <a:rPr lang="da-DK" sz="1600" b="0" i="0" u="none" strike="noStrike" err="1">
                <a:solidFill>
                  <a:schemeClr val="tx1"/>
                </a:solidFill>
                <a:effectLst/>
                <a:latin typeface="+mn-lt"/>
              </a:rPr>
              <a:t>organizations</a:t>
            </a:r>
            <a:r>
              <a:rPr lang="da-DK" sz="1600" b="0" i="0" u="none" strike="noStrike">
                <a:solidFill>
                  <a:schemeClr val="tx1"/>
                </a:solidFill>
                <a:effectLst/>
                <a:latin typeface="+mn-lt"/>
              </a:rPr>
              <a:t> by </a:t>
            </a:r>
            <a:r>
              <a:rPr lang="da-DK" sz="1600" b="0" i="0" u="none" strike="noStrike" err="1">
                <a:solidFill>
                  <a:schemeClr val="tx1"/>
                </a:solidFill>
                <a:effectLst/>
                <a:latin typeface="+mn-lt"/>
              </a:rPr>
              <a:t>delivering</a:t>
            </a:r>
            <a:r>
              <a:rPr lang="da-DK" sz="1600" b="0" i="0" u="none" strike="noStrike">
                <a:solidFill>
                  <a:schemeClr val="tx1"/>
                </a:solidFill>
                <a:effectLst/>
                <a:latin typeface="+mn-lt"/>
              </a:rPr>
              <a:t> solutions </a:t>
            </a:r>
            <a:r>
              <a:rPr lang="da-DK" sz="1600" b="0" i="0" u="none" strike="noStrike" err="1">
                <a:solidFill>
                  <a:schemeClr val="tx1"/>
                </a:solidFill>
                <a:effectLst/>
                <a:latin typeface="+mn-lt"/>
              </a:rPr>
              <a:t>that</a:t>
            </a:r>
            <a:r>
              <a:rPr lang="da-DK" sz="1600" b="0" i="0" u="none" strike="noStrike">
                <a:solidFill>
                  <a:schemeClr val="tx1"/>
                </a:solidFill>
                <a:effectLst/>
                <a:latin typeface="+mn-lt"/>
              </a:rPr>
              <a:t> </a:t>
            </a:r>
            <a:r>
              <a:rPr lang="da-DK" sz="1600" b="0" i="0" u="none" strike="noStrike" err="1">
                <a:solidFill>
                  <a:schemeClr val="tx1"/>
                </a:solidFill>
                <a:effectLst/>
                <a:latin typeface="+mn-lt"/>
              </a:rPr>
              <a:t>enhance</a:t>
            </a:r>
            <a:r>
              <a:rPr lang="da-DK" sz="1600" b="0" i="0" u="none" strike="noStrike">
                <a:solidFill>
                  <a:schemeClr val="tx1"/>
                </a:solidFill>
                <a:effectLst/>
                <a:latin typeface="+mn-lt"/>
              </a:rPr>
              <a:t> decision-</a:t>
            </a:r>
            <a:r>
              <a:rPr lang="da-DK" sz="1600" b="0" i="0" u="none" strike="noStrike" err="1">
                <a:solidFill>
                  <a:schemeClr val="tx1"/>
                </a:solidFill>
                <a:effectLst/>
                <a:latin typeface="+mn-lt"/>
              </a:rPr>
              <a:t>making</a:t>
            </a:r>
            <a:r>
              <a:rPr lang="da-DK" sz="1600" b="0" i="0" u="none" strike="noStrike">
                <a:solidFill>
                  <a:schemeClr val="tx1"/>
                </a:solidFill>
                <a:effectLst/>
                <a:latin typeface="+mn-lt"/>
              </a:rPr>
              <a:t> and </a:t>
            </a:r>
            <a:r>
              <a:rPr lang="da-DK" sz="1600" b="0" i="0" u="none" strike="noStrike" err="1">
                <a:solidFill>
                  <a:schemeClr val="tx1"/>
                </a:solidFill>
                <a:effectLst/>
                <a:latin typeface="+mn-lt"/>
              </a:rPr>
              <a:t>fuel</a:t>
            </a:r>
            <a:r>
              <a:rPr lang="da-DK" sz="1600" b="0" i="0" u="none" strike="noStrike">
                <a:solidFill>
                  <a:schemeClr val="tx1"/>
                </a:solidFill>
                <a:effectLst/>
                <a:latin typeface="+mn-lt"/>
              </a:rPr>
              <a:t> business </a:t>
            </a:r>
            <a:r>
              <a:rPr lang="da-DK" sz="1600" b="0" i="0" u="none" strike="noStrike" err="1">
                <a:solidFill>
                  <a:schemeClr val="tx1"/>
                </a:solidFill>
                <a:effectLst/>
                <a:latin typeface="+mn-lt"/>
              </a:rPr>
              <a:t>outcomes</a:t>
            </a:r>
            <a:r>
              <a:rPr lang="da-DK" sz="1600" b="0" i="0" u="none" strike="noStrike">
                <a:solidFill>
                  <a:schemeClr val="tx1"/>
                </a:solidFill>
                <a:effectLst/>
                <a:latin typeface="+mn-lt"/>
              </a:rPr>
              <a:t>.</a:t>
            </a:r>
            <a:br>
              <a:rPr lang="da-DK" sz="1600" b="0" i="0" u="none" strike="noStrike">
                <a:solidFill>
                  <a:schemeClr val="tx1"/>
                </a:solidFill>
                <a:effectLst/>
                <a:latin typeface="+mn-lt"/>
              </a:rPr>
            </a:br>
            <a:endParaRPr lang="da-DK" sz="1600" b="0" i="0" u="none" strike="noStrike">
              <a:solidFill>
                <a:schemeClr val="tx1"/>
              </a:solidFill>
              <a:effectLst/>
              <a:latin typeface="+mn-lt"/>
            </a:endParaRPr>
          </a:p>
          <a:p>
            <a:pPr rtl="0">
              <a:spcBef>
                <a:spcPts val="0"/>
              </a:spcBef>
              <a:spcAft>
                <a:spcPts val="600"/>
              </a:spcAft>
            </a:pPr>
            <a:r>
              <a:rPr lang="da-DK" sz="1600" b="0" i="0" u="none" strike="noStrike">
                <a:solidFill>
                  <a:schemeClr val="tx1"/>
                </a:solidFill>
                <a:effectLst/>
                <a:latin typeface="+mn-lt"/>
              </a:rPr>
              <a:t>Data </a:t>
            </a:r>
            <a:r>
              <a:rPr lang="da-DK" sz="1600" b="0" i="0" u="none" strike="noStrike" err="1">
                <a:solidFill>
                  <a:schemeClr val="tx1"/>
                </a:solidFill>
                <a:effectLst/>
                <a:latin typeface="+mn-lt"/>
              </a:rPr>
              <a:t>strategy</a:t>
            </a:r>
            <a:endParaRPr lang="da-DK" sz="1600" b="0" i="0" u="none" strike="noStrike">
              <a:solidFill>
                <a:schemeClr val="tx1"/>
              </a:solidFill>
              <a:effectLst/>
              <a:latin typeface="+mn-lt"/>
            </a:endParaRPr>
          </a:p>
          <a:p>
            <a:pPr rtl="0">
              <a:spcBef>
                <a:spcPts val="0"/>
              </a:spcBef>
              <a:spcAft>
                <a:spcPts val="600"/>
              </a:spcAft>
            </a:pPr>
            <a:r>
              <a:rPr lang="da-DK" sz="1600" b="0" i="0" u="none" strike="noStrike">
                <a:solidFill>
                  <a:schemeClr val="tx1"/>
                </a:solidFill>
                <a:effectLst/>
                <a:latin typeface="+mn-lt"/>
              </a:rPr>
              <a:t>BI &amp; </a:t>
            </a:r>
            <a:r>
              <a:rPr lang="da-DK" sz="1600" b="0" i="0" u="none" strike="noStrike" err="1">
                <a:solidFill>
                  <a:schemeClr val="tx1"/>
                </a:solidFill>
                <a:effectLst/>
                <a:latin typeface="+mn-lt"/>
              </a:rPr>
              <a:t>analytics</a:t>
            </a:r>
            <a:endParaRPr lang="da-DK" sz="1600" b="0" i="0" u="none" strike="noStrike">
              <a:solidFill>
                <a:schemeClr val="tx1"/>
              </a:solidFill>
              <a:effectLst/>
              <a:latin typeface="+mn-lt"/>
            </a:endParaRPr>
          </a:p>
          <a:p>
            <a:pPr rtl="0">
              <a:spcBef>
                <a:spcPts val="0"/>
              </a:spcBef>
              <a:spcAft>
                <a:spcPts val="600"/>
              </a:spcAft>
            </a:pPr>
            <a:r>
              <a:rPr lang="da-DK" sz="1600" b="0" i="0" u="none" strike="noStrike">
                <a:solidFill>
                  <a:schemeClr val="tx1"/>
                </a:solidFill>
                <a:effectLst/>
                <a:latin typeface="+mn-lt"/>
              </a:rPr>
              <a:t>Data platforms</a:t>
            </a:r>
          </a:p>
          <a:p>
            <a:pPr rtl="0">
              <a:spcBef>
                <a:spcPts val="0"/>
              </a:spcBef>
              <a:spcAft>
                <a:spcPts val="600"/>
              </a:spcAft>
            </a:pPr>
            <a:r>
              <a:rPr lang="da-DK" sz="1600" b="0" i="0" u="none" strike="noStrike" err="1">
                <a:solidFill>
                  <a:schemeClr val="tx1"/>
                </a:solidFill>
                <a:effectLst/>
                <a:latin typeface="+mn-lt"/>
              </a:rPr>
              <a:t>Corporate</a:t>
            </a:r>
            <a:r>
              <a:rPr lang="da-DK" sz="1600" b="0" i="0" u="none" strike="noStrike">
                <a:solidFill>
                  <a:schemeClr val="tx1"/>
                </a:solidFill>
                <a:effectLst/>
                <a:latin typeface="+mn-lt"/>
              </a:rPr>
              <a:t> performance management</a:t>
            </a:r>
          </a:p>
          <a:p>
            <a:pPr rtl="0">
              <a:spcBef>
                <a:spcPts val="0"/>
              </a:spcBef>
              <a:spcAft>
                <a:spcPts val="600"/>
              </a:spcAft>
            </a:pPr>
            <a:r>
              <a:rPr lang="da-DK" sz="1600" b="0" i="0" u="none" strike="noStrike" err="1">
                <a:solidFill>
                  <a:schemeClr val="tx1"/>
                </a:solidFill>
                <a:effectLst/>
                <a:latin typeface="+mn-lt"/>
              </a:rPr>
              <a:t>Process</a:t>
            </a:r>
            <a:r>
              <a:rPr lang="da-DK" sz="1600" b="0" i="0" u="none" strike="noStrike">
                <a:solidFill>
                  <a:schemeClr val="tx1"/>
                </a:solidFill>
                <a:effectLst/>
                <a:latin typeface="+mn-lt"/>
              </a:rPr>
              <a:t> </a:t>
            </a:r>
            <a:r>
              <a:rPr lang="da-DK" sz="1600" b="0" i="0" u="none" strike="noStrike" err="1">
                <a:solidFill>
                  <a:schemeClr val="tx1"/>
                </a:solidFill>
                <a:effectLst/>
                <a:latin typeface="+mn-lt"/>
              </a:rPr>
              <a:t>development</a:t>
            </a:r>
            <a:r>
              <a:rPr lang="da-DK" sz="1600" b="0" i="0" u="none" strike="noStrike">
                <a:solidFill>
                  <a:schemeClr val="tx1"/>
                </a:solidFill>
                <a:effectLst/>
                <a:latin typeface="+mn-lt"/>
              </a:rPr>
              <a:t> &amp; automation</a:t>
            </a:r>
          </a:p>
          <a:p>
            <a:pPr rtl="0">
              <a:spcBef>
                <a:spcPts val="0"/>
              </a:spcBef>
              <a:spcAft>
                <a:spcPts val="600"/>
              </a:spcAft>
            </a:pPr>
            <a:r>
              <a:rPr lang="da-DK" sz="1600" b="0" i="0" u="none" strike="noStrike">
                <a:solidFill>
                  <a:schemeClr val="tx1"/>
                </a:solidFill>
                <a:effectLst/>
                <a:latin typeface="+mn-lt"/>
              </a:rPr>
              <a:t>AI</a:t>
            </a:r>
          </a:p>
          <a:p>
            <a:pPr rtl="0">
              <a:spcBef>
                <a:spcPts val="0"/>
              </a:spcBef>
              <a:spcAft>
                <a:spcPts val="600"/>
              </a:spcAft>
            </a:pPr>
            <a:r>
              <a:rPr lang="da-DK" sz="1600" b="0" i="0" u="none" strike="noStrike" err="1">
                <a:solidFill>
                  <a:schemeClr val="tx1"/>
                </a:solidFill>
                <a:effectLst/>
                <a:latin typeface="+mn-lt"/>
              </a:rPr>
              <a:t>IoT</a:t>
            </a:r>
            <a:endParaRPr lang="da-DK" sz="1600" b="0" i="0" u="none" strike="noStrike">
              <a:solidFill>
                <a:schemeClr val="tx1"/>
              </a:solidFill>
              <a:effectLst/>
              <a:latin typeface="+mn-lt"/>
            </a:endParaRPr>
          </a:p>
          <a:p>
            <a:endParaRPr lang="en-NO">
              <a:solidFill>
                <a:schemeClr val="tx1"/>
              </a:solidFill>
            </a:endParaRPr>
          </a:p>
          <a:p>
            <a:endParaRPr lang="en-NO">
              <a:solidFill>
                <a:schemeClr val="tx1"/>
              </a:solidFill>
            </a:endParaRPr>
          </a:p>
        </p:txBody>
      </p:sp>
      <p:sp>
        <p:nvSpPr>
          <p:cNvPr id="5" name="Text Placeholder 4">
            <a:extLst>
              <a:ext uri="{FF2B5EF4-FFF2-40B4-BE49-F238E27FC236}">
                <a16:creationId xmlns:a16="http://schemas.microsoft.com/office/drawing/2014/main" id="{29DF35C1-24CB-FB5A-0593-025B1B5D4A7E}"/>
              </a:ext>
            </a:extLst>
          </p:cNvPr>
          <p:cNvSpPr>
            <a:spLocks noGrp="1"/>
          </p:cNvSpPr>
          <p:nvPr>
            <p:ph type="body" sz="quarter" idx="11"/>
          </p:nvPr>
        </p:nvSpPr>
        <p:spPr>
          <a:xfrm>
            <a:off x="591982" y="271144"/>
            <a:ext cx="5396068" cy="205105"/>
          </a:xfrm>
        </p:spPr>
        <p:txBody>
          <a:bodyPr/>
          <a:lstStyle/>
          <a:p>
            <a:r>
              <a:rPr lang="en-NO"/>
              <a:t>Services</a:t>
            </a:r>
          </a:p>
        </p:txBody>
      </p:sp>
      <p:pic>
        <p:nvPicPr>
          <p:cNvPr id="12" name="Picture Placeholder 11" descr="A person laughing while holding a computer&#10;&#10;AI-generated content may be incorrect.">
            <a:extLst>
              <a:ext uri="{FF2B5EF4-FFF2-40B4-BE49-F238E27FC236}">
                <a16:creationId xmlns:a16="http://schemas.microsoft.com/office/drawing/2014/main" id="{9A2D5F37-B42F-7E29-3402-8EB8887A1380}"/>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xfrm>
            <a:off x="6924675" y="0"/>
            <a:ext cx="6325499" cy="6858000"/>
          </a:xfrm>
        </p:spPr>
      </p:pic>
    </p:spTree>
    <p:extLst>
      <p:ext uri="{BB962C8B-B14F-4D97-AF65-F5344CB8AC3E}">
        <p14:creationId xmlns:p14="http://schemas.microsoft.com/office/powerpoint/2010/main" val="3552179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7AF45D8-D276-518A-96C9-3F98DFDEDE79}"/>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r="-5661"/>
          <a:stretch/>
        </p:blipFill>
        <p:spPr>
          <a:xfrm>
            <a:off x="6924675" y="0"/>
            <a:ext cx="6590400" cy="6858000"/>
          </a:xfrm>
        </p:spPr>
      </p:pic>
      <p:sp>
        <p:nvSpPr>
          <p:cNvPr id="3" name="Title 2">
            <a:extLst>
              <a:ext uri="{FF2B5EF4-FFF2-40B4-BE49-F238E27FC236}">
                <a16:creationId xmlns:a16="http://schemas.microsoft.com/office/drawing/2014/main" id="{E7A124EE-5A4D-CDF1-A5E5-E3A9A4B30828}"/>
              </a:ext>
            </a:extLst>
          </p:cNvPr>
          <p:cNvSpPr>
            <a:spLocks noGrp="1"/>
          </p:cNvSpPr>
          <p:nvPr>
            <p:ph type="title"/>
          </p:nvPr>
        </p:nvSpPr>
        <p:spPr/>
        <p:txBody>
          <a:bodyPr/>
          <a:lstStyle/>
          <a:p>
            <a:r>
              <a:rPr lang="da-DK">
                <a:solidFill>
                  <a:schemeClr val="tx1"/>
                </a:solidFill>
              </a:rPr>
              <a:t>Software Engineering</a:t>
            </a:r>
            <a:endParaRPr lang="en-NO">
              <a:solidFill>
                <a:schemeClr val="tx1"/>
              </a:solidFill>
            </a:endParaRPr>
          </a:p>
        </p:txBody>
      </p:sp>
      <p:sp>
        <p:nvSpPr>
          <p:cNvPr id="4" name="Text Placeholder 3">
            <a:extLst>
              <a:ext uri="{FF2B5EF4-FFF2-40B4-BE49-F238E27FC236}">
                <a16:creationId xmlns:a16="http://schemas.microsoft.com/office/drawing/2014/main" id="{A9683B58-950F-9EE1-E169-92874F69C31F}"/>
              </a:ext>
            </a:extLst>
          </p:cNvPr>
          <p:cNvSpPr>
            <a:spLocks noGrp="1"/>
          </p:cNvSpPr>
          <p:nvPr>
            <p:ph type="body" sz="quarter" idx="13"/>
          </p:nvPr>
        </p:nvSpPr>
        <p:spPr>
          <a:xfrm>
            <a:off x="587374" y="1989138"/>
            <a:ext cx="5400674" cy="3384550"/>
          </a:xfrm>
        </p:spPr>
        <p:txBody>
          <a:bodyPr/>
          <a:lstStyle/>
          <a:p>
            <a:pPr marL="0" indent="0" rtl="0">
              <a:spcBef>
                <a:spcPts val="0"/>
              </a:spcBef>
              <a:spcAft>
                <a:spcPts val="600"/>
              </a:spcAft>
              <a:buNone/>
            </a:pPr>
            <a:r>
              <a:rPr lang="da-DK" sz="1600" b="0" i="0" u="none" strike="noStrike" err="1">
                <a:solidFill>
                  <a:schemeClr val="tx1"/>
                </a:solidFill>
                <a:effectLst/>
                <a:latin typeface="+mn-lt"/>
              </a:rPr>
              <a:t>We</a:t>
            </a:r>
            <a:r>
              <a:rPr lang="da-DK" sz="1600" b="0" i="0" u="none" strike="noStrike">
                <a:solidFill>
                  <a:schemeClr val="tx1"/>
                </a:solidFill>
                <a:effectLst/>
                <a:latin typeface="+mn-lt"/>
              </a:rPr>
              <a:t> drive digital transformation </a:t>
            </a:r>
            <a:r>
              <a:rPr lang="da-DK" sz="1600" b="0" i="0" u="none" strike="noStrike" err="1">
                <a:solidFill>
                  <a:schemeClr val="tx1"/>
                </a:solidFill>
                <a:effectLst/>
                <a:latin typeface="+mn-lt"/>
              </a:rPr>
              <a:t>through</a:t>
            </a:r>
            <a:r>
              <a:rPr lang="da-DK" sz="1600" b="0" i="0" u="none" strike="noStrike">
                <a:solidFill>
                  <a:schemeClr val="tx1"/>
                </a:solidFill>
                <a:effectLst/>
                <a:latin typeface="+mn-lt"/>
              </a:rPr>
              <a:t> </a:t>
            </a:r>
            <a:r>
              <a:rPr lang="da-DK" sz="1600" b="0" i="0" u="none" strike="noStrike" err="1">
                <a:solidFill>
                  <a:schemeClr val="tx1"/>
                </a:solidFill>
                <a:effectLst/>
                <a:latin typeface="+mn-lt"/>
              </a:rPr>
              <a:t>custom</a:t>
            </a:r>
            <a:r>
              <a:rPr lang="da-DK" sz="1600" b="0" i="0" u="none" strike="noStrike">
                <a:solidFill>
                  <a:schemeClr val="tx1"/>
                </a:solidFill>
                <a:effectLst/>
                <a:latin typeface="+mn-lt"/>
              </a:rPr>
              <a:t> software </a:t>
            </a:r>
            <a:r>
              <a:rPr lang="da-DK" sz="1600" b="0" i="0" u="none" strike="noStrike" err="1">
                <a:solidFill>
                  <a:schemeClr val="tx1"/>
                </a:solidFill>
                <a:effectLst/>
                <a:latin typeface="+mn-lt"/>
              </a:rPr>
              <a:t>development</a:t>
            </a:r>
            <a:r>
              <a:rPr lang="da-DK" sz="1600" b="0" i="0" u="none" strike="noStrike">
                <a:solidFill>
                  <a:schemeClr val="tx1"/>
                </a:solidFill>
                <a:effectLst/>
                <a:latin typeface="+mn-lt"/>
              </a:rPr>
              <a:t>, </a:t>
            </a:r>
            <a:r>
              <a:rPr lang="da-DK" sz="1600" b="0" i="0" u="none" strike="noStrike" err="1">
                <a:solidFill>
                  <a:schemeClr val="tx1"/>
                </a:solidFill>
                <a:effectLst/>
                <a:latin typeface="+mn-lt"/>
              </a:rPr>
              <a:t>leveraging</a:t>
            </a:r>
            <a:r>
              <a:rPr lang="da-DK" sz="1600" b="0" i="0" u="none" strike="noStrike">
                <a:solidFill>
                  <a:schemeClr val="tx1"/>
                </a:solidFill>
                <a:effectLst/>
                <a:latin typeface="+mn-lt"/>
              </a:rPr>
              <a:t> cloud services and </a:t>
            </a:r>
            <a:r>
              <a:rPr lang="da-DK" sz="1600" b="0" i="0" u="none" strike="noStrike" err="1">
                <a:solidFill>
                  <a:schemeClr val="tx1"/>
                </a:solidFill>
                <a:effectLst/>
                <a:latin typeface="+mn-lt"/>
              </a:rPr>
              <a:t>application</a:t>
            </a:r>
            <a:r>
              <a:rPr lang="da-DK" sz="1600" b="0" i="0" u="none" strike="noStrike">
                <a:solidFill>
                  <a:schemeClr val="tx1"/>
                </a:solidFill>
                <a:effectLst/>
                <a:latin typeface="+mn-lt"/>
              </a:rPr>
              <a:t> </a:t>
            </a:r>
            <a:r>
              <a:rPr lang="da-DK" sz="1600" b="0" i="0" u="none" strike="noStrike" err="1">
                <a:solidFill>
                  <a:schemeClr val="tx1"/>
                </a:solidFill>
                <a:effectLst/>
                <a:latin typeface="+mn-lt"/>
              </a:rPr>
              <a:t>expertise</a:t>
            </a:r>
            <a:r>
              <a:rPr lang="da-DK" sz="1600" b="0" i="0" u="none" strike="noStrike">
                <a:solidFill>
                  <a:schemeClr val="tx1"/>
                </a:solidFill>
                <a:effectLst/>
                <a:latin typeface="+mn-lt"/>
              </a:rPr>
              <a:t>. </a:t>
            </a:r>
            <a:r>
              <a:rPr lang="da-DK" sz="1600" b="0" i="0" u="none" strike="noStrike" err="1">
                <a:solidFill>
                  <a:schemeClr val="tx1"/>
                </a:solidFill>
                <a:effectLst/>
                <a:latin typeface="+mn-lt"/>
              </a:rPr>
              <a:t>We</a:t>
            </a:r>
            <a:r>
              <a:rPr lang="da-DK" sz="1600" b="0" i="0" u="none" strike="noStrike">
                <a:solidFill>
                  <a:schemeClr val="tx1"/>
                </a:solidFill>
                <a:effectLst/>
                <a:latin typeface="+mn-lt"/>
              </a:rPr>
              <a:t> </a:t>
            </a:r>
            <a:r>
              <a:rPr lang="da-DK" sz="1600" b="0" i="0" u="none" strike="noStrike" err="1">
                <a:solidFill>
                  <a:schemeClr val="tx1"/>
                </a:solidFill>
                <a:effectLst/>
                <a:latin typeface="+mn-lt"/>
              </a:rPr>
              <a:t>utilize</a:t>
            </a:r>
            <a:r>
              <a:rPr lang="da-DK" sz="1600" b="0" i="0" u="none" strike="noStrike">
                <a:solidFill>
                  <a:schemeClr val="tx1"/>
                </a:solidFill>
                <a:effectLst/>
                <a:latin typeface="+mn-lt"/>
              </a:rPr>
              <a:t> the </a:t>
            </a:r>
            <a:r>
              <a:rPr lang="da-DK" sz="1600" b="0" i="0" u="none" strike="noStrike" err="1">
                <a:solidFill>
                  <a:schemeClr val="tx1"/>
                </a:solidFill>
                <a:effectLst/>
                <a:latin typeface="+mn-lt"/>
              </a:rPr>
              <a:t>latest</a:t>
            </a:r>
            <a:r>
              <a:rPr lang="da-DK" sz="1600" b="0" i="0" u="none" strike="noStrike">
                <a:solidFill>
                  <a:schemeClr val="tx1"/>
                </a:solidFill>
                <a:effectLst/>
                <a:latin typeface="+mn-lt"/>
              </a:rPr>
              <a:t> </a:t>
            </a:r>
            <a:r>
              <a:rPr lang="da-DK" sz="1600" b="0" i="0" u="none" strike="noStrike" err="1">
                <a:solidFill>
                  <a:schemeClr val="tx1"/>
                </a:solidFill>
                <a:effectLst/>
                <a:latin typeface="+mn-lt"/>
              </a:rPr>
              <a:t>technology</a:t>
            </a:r>
            <a:r>
              <a:rPr lang="da-DK" sz="1600" b="0" i="0" u="none" strike="noStrike">
                <a:solidFill>
                  <a:schemeClr val="tx1"/>
                </a:solidFill>
                <a:effectLst/>
                <a:latin typeface="+mn-lt"/>
              </a:rPr>
              <a:t>, to </a:t>
            </a:r>
            <a:r>
              <a:rPr lang="da-DK" sz="1600" b="0" i="0" u="none" strike="noStrike" err="1">
                <a:solidFill>
                  <a:schemeClr val="tx1"/>
                </a:solidFill>
                <a:effectLst/>
                <a:latin typeface="+mn-lt"/>
              </a:rPr>
              <a:t>develop</a:t>
            </a:r>
            <a:r>
              <a:rPr lang="da-DK" sz="1600" b="0" i="0" u="none" strike="noStrike">
                <a:solidFill>
                  <a:schemeClr val="tx1"/>
                </a:solidFill>
                <a:effectLst/>
                <a:latin typeface="+mn-lt"/>
              </a:rPr>
              <a:t> high-</a:t>
            </a:r>
            <a:r>
              <a:rPr lang="da-DK" sz="1600" b="0" i="0" u="none" strike="noStrike" err="1">
                <a:solidFill>
                  <a:schemeClr val="tx1"/>
                </a:solidFill>
                <a:effectLst/>
                <a:latin typeface="+mn-lt"/>
              </a:rPr>
              <a:t>quality</a:t>
            </a:r>
            <a:r>
              <a:rPr lang="da-DK" sz="1600" b="0" i="0" u="none" strike="noStrike">
                <a:solidFill>
                  <a:schemeClr val="tx1"/>
                </a:solidFill>
                <a:effectLst/>
                <a:latin typeface="+mn-lt"/>
              </a:rPr>
              <a:t> and </a:t>
            </a:r>
            <a:r>
              <a:rPr lang="da-DK" sz="1600" b="0" i="0" u="none" strike="noStrike" err="1">
                <a:solidFill>
                  <a:schemeClr val="tx1"/>
                </a:solidFill>
                <a:effectLst/>
                <a:latin typeface="+mn-lt"/>
              </a:rPr>
              <a:t>scalable</a:t>
            </a:r>
            <a:r>
              <a:rPr lang="da-DK" sz="1600" b="0" i="0" u="none" strike="noStrike">
                <a:solidFill>
                  <a:schemeClr val="tx1"/>
                </a:solidFill>
                <a:effectLst/>
                <a:latin typeface="+mn-lt"/>
              </a:rPr>
              <a:t> software solutions </a:t>
            </a:r>
            <a:r>
              <a:rPr lang="da-DK" sz="1600" b="0" i="0" u="none" strike="noStrike" err="1">
                <a:solidFill>
                  <a:schemeClr val="tx1"/>
                </a:solidFill>
                <a:effectLst/>
                <a:latin typeface="+mn-lt"/>
              </a:rPr>
              <a:t>following</a:t>
            </a:r>
            <a:r>
              <a:rPr lang="da-DK" sz="1600" b="0" i="0" u="none" strike="noStrike">
                <a:solidFill>
                  <a:schemeClr val="tx1"/>
                </a:solidFill>
                <a:effectLst/>
                <a:latin typeface="+mn-lt"/>
              </a:rPr>
              <a:t> </a:t>
            </a:r>
            <a:r>
              <a:rPr lang="da-DK" sz="1600" b="0" i="0" u="none" strike="noStrike" err="1">
                <a:solidFill>
                  <a:schemeClr val="tx1"/>
                </a:solidFill>
                <a:effectLst/>
                <a:latin typeface="+mn-lt"/>
              </a:rPr>
              <a:t>industry</a:t>
            </a:r>
            <a:r>
              <a:rPr lang="da-DK" sz="1600" b="0" i="0" u="none" strike="noStrike">
                <a:solidFill>
                  <a:schemeClr val="tx1"/>
                </a:solidFill>
                <a:effectLst/>
                <a:latin typeface="+mn-lt"/>
              </a:rPr>
              <a:t> </a:t>
            </a:r>
            <a:r>
              <a:rPr lang="da-DK" sz="1600" b="0" i="0" u="none" strike="noStrike" err="1">
                <a:solidFill>
                  <a:schemeClr val="tx1"/>
                </a:solidFill>
                <a:effectLst/>
                <a:latin typeface="+mn-lt"/>
              </a:rPr>
              <a:t>best</a:t>
            </a:r>
            <a:r>
              <a:rPr lang="da-DK" sz="1600" b="0" i="0" u="none" strike="noStrike">
                <a:solidFill>
                  <a:schemeClr val="tx1"/>
                </a:solidFill>
                <a:effectLst/>
                <a:latin typeface="+mn-lt"/>
              </a:rPr>
              <a:t> practices.</a:t>
            </a:r>
            <a:br>
              <a:rPr lang="da-DK" sz="1600" b="0" i="0" u="none" strike="noStrike">
                <a:solidFill>
                  <a:schemeClr val="tx1"/>
                </a:solidFill>
                <a:effectLst/>
                <a:latin typeface="+mn-lt"/>
              </a:rPr>
            </a:br>
            <a:endParaRPr lang="da-DK" sz="1600" b="0" i="0" u="none" strike="noStrike">
              <a:solidFill>
                <a:schemeClr val="tx1"/>
              </a:solidFill>
              <a:effectLst/>
              <a:latin typeface="+mn-lt"/>
            </a:endParaRPr>
          </a:p>
          <a:p>
            <a:pPr rtl="0">
              <a:spcBef>
                <a:spcPts val="0"/>
              </a:spcBef>
              <a:spcAft>
                <a:spcPts val="600"/>
              </a:spcAft>
            </a:pPr>
            <a:r>
              <a:rPr lang="da-DK" sz="1600" b="0" i="0" u="none" strike="noStrike">
                <a:solidFill>
                  <a:schemeClr val="tx1"/>
                </a:solidFill>
                <a:effectLst/>
                <a:latin typeface="+mn-lt"/>
              </a:rPr>
              <a:t>Digital transformation</a:t>
            </a:r>
          </a:p>
          <a:p>
            <a:pPr rtl="0">
              <a:spcBef>
                <a:spcPts val="0"/>
              </a:spcBef>
              <a:spcAft>
                <a:spcPts val="600"/>
              </a:spcAft>
            </a:pPr>
            <a:r>
              <a:rPr lang="da-DK">
                <a:solidFill>
                  <a:schemeClr val="tx1"/>
                </a:solidFill>
                <a:latin typeface="+mn-lt"/>
              </a:rPr>
              <a:t>S</a:t>
            </a:r>
            <a:r>
              <a:rPr lang="da-DK" sz="1600" b="0" i="0" u="none" strike="noStrike">
                <a:solidFill>
                  <a:schemeClr val="tx1"/>
                </a:solidFill>
                <a:effectLst/>
                <a:latin typeface="+mn-lt"/>
              </a:rPr>
              <a:t>oftware </a:t>
            </a:r>
            <a:r>
              <a:rPr lang="da-DK" sz="1600" b="0" i="0" u="none" strike="noStrike" err="1">
                <a:solidFill>
                  <a:schemeClr val="tx1"/>
                </a:solidFill>
                <a:effectLst/>
                <a:latin typeface="+mn-lt"/>
              </a:rPr>
              <a:t>development</a:t>
            </a:r>
            <a:endParaRPr lang="da-DK" sz="1600" b="0" i="0" u="none" strike="noStrike">
              <a:solidFill>
                <a:schemeClr val="tx1"/>
              </a:solidFill>
              <a:effectLst/>
              <a:latin typeface="+mn-lt"/>
            </a:endParaRPr>
          </a:p>
          <a:p>
            <a:pPr rtl="0">
              <a:spcBef>
                <a:spcPts val="0"/>
              </a:spcBef>
              <a:spcAft>
                <a:spcPts val="600"/>
              </a:spcAft>
            </a:pPr>
            <a:r>
              <a:rPr lang="da-DK" sz="1600" b="0" i="0" u="none" strike="noStrike">
                <a:solidFill>
                  <a:schemeClr val="tx1"/>
                </a:solidFill>
                <a:effectLst/>
                <a:latin typeface="+mn-lt"/>
              </a:rPr>
              <a:t>Cloud services</a:t>
            </a:r>
          </a:p>
          <a:p>
            <a:pPr rtl="0">
              <a:spcBef>
                <a:spcPts val="0"/>
              </a:spcBef>
              <a:spcAft>
                <a:spcPts val="600"/>
              </a:spcAft>
            </a:pPr>
            <a:r>
              <a:rPr lang="da-DK" sz="1600" b="0" i="0" u="none" strike="noStrike">
                <a:solidFill>
                  <a:schemeClr val="tx1"/>
                </a:solidFill>
                <a:effectLst/>
                <a:latin typeface="+mn-lt"/>
              </a:rPr>
              <a:t>Application services</a:t>
            </a:r>
          </a:p>
          <a:p>
            <a:pPr rtl="0">
              <a:spcBef>
                <a:spcPts val="0"/>
              </a:spcBef>
              <a:spcAft>
                <a:spcPts val="600"/>
              </a:spcAft>
            </a:pPr>
            <a:r>
              <a:rPr lang="da-DK" sz="1600" b="0" i="0" u="none" strike="noStrike">
                <a:solidFill>
                  <a:schemeClr val="tx1"/>
                </a:solidFill>
                <a:effectLst/>
                <a:latin typeface="+mn-lt"/>
              </a:rPr>
              <a:t>Consulting</a:t>
            </a:r>
          </a:p>
          <a:p>
            <a:pPr rtl="0">
              <a:spcBef>
                <a:spcPts val="0"/>
              </a:spcBef>
              <a:spcAft>
                <a:spcPts val="600"/>
              </a:spcAft>
            </a:pPr>
            <a:r>
              <a:rPr lang="da-DK" sz="1600" b="0" i="0" u="none" strike="noStrike">
                <a:solidFill>
                  <a:schemeClr val="tx1"/>
                </a:solidFill>
                <a:effectLst/>
                <a:latin typeface="+mn-lt"/>
              </a:rPr>
              <a:t>Security</a:t>
            </a:r>
          </a:p>
        </p:txBody>
      </p:sp>
      <p:sp>
        <p:nvSpPr>
          <p:cNvPr id="5" name="Text Placeholder 4">
            <a:extLst>
              <a:ext uri="{FF2B5EF4-FFF2-40B4-BE49-F238E27FC236}">
                <a16:creationId xmlns:a16="http://schemas.microsoft.com/office/drawing/2014/main" id="{29DF35C1-24CB-FB5A-0593-025B1B5D4A7E}"/>
              </a:ext>
            </a:extLst>
          </p:cNvPr>
          <p:cNvSpPr>
            <a:spLocks noGrp="1"/>
          </p:cNvSpPr>
          <p:nvPr>
            <p:ph type="body" sz="quarter" idx="11"/>
          </p:nvPr>
        </p:nvSpPr>
        <p:spPr/>
        <p:txBody>
          <a:bodyPr/>
          <a:lstStyle/>
          <a:p>
            <a:r>
              <a:rPr lang="en-NO"/>
              <a:t>Services</a:t>
            </a:r>
          </a:p>
        </p:txBody>
      </p:sp>
    </p:spTree>
    <p:extLst>
      <p:ext uri="{BB962C8B-B14F-4D97-AF65-F5344CB8AC3E}">
        <p14:creationId xmlns:p14="http://schemas.microsoft.com/office/powerpoint/2010/main" val="2161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EFE2-29B9-F065-B851-CF47EDC08873}"/>
              </a:ext>
            </a:extLst>
          </p:cNvPr>
          <p:cNvSpPr>
            <a:spLocks noGrp="1"/>
          </p:cNvSpPr>
          <p:nvPr>
            <p:ph type="title"/>
          </p:nvPr>
        </p:nvSpPr>
        <p:spPr>
          <a:xfrm>
            <a:off x="587375" y="476250"/>
            <a:ext cx="7845425" cy="865188"/>
          </a:xfrm>
        </p:spPr>
        <p:txBody>
          <a:bodyPr/>
          <a:lstStyle/>
          <a:p>
            <a:r>
              <a:rPr lang="en-GB"/>
              <a:t>Megatrends are transforming our market and shaping demands</a:t>
            </a:r>
            <a:br>
              <a:rPr lang="en-GB"/>
            </a:br>
            <a:br>
              <a:rPr lang="en-GB"/>
            </a:br>
            <a:endParaRPr lang="en-NO"/>
          </a:p>
        </p:txBody>
      </p:sp>
      <p:sp>
        <p:nvSpPr>
          <p:cNvPr id="3" name="Text Placeholder 2">
            <a:extLst>
              <a:ext uri="{FF2B5EF4-FFF2-40B4-BE49-F238E27FC236}">
                <a16:creationId xmlns:a16="http://schemas.microsoft.com/office/drawing/2014/main" id="{FAA751C7-2B64-A4CC-2594-A73F4FC529A2}"/>
              </a:ext>
            </a:extLst>
          </p:cNvPr>
          <p:cNvSpPr>
            <a:spLocks noGrp="1"/>
          </p:cNvSpPr>
          <p:nvPr>
            <p:ph type="body" sz="quarter" idx="11"/>
          </p:nvPr>
        </p:nvSpPr>
        <p:spPr/>
        <p:txBody>
          <a:bodyPr/>
          <a:lstStyle/>
          <a:p>
            <a:endParaRPr lang="en-NO"/>
          </a:p>
        </p:txBody>
      </p:sp>
      <p:sp>
        <p:nvSpPr>
          <p:cNvPr id="5" name="Rektangel: afrundede hjørner 7">
            <a:extLst>
              <a:ext uri="{FF2B5EF4-FFF2-40B4-BE49-F238E27FC236}">
                <a16:creationId xmlns:a16="http://schemas.microsoft.com/office/drawing/2014/main" id="{2F2B5DEB-A481-EB0A-CBAE-B2629A774CBF}"/>
              </a:ext>
            </a:extLst>
          </p:cNvPr>
          <p:cNvSpPr/>
          <p:nvPr/>
        </p:nvSpPr>
        <p:spPr>
          <a:xfrm>
            <a:off x="5198522" y="2703573"/>
            <a:ext cx="1805569" cy="1203713"/>
          </a:xfrm>
          <a:prstGeom prst="round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6" name="Rektangel: afrundede hjørner 8">
            <a:extLst>
              <a:ext uri="{FF2B5EF4-FFF2-40B4-BE49-F238E27FC236}">
                <a16:creationId xmlns:a16="http://schemas.microsoft.com/office/drawing/2014/main" id="{33F43618-1B69-CE0D-F44E-CEB82415B0D8}"/>
              </a:ext>
            </a:extLst>
          </p:cNvPr>
          <p:cNvSpPr/>
          <p:nvPr/>
        </p:nvSpPr>
        <p:spPr>
          <a:xfrm>
            <a:off x="664080" y="2703573"/>
            <a:ext cx="1805569" cy="1203713"/>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sp>
        <p:nvSpPr>
          <p:cNvPr id="7" name="Rektangel: afrundede hjørner 10">
            <a:extLst>
              <a:ext uri="{FF2B5EF4-FFF2-40B4-BE49-F238E27FC236}">
                <a16:creationId xmlns:a16="http://schemas.microsoft.com/office/drawing/2014/main" id="{BA4BD235-0D7F-CB6B-F602-5E9BB06C4286}"/>
              </a:ext>
            </a:extLst>
          </p:cNvPr>
          <p:cNvSpPr/>
          <p:nvPr/>
        </p:nvSpPr>
        <p:spPr>
          <a:xfrm>
            <a:off x="2931301" y="2703573"/>
            <a:ext cx="1805569" cy="1203713"/>
          </a:xfrm>
          <a:prstGeom prst="round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rgbClr val="FFFFFF"/>
              </a:solidFill>
            </a:endParaRPr>
          </a:p>
        </p:txBody>
      </p:sp>
      <p:pic>
        <p:nvPicPr>
          <p:cNvPr id="8" name="Picture 12" descr="Digital-First and Not Digital Only in the Financial Services Sector -  Finance Monthly | Personal Finance. Money. Investing">
            <a:extLst>
              <a:ext uri="{FF2B5EF4-FFF2-40B4-BE49-F238E27FC236}">
                <a16:creationId xmlns:a16="http://schemas.microsoft.com/office/drawing/2014/main" id="{41F821AA-F439-F18E-97DD-90FF24579973}"/>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t="-172"/>
          <a:stretch/>
        </p:blipFill>
        <p:spPr bwMode="auto">
          <a:xfrm>
            <a:off x="7465743" y="2703573"/>
            <a:ext cx="1805570" cy="1203713"/>
          </a:xfrm>
          <a:prstGeom prst="roundRect">
            <a:avLst/>
          </a:prstGeom>
          <a:blipFill>
            <a:blip r:embed="rId6" cstate="screen">
              <a:extLst>
                <a:ext uri="{28A0092B-C50C-407E-A947-70E740481C1C}">
                  <a14:useLocalDpi xmlns:a14="http://schemas.microsoft.com/office/drawing/2010/main"/>
                </a:ext>
              </a:extLst>
            </a:blip>
            <a:stretch>
              <a:fillRect/>
            </a:stretch>
          </a:blipFill>
          <a:ln>
            <a:noFill/>
          </a:ln>
        </p:spPr>
      </p:pic>
      <p:sp>
        <p:nvSpPr>
          <p:cNvPr id="9" name="Tekstfelt 11">
            <a:extLst>
              <a:ext uri="{FF2B5EF4-FFF2-40B4-BE49-F238E27FC236}">
                <a16:creationId xmlns:a16="http://schemas.microsoft.com/office/drawing/2014/main" id="{3D115446-7E59-8C4F-5DEC-07B8E487C1A0}"/>
              </a:ext>
            </a:extLst>
          </p:cNvPr>
          <p:cNvSpPr txBox="1"/>
          <p:nvPr/>
        </p:nvSpPr>
        <p:spPr>
          <a:xfrm>
            <a:off x="522866" y="2301566"/>
            <a:ext cx="1981200" cy="215444"/>
          </a:xfrm>
          <a:prstGeom prst="rect">
            <a:avLst/>
          </a:prstGeom>
          <a:noFill/>
        </p:spPr>
        <p:txBody>
          <a:bodyPr wrap="square" lIns="0" tIns="0" rIns="0" bIns="0" rtlCol="0">
            <a:spAutoFit/>
          </a:bodyPr>
          <a:lstStyle/>
          <a:p>
            <a:pPr algn="ctr"/>
            <a:r>
              <a:rPr lang="da-DK" sz="1400">
                <a:latin typeface="+mj-lt"/>
              </a:rPr>
              <a:t>The rise of AI</a:t>
            </a:r>
          </a:p>
        </p:txBody>
      </p:sp>
      <p:sp>
        <p:nvSpPr>
          <p:cNvPr id="10" name="Tekstfelt 12">
            <a:extLst>
              <a:ext uri="{FF2B5EF4-FFF2-40B4-BE49-F238E27FC236}">
                <a16:creationId xmlns:a16="http://schemas.microsoft.com/office/drawing/2014/main" id="{F691AA9B-D59C-6B3D-06E7-4B8D0461F75E}"/>
              </a:ext>
            </a:extLst>
          </p:cNvPr>
          <p:cNvSpPr txBox="1"/>
          <p:nvPr/>
        </p:nvSpPr>
        <p:spPr>
          <a:xfrm>
            <a:off x="2803041" y="2301566"/>
            <a:ext cx="1981200" cy="215444"/>
          </a:xfrm>
          <a:prstGeom prst="rect">
            <a:avLst/>
          </a:prstGeom>
          <a:noFill/>
        </p:spPr>
        <p:txBody>
          <a:bodyPr wrap="square" lIns="0" tIns="0" rIns="0" bIns="0" rtlCol="0">
            <a:spAutoFit/>
          </a:bodyPr>
          <a:lstStyle/>
          <a:p>
            <a:pPr algn="ctr"/>
            <a:r>
              <a:rPr lang="da-DK" sz="1400">
                <a:latin typeface="+mj-lt"/>
              </a:rPr>
              <a:t>Green transition</a:t>
            </a:r>
          </a:p>
        </p:txBody>
      </p:sp>
      <p:sp>
        <p:nvSpPr>
          <p:cNvPr id="11" name="Tekstfelt 13">
            <a:extLst>
              <a:ext uri="{FF2B5EF4-FFF2-40B4-BE49-F238E27FC236}">
                <a16:creationId xmlns:a16="http://schemas.microsoft.com/office/drawing/2014/main" id="{2FDF3AC7-41BB-9922-9AB4-BE2D9E5C5AE5}"/>
              </a:ext>
            </a:extLst>
          </p:cNvPr>
          <p:cNvSpPr txBox="1"/>
          <p:nvPr/>
        </p:nvSpPr>
        <p:spPr>
          <a:xfrm>
            <a:off x="5110706" y="2301566"/>
            <a:ext cx="1981200" cy="215444"/>
          </a:xfrm>
          <a:prstGeom prst="rect">
            <a:avLst/>
          </a:prstGeom>
          <a:noFill/>
        </p:spPr>
        <p:txBody>
          <a:bodyPr wrap="square" lIns="0" tIns="0" rIns="0" bIns="0" rtlCol="0">
            <a:spAutoFit/>
          </a:bodyPr>
          <a:lstStyle/>
          <a:p>
            <a:pPr algn="ctr"/>
            <a:r>
              <a:rPr lang="en-US" sz="1400">
                <a:latin typeface="+mj-lt"/>
              </a:rPr>
              <a:t>Ageing population</a:t>
            </a:r>
          </a:p>
        </p:txBody>
      </p:sp>
      <p:sp>
        <p:nvSpPr>
          <p:cNvPr id="12" name="Tekstfelt 14">
            <a:extLst>
              <a:ext uri="{FF2B5EF4-FFF2-40B4-BE49-F238E27FC236}">
                <a16:creationId xmlns:a16="http://schemas.microsoft.com/office/drawing/2014/main" id="{325F14AB-E9AE-362C-E5F9-7E9DCF92FEAC}"/>
              </a:ext>
            </a:extLst>
          </p:cNvPr>
          <p:cNvSpPr txBox="1"/>
          <p:nvPr/>
        </p:nvSpPr>
        <p:spPr>
          <a:xfrm>
            <a:off x="7363589" y="2318909"/>
            <a:ext cx="1981200" cy="215444"/>
          </a:xfrm>
          <a:prstGeom prst="rect">
            <a:avLst/>
          </a:prstGeom>
          <a:noFill/>
        </p:spPr>
        <p:txBody>
          <a:bodyPr wrap="square" lIns="0" tIns="0" rIns="0" bIns="0" rtlCol="0" anchor="t">
            <a:spAutoFit/>
          </a:bodyPr>
          <a:lstStyle/>
          <a:p>
            <a:pPr algn="ctr"/>
            <a:r>
              <a:rPr lang="da-DK" sz="1400">
                <a:latin typeface="+mj-lt"/>
              </a:rPr>
              <a:t>Digital-first </a:t>
            </a:r>
            <a:r>
              <a:rPr lang="da-DK" sz="1400" err="1">
                <a:latin typeface="+mj-lt"/>
              </a:rPr>
              <a:t>world</a:t>
            </a:r>
          </a:p>
        </p:txBody>
      </p:sp>
      <p:sp>
        <p:nvSpPr>
          <p:cNvPr id="13" name="Tekstfelt 15">
            <a:extLst>
              <a:ext uri="{FF2B5EF4-FFF2-40B4-BE49-F238E27FC236}">
                <a16:creationId xmlns:a16="http://schemas.microsoft.com/office/drawing/2014/main" id="{B0F327E5-8F52-AE91-2FB1-3BDB420253E1}"/>
              </a:ext>
            </a:extLst>
          </p:cNvPr>
          <p:cNvSpPr txBox="1"/>
          <p:nvPr/>
        </p:nvSpPr>
        <p:spPr>
          <a:xfrm>
            <a:off x="664080" y="4231958"/>
            <a:ext cx="1805569" cy="553998"/>
          </a:xfrm>
          <a:prstGeom prst="rect">
            <a:avLst/>
          </a:prstGeom>
          <a:noFill/>
        </p:spPr>
        <p:txBody>
          <a:bodyPr wrap="square" lIns="0" tIns="0" rIns="0" bIns="0" rtlCol="0" anchor="t">
            <a:spAutoFit/>
          </a:bodyPr>
          <a:lstStyle/>
          <a:p>
            <a:r>
              <a:rPr lang="en-US" sz="1200"/>
              <a:t>72% of business leaders see AI as central to their business by 2025</a:t>
            </a:r>
          </a:p>
        </p:txBody>
      </p:sp>
      <p:sp>
        <p:nvSpPr>
          <p:cNvPr id="14" name="Tekstfelt 16">
            <a:extLst>
              <a:ext uri="{FF2B5EF4-FFF2-40B4-BE49-F238E27FC236}">
                <a16:creationId xmlns:a16="http://schemas.microsoft.com/office/drawing/2014/main" id="{793BE6D1-E865-7DE3-7744-4524BF177BC1}"/>
              </a:ext>
            </a:extLst>
          </p:cNvPr>
          <p:cNvSpPr txBox="1"/>
          <p:nvPr/>
        </p:nvSpPr>
        <p:spPr>
          <a:xfrm>
            <a:off x="2931301" y="4231958"/>
            <a:ext cx="1735011" cy="738664"/>
          </a:xfrm>
          <a:prstGeom prst="rect">
            <a:avLst/>
          </a:prstGeom>
          <a:noFill/>
        </p:spPr>
        <p:txBody>
          <a:bodyPr wrap="square" lIns="0" tIns="0" rIns="0" bIns="0" rtlCol="0" anchor="t">
            <a:spAutoFit/>
          </a:bodyPr>
          <a:lstStyle/>
          <a:p>
            <a:r>
              <a:rPr lang="en-US" sz="1200"/>
              <a:t>New regulations are driving companies to use digital engineering for environmental compliance</a:t>
            </a:r>
          </a:p>
        </p:txBody>
      </p:sp>
      <p:sp>
        <p:nvSpPr>
          <p:cNvPr id="15" name="Tekstfelt 17">
            <a:extLst>
              <a:ext uri="{FF2B5EF4-FFF2-40B4-BE49-F238E27FC236}">
                <a16:creationId xmlns:a16="http://schemas.microsoft.com/office/drawing/2014/main" id="{7E240EF9-E87D-FCA3-98D5-F3B005AD2868}"/>
              </a:ext>
            </a:extLst>
          </p:cNvPr>
          <p:cNvSpPr txBox="1"/>
          <p:nvPr/>
        </p:nvSpPr>
        <p:spPr>
          <a:xfrm>
            <a:off x="5198522" y="4231958"/>
            <a:ext cx="1735011" cy="923330"/>
          </a:xfrm>
          <a:prstGeom prst="rect">
            <a:avLst/>
          </a:prstGeom>
          <a:noFill/>
        </p:spPr>
        <p:txBody>
          <a:bodyPr wrap="square" lIns="0" tIns="0" rIns="0" bIns="0" rtlCol="0" anchor="t">
            <a:spAutoFit/>
          </a:bodyPr>
          <a:lstStyle/>
          <a:p>
            <a:pPr algn="l"/>
            <a:r>
              <a:rPr lang="en-US" sz="1200"/>
              <a:t>By 2050, 1 in 6 people will be aged 65+, challenging governments to rethink healthcare, social care, and public services</a:t>
            </a:r>
          </a:p>
        </p:txBody>
      </p:sp>
      <p:sp>
        <p:nvSpPr>
          <p:cNvPr id="16" name="Tekstfelt 18">
            <a:extLst>
              <a:ext uri="{FF2B5EF4-FFF2-40B4-BE49-F238E27FC236}">
                <a16:creationId xmlns:a16="http://schemas.microsoft.com/office/drawing/2014/main" id="{2111C7CE-F85E-B4D3-3ADE-9166F444C04A}"/>
              </a:ext>
            </a:extLst>
          </p:cNvPr>
          <p:cNvSpPr txBox="1"/>
          <p:nvPr/>
        </p:nvSpPr>
        <p:spPr>
          <a:xfrm>
            <a:off x="7464160" y="4231958"/>
            <a:ext cx="1893384" cy="738664"/>
          </a:xfrm>
          <a:prstGeom prst="rect">
            <a:avLst/>
          </a:prstGeom>
          <a:noFill/>
        </p:spPr>
        <p:txBody>
          <a:bodyPr wrap="square" lIns="0" tIns="0" rIns="0" bIns="0" rtlCol="0" anchor="t">
            <a:spAutoFit/>
          </a:bodyPr>
          <a:lstStyle/>
          <a:p>
            <a:r>
              <a:rPr lang="en-US" sz="1200"/>
              <a:t>Consumers expect seamless digital experiences, with 79% of organizations citing cybersecurity as a top priority</a:t>
            </a:r>
          </a:p>
        </p:txBody>
      </p:sp>
      <p:pic>
        <p:nvPicPr>
          <p:cNvPr id="17" name="Picture 12">
            <a:extLst>
              <a:ext uri="{FF2B5EF4-FFF2-40B4-BE49-F238E27FC236}">
                <a16:creationId xmlns:a16="http://schemas.microsoft.com/office/drawing/2014/main" id="{E0A65402-FC79-A8F9-F20C-95103BB3B345}"/>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p:blipFill>
        <p:spPr bwMode="auto">
          <a:xfrm>
            <a:off x="9732963" y="2703573"/>
            <a:ext cx="1805570" cy="1203713"/>
          </a:xfrm>
          <a:prstGeom prst="roundRect">
            <a:avLst/>
          </a:prstGeom>
          <a:blipFill>
            <a:blip r:embed="rId6" cstate="screen">
              <a:extLst>
                <a:ext uri="{28A0092B-C50C-407E-A947-70E740481C1C}">
                  <a14:useLocalDpi xmlns:a14="http://schemas.microsoft.com/office/drawing/2010/main"/>
                </a:ext>
              </a:extLst>
            </a:blip>
            <a:stretch>
              <a:fillRect/>
            </a:stretch>
          </a:blipFill>
          <a:ln>
            <a:noFill/>
          </a:ln>
        </p:spPr>
      </p:pic>
      <p:sp>
        <p:nvSpPr>
          <p:cNvPr id="18" name="Tekstfelt 4">
            <a:extLst>
              <a:ext uri="{FF2B5EF4-FFF2-40B4-BE49-F238E27FC236}">
                <a16:creationId xmlns:a16="http://schemas.microsoft.com/office/drawing/2014/main" id="{5523FFC9-2520-86D5-14CF-8B7495678CAC}"/>
              </a:ext>
            </a:extLst>
          </p:cNvPr>
          <p:cNvSpPr txBox="1"/>
          <p:nvPr/>
        </p:nvSpPr>
        <p:spPr>
          <a:xfrm>
            <a:off x="9643566" y="2301566"/>
            <a:ext cx="1981200" cy="215444"/>
          </a:xfrm>
          <a:prstGeom prst="rect">
            <a:avLst/>
          </a:prstGeom>
          <a:noFill/>
        </p:spPr>
        <p:txBody>
          <a:bodyPr wrap="square" lIns="0" tIns="0" rIns="0" bIns="0" rtlCol="0">
            <a:spAutoFit/>
          </a:bodyPr>
          <a:lstStyle/>
          <a:p>
            <a:pPr algn="ctr"/>
            <a:r>
              <a:rPr lang="en-US" sz="1400">
                <a:latin typeface="+mj-lt"/>
              </a:rPr>
              <a:t>Geopolitical shifts</a:t>
            </a:r>
          </a:p>
        </p:txBody>
      </p:sp>
      <p:sp>
        <p:nvSpPr>
          <p:cNvPr id="19" name="Tekstfelt 5">
            <a:extLst>
              <a:ext uri="{FF2B5EF4-FFF2-40B4-BE49-F238E27FC236}">
                <a16:creationId xmlns:a16="http://schemas.microsoft.com/office/drawing/2014/main" id="{8B4FFC7B-5480-59C7-505E-D888F9EFFBAC}"/>
              </a:ext>
            </a:extLst>
          </p:cNvPr>
          <p:cNvSpPr txBox="1"/>
          <p:nvPr/>
        </p:nvSpPr>
        <p:spPr>
          <a:xfrm>
            <a:off x="9731381" y="4231958"/>
            <a:ext cx="1805570" cy="923330"/>
          </a:xfrm>
          <a:prstGeom prst="rect">
            <a:avLst/>
          </a:prstGeom>
          <a:noFill/>
        </p:spPr>
        <p:txBody>
          <a:bodyPr wrap="square" lIns="0" tIns="0" rIns="0" bIns="0" rtlCol="0" anchor="t">
            <a:spAutoFit/>
          </a:bodyPr>
          <a:lstStyle/>
          <a:p>
            <a:pPr algn="l"/>
            <a:r>
              <a:rPr lang="en-US" sz="1200"/>
              <a:t>Global power dynamics are changing, requiring Europe to invest in defense and security, driven by AI and data technologies</a:t>
            </a:r>
          </a:p>
        </p:txBody>
      </p:sp>
    </p:spTree>
    <p:extLst>
      <p:ext uri="{BB962C8B-B14F-4D97-AF65-F5344CB8AC3E}">
        <p14:creationId xmlns:p14="http://schemas.microsoft.com/office/powerpoint/2010/main" val="311199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7AF45D8-D276-518A-96C9-3F98DFDEDE79}"/>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xfrm>
            <a:off x="6924675" y="0"/>
            <a:ext cx="6590400" cy="6858000"/>
          </a:xfrm>
        </p:spPr>
      </p:pic>
      <p:sp>
        <p:nvSpPr>
          <p:cNvPr id="3" name="Title 2">
            <a:extLst>
              <a:ext uri="{FF2B5EF4-FFF2-40B4-BE49-F238E27FC236}">
                <a16:creationId xmlns:a16="http://schemas.microsoft.com/office/drawing/2014/main" id="{E7A124EE-5A4D-CDF1-A5E5-E3A9A4B30828}"/>
              </a:ext>
            </a:extLst>
          </p:cNvPr>
          <p:cNvSpPr>
            <a:spLocks noGrp="1"/>
          </p:cNvSpPr>
          <p:nvPr>
            <p:ph type="title"/>
          </p:nvPr>
        </p:nvSpPr>
        <p:spPr/>
        <p:txBody>
          <a:bodyPr/>
          <a:lstStyle/>
          <a:p>
            <a:r>
              <a:rPr lang="da-DK">
                <a:solidFill>
                  <a:schemeClr val="tx1"/>
                </a:solidFill>
              </a:rPr>
              <a:t>Cloud Platform &amp; Security</a:t>
            </a:r>
            <a:br>
              <a:rPr lang="da-DK">
                <a:solidFill>
                  <a:schemeClr val="tx1"/>
                </a:solidFill>
              </a:rPr>
            </a:br>
            <a:endParaRPr lang="da-DK">
              <a:solidFill>
                <a:schemeClr val="tx1"/>
              </a:solidFill>
            </a:endParaRPr>
          </a:p>
        </p:txBody>
      </p:sp>
      <p:sp>
        <p:nvSpPr>
          <p:cNvPr id="4" name="Text Placeholder 3">
            <a:extLst>
              <a:ext uri="{FF2B5EF4-FFF2-40B4-BE49-F238E27FC236}">
                <a16:creationId xmlns:a16="http://schemas.microsoft.com/office/drawing/2014/main" id="{A9683B58-950F-9EE1-E169-92874F69C31F}"/>
              </a:ext>
            </a:extLst>
          </p:cNvPr>
          <p:cNvSpPr>
            <a:spLocks noGrp="1"/>
          </p:cNvSpPr>
          <p:nvPr>
            <p:ph type="body" sz="quarter" idx="13"/>
          </p:nvPr>
        </p:nvSpPr>
        <p:spPr>
          <a:xfrm>
            <a:off x="587374" y="1989138"/>
            <a:ext cx="5400674" cy="3384550"/>
          </a:xfrm>
        </p:spPr>
        <p:txBody>
          <a:bodyPr/>
          <a:lstStyle/>
          <a:p>
            <a:pPr marL="0" indent="0" rtl="0">
              <a:spcBef>
                <a:spcPts val="0"/>
              </a:spcBef>
              <a:spcAft>
                <a:spcPts val="600"/>
              </a:spcAft>
              <a:buNone/>
            </a:pPr>
            <a:r>
              <a:rPr lang="da-DK" sz="1600" b="0" i="0" u="none" strike="noStrike" err="1">
                <a:solidFill>
                  <a:schemeClr val="tx1"/>
                </a:solidFill>
                <a:effectLst/>
                <a:latin typeface="+mn-lt"/>
              </a:rPr>
              <a:t>We</a:t>
            </a:r>
            <a:r>
              <a:rPr lang="da-DK" sz="1600" b="0" i="0" u="none" strike="noStrike">
                <a:solidFill>
                  <a:schemeClr val="tx1"/>
                </a:solidFill>
                <a:effectLst/>
                <a:latin typeface="+mn-lt"/>
              </a:rPr>
              <a:t> </a:t>
            </a:r>
            <a:r>
              <a:rPr lang="da-DK" sz="1600" b="0" i="0" u="none" strike="noStrike" err="1">
                <a:solidFill>
                  <a:schemeClr val="tx1"/>
                </a:solidFill>
                <a:effectLst/>
                <a:latin typeface="+mn-lt"/>
              </a:rPr>
              <a:t>help</a:t>
            </a:r>
            <a:r>
              <a:rPr lang="da-DK" sz="1600" b="0" i="0" u="none" strike="noStrike">
                <a:solidFill>
                  <a:schemeClr val="tx1"/>
                </a:solidFill>
                <a:effectLst/>
                <a:latin typeface="+mn-lt"/>
              </a:rPr>
              <a:t> </a:t>
            </a:r>
            <a:r>
              <a:rPr lang="da-DK" sz="1600" b="0" i="0" u="none" strike="noStrike" err="1">
                <a:solidFill>
                  <a:schemeClr val="tx1"/>
                </a:solidFill>
                <a:effectLst/>
                <a:latin typeface="+mn-lt"/>
              </a:rPr>
              <a:t>you</a:t>
            </a:r>
            <a:r>
              <a:rPr lang="da-DK" sz="1600" b="0" i="0" u="none" strike="noStrike">
                <a:solidFill>
                  <a:schemeClr val="tx1"/>
                </a:solidFill>
                <a:effectLst/>
                <a:latin typeface="+mn-lt"/>
              </a:rPr>
              <a:t> by </a:t>
            </a:r>
            <a:r>
              <a:rPr lang="da-DK" sz="1600" b="0" i="0" u="none" strike="noStrike" err="1">
                <a:solidFill>
                  <a:schemeClr val="tx1"/>
                </a:solidFill>
                <a:effectLst/>
                <a:latin typeface="+mn-lt"/>
              </a:rPr>
              <a:t>visualizing</a:t>
            </a:r>
            <a:r>
              <a:rPr lang="da-DK" sz="1600" b="0" i="0" u="none" strike="noStrike">
                <a:solidFill>
                  <a:schemeClr val="tx1"/>
                </a:solidFill>
                <a:effectLst/>
                <a:latin typeface="+mn-lt"/>
              </a:rPr>
              <a:t> </a:t>
            </a:r>
            <a:r>
              <a:rPr lang="da-DK" sz="1600" b="0" i="0" u="none" strike="noStrike" err="1">
                <a:solidFill>
                  <a:schemeClr val="tx1"/>
                </a:solidFill>
                <a:effectLst/>
                <a:latin typeface="+mn-lt"/>
              </a:rPr>
              <a:t>threats</a:t>
            </a:r>
            <a:r>
              <a:rPr lang="da-DK" sz="1600" b="0" i="0" u="none" strike="noStrike">
                <a:solidFill>
                  <a:schemeClr val="tx1"/>
                </a:solidFill>
                <a:effectLst/>
                <a:latin typeface="+mn-lt"/>
              </a:rPr>
              <a:t> to compliance, security and performance in IT </a:t>
            </a:r>
            <a:r>
              <a:rPr lang="da-DK" sz="1600" b="0" i="0" u="none" strike="noStrike" err="1">
                <a:solidFill>
                  <a:schemeClr val="tx1"/>
                </a:solidFill>
                <a:effectLst/>
                <a:latin typeface="+mn-lt"/>
              </a:rPr>
              <a:t>infrastructure</a:t>
            </a:r>
            <a:r>
              <a:rPr lang="da-DK" sz="1600" b="0" i="0" u="none" strike="noStrike">
                <a:solidFill>
                  <a:schemeClr val="tx1"/>
                </a:solidFill>
                <a:effectLst/>
                <a:latin typeface="+mn-lt"/>
              </a:rPr>
              <a:t>, and </a:t>
            </a:r>
            <a:r>
              <a:rPr lang="da-DK" sz="1600" b="0" i="0" u="none" strike="noStrike" err="1">
                <a:solidFill>
                  <a:schemeClr val="tx1"/>
                </a:solidFill>
                <a:effectLst/>
                <a:latin typeface="+mn-lt"/>
              </a:rPr>
              <a:t>prioritize</a:t>
            </a:r>
            <a:r>
              <a:rPr lang="da-DK" sz="1600" b="0" i="0" u="none" strike="noStrike">
                <a:solidFill>
                  <a:schemeClr val="tx1"/>
                </a:solidFill>
                <a:effectLst/>
                <a:latin typeface="+mn-lt"/>
              </a:rPr>
              <a:t> tasks and </a:t>
            </a:r>
            <a:r>
              <a:rPr lang="da-DK" sz="1600" b="0" i="0" u="none" strike="noStrike" err="1">
                <a:solidFill>
                  <a:schemeClr val="tx1"/>
                </a:solidFill>
                <a:effectLst/>
                <a:latin typeface="+mn-lt"/>
              </a:rPr>
              <a:t>resources</a:t>
            </a:r>
            <a:r>
              <a:rPr lang="da-DK" sz="1600" b="0" i="0" u="none" strike="noStrike">
                <a:solidFill>
                  <a:schemeClr val="tx1"/>
                </a:solidFill>
                <a:effectLst/>
                <a:latin typeface="+mn-lt"/>
              </a:rPr>
              <a:t> </a:t>
            </a:r>
            <a:r>
              <a:rPr lang="da-DK" sz="1600" b="0" i="0" u="none" strike="noStrike" err="1">
                <a:solidFill>
                  <a:schemeClr val="tx1"/>
                </a:solidFill>
                <a:effectLst/>
                <a:latin typeface="+mn-lt"/>
              </a:rPr>
              <a:t>accordingly</a:t>
            </a:r>
            <a:r>
              <a:rPr lang="da-DK" sz="1600" b="0" i="0" u="none" strike="noStrike">
                <a:solidFill>
                  <a:schemeClr val="tx1"/>
                </a:solidFill>
                <a:effectLst/>
                <a:latin typeface="+mn-lt"/>
              </a:rPr>
              <a:t>. </a:t>
            </a:r>
          </a:p>
          <a:p>
            <a:pPr marL="0" indent="0" rtl="0">
              <a:spcBef>
                <a:spcPts val="0"/>
              </a:spcBef>
              <a:spcAft>
                <a:spcPts val="600"/>
              </a:spcAft>
              <a:buNone/>
            </a:pPr>
            <a:r>
              <a:rPr lang="da-DK" sz="1600" b="0" i="0" u="none" strike="noStrike" err="1">
                <a:solidFill>
                  <a:schemeClr val="tx1"/>
                </a:solidFill>
                <a:effectLst/>
                <a:latin typeface="+mn-lt"/>
              </a:rPr>
              <a:t>Our</a:t>
            </a:r>
            <a:r>
              <a:rPr lang="da-DK" sz="1600" b="0" i="0" u="none" strike="noStrike">
                <a:solidFill>
                  <a:schemeClr val="tx1"/>
                </a:solidFill>
                <a:effectLst/>
                <a:latin typeface="+mn-lt"/>
              </a:rPr>
              <a:t> specialists </a:t>
            </a:r>
            <a:r>
              <a:rPr lang="da-DK" sz="1600" b="0" i="0" u="none" strike="noStrike" err="1">
                <a:solidFill>
                  <a:schemeClr val="tx1"/>
                </a:solidFill>
                <a:effectLst/>
                <a:latin typeface="+mn-lt"/>
              </a:rPr>
              <a:t>are</a:t>
            </a:r>
            <a:r>
              <a:rPr lang="da-DK" sz="1600" b="0" i="0" u="none" strike="noStrike">
                <a:solidFill>
                  <a:schemeClr val="tx1"/>
                </a:solidFill>
                <a:effectLst/>
                <a:latin typeface="+mn-lt"/>
              </a:rPr>
              <a:t> </a:t>
            </a:r>
            <a:r>
              <a:rPr lang="da-DK" sz="1600" b="0" i="0" u="none" strike="noStrike" err="1">
                <a:solidFill>
                  <a:schemeClr val="tx1"/>
                </a:solidFill>
                <a:effectLst/>
                <a:latin typeface="+mn-lt"/>
              </a:rPr>
              <a:t>recognized</a:t>
            </a:r>
            <a:r>
              <a:rPr lang="da-DK" sz="1600" b="0" i="0" u="none" strike="noStrike">
                <a:solidFill>
                  <a:schemeClr val="tx1"/>
                </a:solidFill>
                <a:effectLst/>
                <a:latin typeface="+mn-lt"/>
              </a:rPr>
              <a:t> as </a:t>
            </a:r>
            <a:r>
              <a:rPr lang="da-DK" sz="1600" b="0" i="0" u="none" strike="noStrike" err="1">
                <a:solidFill>
                  <a:schemeClr val="tx1"/>
                </a:solidFill>
                <a:effectLst/>
                <a:latin typeface="+mn-lt"/>
              </a:rPr>
              <a:t>leaders</a:t>
            </a:r>
            <a:r>
              <a:rPr lang="da-DK" sz="1600" b="0" i="0" u="none" strike="noStrike">
                <a:solidFill>
                  <a:schemeClr val="tx1"/>
                </a:solidFill>
                <a:effectLst/>
                <a:latin typeface="+mn-lt"/>
              </a:rPr>
              <a:t> in the </a:t>
            </a:r>
            <a:r>
              <a:rPr lang="da-DK" sz="1600" b="0" i="0" u="none" strike="noStrike" err="1">
                <a:solidFill>
                  <a:schemeClr val="tx1"/>
                </a:solidFill>
                <a:effectLst/>
                <a:latin typeface="+mn-lt"/>
              </a:rPr>
              <a:t>fields</a:t>
            </a:r>
            <a:r>
              <a:rPr lang="da-DK" sz="1600" b="0" i="0" u="none" strike="noStrike">
                <a:solidFill>
                  <a:schemeClr val="tx1"/>
                </a:solidFill>
                <a:effectLst/>
                <a:latin typeface="+mn-lt"/>
              </a:rPr>
              <a:t> of </a:t>
            </a:r>
            <a:r>
              <a:rPr lang="da-DK" sz="1600" b="0" i="0" u="none" strike="noStrike" err="1">
                <a:solidFill>
                  <a:schemeClr val="tx1"/>
                </a:solidFill>
                <a:effectLst/>
                <a:latin typeface="+mn-lt"/>
              </a:rPr>
              <a:t>Azure</a:t>
            </a:r>
            <a:r>
              <a:rPr lang="da-DK" sz="1600" b="0" i="0" u="none" strike="noStrike">
                <a:solidFill>
                  <a:schemeClr val="tx1"/>
                </a:solidFill>
                <a:effectLst/>
                <a:latin typeface="+mn-lt"/>
              </a:rPr>
              <a:t> management and </a:t>
            </a:r>
            <a:r>
              <a:rPr lang="da-DK" sz="1600" b="0" i="0" u="none" strike="noStrike" err="1">
                <a:solidFill>
                  <a:schemeClr val="tx1"/>
                </a:solidFill>
                <a:effectLst/>
                <a:latin typeface="+mn-lt"/>
              </a:rPr>
              <a:t>governance</a:t>
            </a:r>
            <a:r>
              <a:rPr lang="da-DK" sz="1600" b="0" i="0" u="none" strike="noStrike">
                <a:solidFill>
                  <a:schemeClr val="tx1"/>
                </a:solidFill>
                <a:effectLst/>
                <a:latin typeface="+mn-lt"/>
              </a:rPr>
              <a:t>, </a:t>
            </a:r>
            <a:r>
              <a:rPr lang="da-DK" sz="1600" b="0" i="0" u="none" strike="noStrike" err="1">
                <a:solidFill>
                  <a:schemeClr val="tx1"/>
                </a:solidFill>
                <a:effectLst/>
                <a:latin typeface="+mn-lt"/>
              </a:rPr>
              <a:t>enterprise</a:t>
            </a:r>
            <a:r>
              <a:rPr lang="da-DK" sz="1600" b="0" i="0" u="none" strike="noStrike">
                <a:solidFill>
                  <a:schemeClr val="tx1"/>
                </a:solidFill>
                <a:effectLst/>
                <a:latin typeface="+mn-lt"/>
              </a:rPr>
              <a:t> </a:t>
            </a:r>
            <a:r>
              <a:rPr lang="da-DK" sz="1600" b="0" i="0" u="none" strike="noStrike" err="1">
                <a:solidFill>
                  <a:schemeClr val="tx1"/>
                </a:solidFill>
                <a:effectLst/>
                <a:latin typeface="+mn-lt"/>
              </a:rPr>
              <a:t>endpoint</a:t>
            </a:r>
            <a:r>
              <a:rPr lang="da-DK" sz="1600" b="0" i="0" u="none" strike="noStrike">
                <a:solidFill>
                  <a:schemeClr val="tx1"/>
                </a:solidFill>
                <a:effectLst/>
                <a:latin typeface="+mn-lt"/>
              </a:rPr>
              <a:t> management and security, and </a:t>
            </a:r>
            <a:r>
              <a:rPr lang="da-DK" sz="1600" b="0" i="0" u="none" strike="noStrike" err="1">
                <a:solidFill>
                  <a:schemeClr val="tx1"/>
                </a:solidFill>
                <a:effectLst/>
                <a:latin typeface="+mn-lt"/>
              </a:rPr>
              <a:t>infrastructure</a:t>
            </a:r>
            <a:r>
              <a:rPr lang="da-DK" sz="1600" b="0" i="0" u="none" strike="noStrike">
                <a:solidFill>
                  <a:schemeClr val="tx1"/>
                </a:solidFill>
                <a:effectLst/>
                <a:latin typeface="+mn-lt"/>
              </a:rPr>
              <a:t> </a:t>
            </a:r>
            <a:r>
              <a:rPr lang="da-DK" sz="1600" b="0" i="0" u="none" strike="noStrike" err="1">
                <a:solidFill>
                  <a:schemeClr val="tx1"/>
                </a:solidFill>
                <a:effectLst/>
                <a:latin typeface="+mn-lt"/>
              </a:rPr>
              <a:t>visualization</a:t>
            </a:r>
            <a:r>
              <a:rPr lang="da-DK" sz="1600" b="0" i="0" u="none" strike="noStrike">
                <a:solidFill>
                  <a:schemeClr val="tx1"/>
                </a:solidFill>
                <a:effectLst/>
                <a:latin typeface="+mn-lt"/>
              </a:rPr>
              <a:t>.</a:t>
            </a:r>
          </a:p>
          <a:p>
            <a:pPr marL="0" indent="0" rtl="0">
              <a:spcBef>
                <a:spcPts val="0"/>
              </a:spcBef>
              <a:spcAft>
                <a:spcPts val="600"/>
              </a:spcAft>
              <a:buNone/>
            </a:pPr>
            <a:endParaRPr lang="da-DK">
              <a:solidFill>
                <a:schemeClr val="tx1"/>
              </a:solidFill>
            </a:endParaRPr>
          </a:p>
          <a:p>
            <a:pPr>
              <a:spcAft>
                <a:spcPts val="600"/>
              </a:spcAft>
            </a:pPr>
            <a:r>
              <a:rPr lang="da-DK" sz="1600" b="0" i="0" u="none" strike="noStrike">
                <a:solidFill>
                  <a:schemeClr val="tx1"/>
                </a:solidFill>
                <a:effectLst/>
                <a:latin typeface="+mn-lt"/>
              </a:rPr>
              <a:t>Cloud and Data Center</a:t>
            </a:r>
          </a:p>
          <a:p>
            <a:pPr>
              <a:spcAft>
                <a:spcPts val="600"/>
              </a:spcAft>
            </a:pPr>
            <a:r>
              <a:rPr lang="da-DK" b="0" i="0" u="none" strike="noStrike" err="1">
                <a:solidFill>
                  <a:schemeClr val="tx1"/>
                </a:solidFill>
                <a:effectLst/>
                <a:latin typeface="+mn-lt"/>
              </a:rPr>
              <a:t>Endpoint</a:t>
            </a:r>
            <a:r>
              <a:rPr lang="da-DK" b="0" i="0" u="none" strike="noStrike">
                <a:solidFill>
                  <a:schemeClr val="tx1"/>
                </a:solidFill>
                <a:effectLst/>
                <a:latin typeface="+mn-lt"/>
              </a:rPr>
              <a:t> Management</a:t>
            </a:r>
          </a:p>
          <a:p>
            <a:pPr>
              <a:spcAft>
                <a:spcPts val="600"/>
              </a:spcAft>
            </a:pPr>
            <a:r>
              <a:rPr lang="da-DK">
                <a:solidFill>
                  <a:schemeClr val="tx1"/>
                </a:solidFill>
              </a:rPr>
              <a:t>M365 CoPilot</a:t>
            </a:r>
            <a:endParaRPr lang="da-DK" b="0" i="0" u="none" strike="noStrike">
              <a:solidFill>
                <a:schemeClr val="tx1"/>
              </a:solidFill>
              <a:effectLst/>
              <a:latin typeface="+mn-lt"/>
            </a:endParaRPr>
          </a:p>
          <a:p>
            <a:pPr>
              <a:spcAft>
                <a:spcPts val="600"/>
              </a:spcAft>
            </a:pPr>
            <a:r>
              <a:rPr lang="da-DK" b="0" i="0" u="none" strike="noStrike">
                <a:solidFill>
                  <a:schemeClr val="tx1"/>
                </a:solidFill>
                <a:effectLst/>
                <a:latin typeface="+mn-lt"/>
              </a:rPr>
              <a:t>Security and Identity</a:t>
            </a:r>
          </a:p>
        </p:txBody>
      </p:sp>
      <p:sp>
        <p:nvSpPr>
          <p:cNvPr id="5" name="Text Placeholder 4">
            <a:extLst>
              <a:ext uri="{FF2B5EF4-FFF2-40B4-BE49-F238E27FC236}">
                <a16:creationId xmlns:a16="http://schemas.microsoft.com/office/drawing/2014/main" id="{29DF35C1-24CB-FB5A-0593-025B1B5D4A7E}"/>
              </a:ext>
            </a:extLst>
          </p:cNvPr>
          <p:cNvSpPr>
            <a:spLocks noGrp="1"/>
          </p:cNvSpPr>
          <p:nvPr>
            <p:ph type="body" sz="quarter" idx="11"/>
          </p:nvPr>
        </p:nvSpPr>
        <p:spPr/>
        <p:txBody>
          <a:bodyPr/>
          <a:lstStyle/>
          <a:p>
            <a:r>
              <a:rPr lang="en-NO"/>
              <a:t>Services</a:t>
            </a:r>
          </a:p>
        </p:txBody>
      </p:sp>
    </p:spTree>
    <p:extLst>
      <p:ext uri="{BB962C8B-B14F-4D97-AF65-F5344CB8AC3E}">
        <p14:creationId xmlns:p14="http://schemas.microsoft.com/office/powerpoint/2010/main" val="417725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7AF45D8-D276-518A-96C9-3F98DFDEDE7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6924675" y="0"/>
            <a:ext cx="6590400" cy="6858000"/>
          </a:xfrm>
        </p:spPr>
      </p:pic>
      <p:sp>
        <p:nvSpPr>
          <p:cNvPr id="3" name="Title 2">
            <a:extLst>
              <a:ext uri="{FF2B5EF4-FFF2-40B4-BE49-F238E27FC236}">
                <a16:creationId xmlns:a16="http://schemas.microsoft.com/office/drawing/2014/main" id="{E7A124EE-5A4D-CDF1-A5E5-E3A9A4B30828}"/>
              </a:ext>
            </a:extLst>
          </p:cNvPr>
          <p:cNvSpPr>
            <a:spLocks noGrp="1"/>
          </p:cNvSpPr>
          <p:nvPr>
            <p:ph type="title"/>
          </p:nvPr>
        </p:nvSpPr>
        <p:spPr/>
        <p:txBody>
          <a:bodyPr/>
          <a:lstStyle/>
          <a:p>
            <a:r>
              <a:rPr lang="da-DK">
                <a:solidFill>
                  <a:schemeClr val="tx1"/>
                </a:solidFill>
              </a:rPr>
              <a:t>Digital </a:t>
            </a:r>
            <a:r>
              <a:rPr lang="da-DK" err="1">
                <a:solidFill>
                  <a:schemeClr val="tx1"/>
                </a:solidFill>
              </a:rPr>
              <a:t>Experience</a:t>
            </a:r>
            <a:endParaRPr lang="da-DK">
              <a:solidFill>
                <a:schemeClr val="tx1"/>
              </a:solidFill>
            </a:endParaRPr>
          </a:p>
        </p:txBody>
      </p:sp>
      <p:sp>
        <p:nvSpPr>
          <p:cNvPr id="4" name="Text Placeholder 3">
            <a:extLst>
              <a:ext uri="{FF2B5EF4-FFF2-40B4-BE49-F238E27FC236}">
                <a16:creationId xmlns:a16="http://schemas.microsoft.com/office/drawing/2014/main" id="{A9683B58-950F-9EE1-E169-92874F69C31F}"/>
              </a:ext>
            </a:extLst>
          </p:cNvPr>
          <p:cNvSpPr>
            <a:spLocks noGrp="1"/>
          </p:cNvSpPr>
          <p:nvPr>
            <p:ph type="body" sz="quarter" idx="13"/>
          </p:nvPr>
        </p:nvSpPr>
        <p:spPr>
          <a:xfrm>
            <a:off x="587374" y="1989138"/>
            <a:ext cx="5400674" cy="3384550"/>
          </a:xfrm>
        </p:spPr>
        <p:txBody>
          <a:bodyPr/>
          <a:lstStyle/>
          <a:p>
            <a:pPr marL="0" indent="0" rtl="0">
              <a:spcBef>
                <a:spcPts val="0"/>
              </a:spcBef>
              <a:spcAft>
                <a:spcPts val="600"/>
              </a:spcAft>
              <a:buNone/>
            </a:pPr>
            <a:r>
              <a:rPr lang="da-DK" sz="1600" b="0" i="0" u="none" strike="noStrike" err="1">
                <a:solidFill>
                  <a:schemeClr val="tx1"/>
                </a:solidFill>
                <a:effectLst/>
                <a:latin typeface="+mn-lt"/>
              </a:rPr>
              <a:t>We</a:t>
            </a:r>
            <a:r>
              <a:rPr lang="da-DK" sz="1600" b="0" i="0" u="none" strike="noStrike">
                <a:solidFill>
                  <a:schemeClr val="tx1"/>
                </a:solidFill>
                <a:effectLst/>
                <a:latin typeface="+mn-lt"/>
              </a:rPr>
              <a:t> </a:t>
            </a:r>
            <a:r>
              <a:rPr lang="da-DK" sz="1600" b="0" i="0" u="none" strike="noStrike" err="1">
                <a:solidFill>
                  <a:schemeClr val="tx1"/>
                </a:solidFill>
                <a:effectLst/>
                <a:latin typeface="+mn-lt"/>
              </a:rPr>
              <a:t>turn</a:t>
            </a:r>
            <a:r>
              <a:rPr lang="da-DK" sz="1600" b="0" i="0" u="none" strike="noStrike">
                <a:solidFill>
                  <a:schemeClr val="tx1"/>
                </a:solidFill>
                <a:effectLst/>
                <a:latin typeface="+mn-lt"/>
              </a:rPr>
              <a:t> </a:t>
            </a:r>
            <a:r>
              <a:rPr lang="da-DK" sz="1600" b="0" i="0" u="none" strike="noStrike" err="1">
                <a:solidFill>
                  <a:schemeClr val="tx1"/>
                </a:solidFill>
                <a:effectLst/>
                <a:latin typeface="+mn-lt"/>
              </a:rPr>
              <a:t>ideas</a:t>
            </a:r>
            <a:r>
              <a:rPr lang="da-DK" sz="1600" b="0" i="0" u="none" strike="noStrike">
                <a:solidFill>
                  <a:schemeClr val="tx1"/>
                </a:solidFill>
                <a:effectLst/>
                <a:latin typeface="+mn-lt"/>
              </a:rPr>
              <a:t> </a:t>
            </a:r>
            <a:r>
              <a:rPr lang="da-DK" sz="1600" b="0" i="0" u="none" strike="noStrike" err="1">
                <a:solidFill>
                  <a:schemeClr val="tx1"/>
                </a:solidFill>
                <a:effectLst/>
                <a:latin typeface="+mn-lt"/>
              </a:rPr>
              <a:t>into</a:t>
            </a:r>
            <a:r>
              <a:rPr lang="da-DK" sz="1600" b="0" i="0" u="none" strike="noStrike">
                <a:solidFill>
                  <a:schemeClr val="tx1"/>
                </a:solidFill>
                <a:effectLst/>
                <a:latin typeface="+mn-lt"/>
              </a:rPr>
              <a:t> top-</a:t>
            </a:r>
            <a:r>
              <a:rPr lang="da-DK" sz="1600" b="0" i="0" u="none" strike="noStrike" err="1">
                <a:solidFill>
                  <a:schemeClr val="tx1"/>
                </a:solidFill>
                <a:effectLst/>
                <a:latin typeface="+mn-lt"/>
              </a:rPr>
              <a:t>notch</a:t>
            </a:r>
            <a:r>
              <a:rPr lang="da-DK" sz="1600" b="0" i="0" u="none" strike="noStrike">
                <a:solidFill>
                  <a:schemeClr val="tx1"/>
                </a:solidFill>
                <a:effectLst/>
                <a:latin typeface="+mn-lt"/>
              </a:rPr>
              <a:t> digital </a:t>
            </a:r>
            <a:r>
              <a:rPr lang="da-DK" sz="1600" b="0" i="0" u="none" strike="noStrike" err="1">
                <a:solidFill>
                  <a:schemeClr val="tx1"/>
                </a:solidFill>
                <a:effectLst/>
                <a:latin typeface="+mn-lt"/>
              </a:rPr>
              <a:t>experiences</a:t>
            </a:r>
            <a:r>
              <a:rPr lang="da-DK" sz="1600" b="0" i="0" u="none" strike="noStrike">
                <a:solidFill>
                  <a:schemeClr val="tx1"/>
                </a:solidFill>
                <a:effectLst/>
                <a:latin typeface="+mn-lt"/>
              </a:rPr>
              <a:t>. </a:t>
            </a:r>
            <a:r>
              <a:rPr lang="da-DK" sz="1600" b="0" i="0" u="none" strike="noStrike" err="1">
                <a:solidFill>
                  <a:schemeClr val="tx1"/>
                </a:solidFill>
                <a:effectLst/>
                <a:latin typeface="+mn-lt"/>
              </a:rPr>
              <a:t>Whether</a:t>
            </a:r>
            <a:r>
              <a:rPr lang="da-DK" sz="1600" b="0" i="0" u="none" strike="noStrike">
                <a:solidFill>
                  <a:schemeClr val="tx1"/>
                </a:solidFill>
                <a:effectLst/>
                <a:latin typeface="+mn-lt"/>
              </a:rPr>
              <a:t> </a:t>
            </a:r>
            <a:r>
              <a:rPr lang="da-DK" sz="1600" b="0" i="0" u="none" strike="noStrike" err="1">
                <a:solidFill>
                  <a:schemeClr val="tx1"/>
                </a:solidFill>
                <a:effectLst/>
                <a:latin typeface="+mn-lt"/>
              </a:rPr>
              <a:t>it's</a:t>
            </a:r>
            <a:r>
              <a:rPr lang="da-DK" sz="1600" b="0" i="0" u="none" strike="noStrike">
                <a:solidFill>
                  <a:schemeClr val="tx1"/>
                </a:solidFill>
                <a:effectLst/>
                <a:latin typeface="+mn-lt"/>
              </a:rPr>
              <a:t> </a:t>
            </a:r>
            <a:r>
              <a:rPr lang="da-DK" sz="1600" b="0" i="0" u="none" strike="noStrike" err="1">
                <a:solidFill>
                  <a:schemeClr val="tx1"/>
                </a:solidFill>
                <a:effectLst/>
                <a:latin typeface="+mn-lt"/>
              </a:rPr>
              <a:t>refining</a:t>
            </a:r>
            <a:r>
              <a:rPr lang="da-DK" sz="1600" b="0" i="0" u="none" strike="noStrike">
                <a:solidFill>
                  <a:schemeClr val="tx1"/>
                </a:solidFill>
                <a:effectLst/>
                <a:latin typeface="+mn-lt"/>
              </a:rPr>
              <a:t> </a:t>
            </a:r>
            <a:r>
              <a:rPr lang="da-DK" sz="1600" b="0" i="0" u="none" strike="noStrike" err="1">
                <a:solidFill>
                  <a:schemeClr val="tx1"/>
                </a:solidFill>
                <a:effectLst/>
                <a:latin typeface="+mn-lt"/>
              </a:rPr>
              <a:t>company</a:t>
            </a:r>
            <a:r>
              <a:rPr lang="da-DK" sz="1600" b="0" i="0" u="none" strike="noStrike">
                <a:solidFill>
                  <a:schemeClr val="tx1"/>
                </a:solidFill>
                <a:effectLst/>
                <a:latin typeface="+mn-lt"/>
              </a:rPr>
              <a:t> brands, </a:t>
            </a:r>
            <a:r>
              <a:rPr lang="da-DK" sz="1600" b="0" i="0" u="none" strike="noStrike" err="1">
                <a:solidFill>
                  <a:schemeClr val="tx1"/>
                </a:solidFill>
                <a:effectLst/>
                <a:latin typeface="+mn-lt"/>
              </a:rPr>
              <a:t>designing</a:t>
            </a:r>
            <a:r>
              <a:rPr lang="da-DK" sz="1600" b="0" i="0" u="none" strike="noStrike">
                <a:solidFill>
                  <a:schemeClr val="tx1"/>
                </a:solidFill>
                <a:effectLst/>
                <a:latin typeface="+mn-lt"/>
              </a:rPr>
              <a:t> user-</a:t>
            </a:r>
            <a:r>
              <a:rPr lang="da-DK" sz="1600" b="0" i="0" u="none" strike="noStrike" err="1">
                <a:solidFill>
                  <a:schemeClr val="tx1"/>
                </a:solidFill>
                <a:effectLst/>
                <a:latin typeface="+mn-lt"/>
              </a:rPr>
              <a:t>friendly</a:t>
            </a:r>
            <a:r>
              <a:rPr lang="da-DK" sz="1600" b="0" i="0" u="none" strike="noStrike">
                <a:solidFill>
                  <a:schemeClr val="tx1"/>
                </a:solidFill>
                <a:effectLst/>
                <a:latin typeface="+mn-lt"/>
              </a:rPr>
              <a:t> websites, </a:t>
            </a:r>
            <a:r>
              <a:rPr lang="da-DK" sz="1600" b="0" i="0" u="none" strike="noStrike" err="1">
                <a:solidFill>
                  <a:schemeClr val="tx1"/>
                </a:solidFill>
                <a:effectLst/>
                <a:latin typeface="+mn-lt"/>
              </a:rPr>
              <a:t>setting</a:t>
            </a:r>
            <a:r>
              <a:rPr lang="da-DK" sz="1600" b="0" i="0" u="none" strike="noStrike">
                <a:solidFill>
                  <a:schemeClr val="tx1"/>
                </a:solidFill>
                <a:effectLst/>
                <a:latin typeface="+mn-lt"/>
              </a:rPr>
              <a:t> up </a:t>
            </a:r>
            <a:r>
              <a:rPr lang="da-DK" sz="1600" b="0" i="0" u="none" strike="noStrike" err="1">
                <a:solidFill>
                  <a:schemeClr val="tx1"/>
                </a:solidFill>
                <a:effectLst/>
                <a:latin typeface="+mn-lt"/>
              </a:rPr>
              <a:t>seamless</a:t>
            </a:r>
            <a:r>
              <a:rPr lang="da-DK" sz="1600" b="0" i="0" u="none" strike="noStrike">
                <a:solidFill>
                  <a:schemeClr val="tx1"/>
                </a:solidFill>
                <a:effectLst/>
                <a:latin typeface="+mn-lt"/>
              </a:rPr>
              <a:t> </a:t>
            </a:r>
            <a:r>
              <a:rPr lang="da-DK" sz="1600" b="0" i="0" u="none" strike="noStrike" err="1">
                <a:solidFill>
                  <a:schemeClr val="tx1"/>
                </a:solidFill>
                <a:effectLst/>
                <a:latin typeface="+mn-lt"/>
              </a:rPr>
              <a:t>eCommerce</a:t>
            </a:r>
            <a:r>
              <a:rPr lang="da-DK" sz="1600" b="0" i="0" u="none" strike="noStrike">
                <a:solidFill>
                  <a:schemeClr val="tx1"/>
                </a:solidFill>
                <a:effectLst/>
                <a:latin typeface="+mn-lt"/>
              </a:rPr>
              <a:t> solutions, or </a:t>
            </a:r>
            <a:r>
              <a:rPr lang="da-DK" sz="1600" b="0" i="0" u="none" strike="noStrike" err="1">
                <a:solidFill>
                  <a:schemeClr val="tx1"/>
                </a:solidFill>
                <a:effectLst/>
                <a:latin typeface="+mn-lt"/>
              </a:rPr>
              <a:t>crafting</a:t>
            </a:r>
            <a:r>
              <a:rPr lang="da-DK" sz="1600" b="0" i="0" u="none" strike="noStrike">
                <a:solidFill>
                  <a:schemeClr val="tx1"/>
                </a:solidFill>
                <a:effectLst/>
                <a:latin typeface="+mn-lt"/>
              </a:rPr>
              <a:t> </a:t>
            </a:r>
            <a:r>
              <a:rPr lang="da-DK" sz="1600" b="0" i="0" u="none" strike="noStrike" err="1">
                <a:solidFill>
                  <a:schemeClr val="tx1"/>
                </a:solidFill>
                <a:effectLst/>
                <a:latin typeface="+mn-lt"/>
              </a:rPr>
              <a:t>modern</a:t>
            </a:r>
            <a:r>
              <a:rPr lang="da-DK" sz="1600" b="0" i="0" u="none" strike="noStrike">
                <a:solidFill>
                  <a:schemeClr val="tx1"/>
                </a:solidFill>
                <a:effectLst/>
                <a:latin typeface="+mn-lt"/>
              </a:rPr>
              <a:t> </a:t>
            </a:r>
            <a:r>
              <a:rPr lang="da-DK" sz="1600" b="0" i="0" u="none" strike="noStrike" err="1">
                <a:solidFill>
                  <a:schemeClr val="tx1"/>
                </a:solidFill>
                <a:effectLst/>
                <a:latin typeface="+mn-lt"/>
              </a:rPr>
              <a:t>workspaces</a:t>
            </a:r>
            <a:r>
              <a:rPr lang="da-DK" sz="1600" b="0" i="0" u="none" strike="noStrike">
                <a:solidFill>
                  <a:schemeClr val="tx1"/>
                </a:solidFill>
                <a:effectLst/>
                <a:latin typeface="+mn-lt"/>
              </a:rPr>
              <a:t>, </a:t>
            </a:r>
            <a:r>
              <a:rPr lang="da-DK" sz="1600" b="0" i="0" u="none" strike="noStrike" err="1">
                <a:solidFill>
                  <a:schemeClr val="tx1"/>
                </a:solidFill>
                <a:effectLst/>
                <a:latin typeface="+mn-lt"/>
              </a:rPr>
              <a:t>we've</a:t>
            </a:r>
            <a:r>
              <a:rPr lang="da-DK" sz="1600" b="0" i="0" u="none" strike="noStrike">
                <a:solidFill>
                  <a:schemeClr val="tx1"/>
                </a:solidFill>
                <a:effectLst/>
                <a:latin typeface="+mn-lt"/>
              </a:rPr>
              <a:t> </a:t>
            </a:r>
            <a:r>
              <a:rPr lang="da-DK" sz="1600" b="0" i="0" u="none" strike="noStrike" err="1">
                <a:solidFill>
                  <a:schemeClr val="tx1"/>
                </a:solidFill>
                <a:effectLst/>
                <a:latin typeface="+mn-lt"/>
              </a:rPr>
              <a:t>got</a:t>
            </a:r>
            <a:r>
              <a:rPr lang="da-DK" sz="1600" b="0" i="0" u="none" strike="noStrike">
                <a:solidFill>
                  <a:schemeClr val="tx1"/>
                </a:solidFill>
                <a:effectLst/>
                <a:latin typeface="+mn-lt"/>
              </a:rPr>
              <a:t> </a:t>
            </a:r>
            <a:r>
              <a:rPr lang="da-DK" sz="1600" b="0" i="0" u="none" strike="noStrike" err="1">
                <a:solidFill>
                  <a:schemeClr val="tx1"/>
                </a:solidFill>
                <a:effectLst/>
                <a:latin typeface="+mn-lt"/>
              </a:rPr>
              <a:t>you</a:t>
            </a:r>
            <a:r>
              <a:rPr lang="da-DK" sz="1600" b="0" i="0" u="none" strike="noStrike">
                <a:solidFill>
                  <a:schemeClr val="tx1"/>
                </a:solidFill>
                <a:effectLst/>
                <a:latin typeface="+mn-lt"/>
              </a:rPr>
              <a:t> </a:t>
            </a:r>
            <a:r>
              <a:rPr lang="da-DK" sz="1600" b="0" i="0" u="none" strike="noStrike" err="1">
                <a:solidFill>
                  <a:schemeClr val="tx1"/>
                </a:solidFill>
                <a:effectLst/>
                <a:latin typeface="+mn-lt"/>
              </a:rPr>
              <a:t>covered</a:t>
            </a:r>
            <a:r>
              <a:rPr lang="da-DK" sz="1600" b="0" i="0" u="none" strike="noStrike">
                <a:solidFill>
                  <a:schemeClr val="tx1"/>
                </a:solidFill>
                <a:effectLst/>
                <a:latin typeface="+mn-lt"/>
              </a:rPr>
              <a:t>.</a:t>
            </a:r>
          </a:p>
          <a:p>
            <a:pPr marL="0" indent="0" rtl="0">
              <a:spcBef>
                <a:spcPts val="0"/>
              </a:spcBef>
              <a:spcAft>
                <a:spcPts val="600"/>
              </a:spcAft>
              <a:buNone/>
            </a:pPr>
            <a:endParaRPr lang="da-DK">
              <a:solidFill>
                <a:schemeClr val="tx1"/>
              </a:solidFill>
            </a:endParaRPr>
          </a:p>
          <a:p>
            <a:pPr>
              <a:spcAft>
                <a:spcPts val="600"/>
              </a:spcAft>
            </a:pPr>
            <a:r>
              <a:rPr lang="da-DK" sz="1600" b="0" i="0" u="none" strike="noStrike">
                <a:solidFill>
                  <a:schemeClr val="tx1"/>
                </a:solidFill>
                <a:effectLst/>
                <a:latin typeface="+mn-lt"/>
              </a:rPr>
              <a:t>Branding</a:t>
            </a:r>
          </a:p>
          <a:p>
            <a:pPr>
              <a:spcAft>
                <a:spcPts val="600"/>
              </a:spcAft>
            </a:pPr>
            <a:r>
              <a:rPr lang="da-DK" b="0" i="0" u="none" strike="noStrike">
                <a:solidFill>
                  <a:schemeClr val="tx1"/>
                </a:solidFill>
                <a:effectLst/>
                <a:latin typeface="+mn-lt"/>
              </a:rPr>
              <a:t>Design &amp; UX</a:t>
            </a:r>
          </a:p>
          <a:p>
            <a:pPr>
              <a:spcAft>
                <a:spcPts val="600"/>
              </a:spcAft>
            </a:pPr>
            <a:r>
              <a:rPr lang="da-DK" b="0" i="0" u="none" strike="noStrike">
                <a:solidFill>
                  <a:schemeClr val="tx1"/>
                </a:solidFill>
                <a:effectLst/>
                <a:latin typeface="+mn-lt"/>
              </a:rPr>
              <a:t>Websites</a:t>
            </a:r>
          </a:p>
          <a:p>
            <a:pPr>
              <a:spcAft>
                <a:spcPts val="600"/>
              </a:spcAft>
            </a:pPr>
            <a:r>
              <a:rPr lang="da-DK" b="0" i="0" u="none" strike="noStrike" err="1">
                <a:solidFill>
                  <a:schemeClr val="tx1"/>
                </a:solidFill>
                <a:effectLst/>
                <a:latin typeface="+mn-lt"/>
              </a:rPr>
              <a:t>eCommerce</a:t>
            </a:r>
            <a:endParaRPr lang="da-DK" b="0" i="0" u="none" strike="noStrike">
              <a:solidFill>
                <a:schemeClr val="tx1"/>
              </a:solidFill>
              <a:effectLst/>
              <a:latin typeface="+mn-lt"/>
            </a:endParaRPr>
          </a:p>
          <a:p>
            <a:pPr>
              <a:spcAft>
                <a:spcPts val="600"/>
              </a:spcAft>
            </a:pPr>
            <a:r>
              <a:rPr lang="da-DK">
                <a:solidFill>
                  <a:schemeClr val="tx1"/>
                </a:solidFill>
              </a:rPr>
              <a:t>Intranets</a:t>
            </a:r>
          </a:p>
          <a:p>
            <a:pPr>
              <a:spcAft>
                <a:spcPts val="600"/>
              </a:spcAft>
            </a:pPr>
            <a:r>
              <a:rPr lang="da-DK">
                <a:solidFill>
                  <a:schemeClr val="tx1"/>
                </a:solidFill>
              </a:rPr>
              <a:t>Apps</a:t>
            </a:r>
          </a:p>
          <a:p>
            <a:pPr>
              <a:spcAft>
                <a:spcPts val="600"/>
              </a:spcAft>
            </a:pPr>
            <a:r>
              <a:rPr lang="da-DK">
                <a:solidFill>
                  <a:schemeClr val="tx1"/>
                </a:solidFill>
              </a:rPr>
              <a:t>Digital marketing</a:t>
            </a:r>
          </a:p>
        </p:txBody>
      </p:sp>
      <p:sp>
        <p:nvSpPr>
          <p:cNvPr id="5" name="Text Placeholder 4">
            <a:extLst>
              <a:ext uri="{FF2B5EF4-FFF2-40B4-BE49-F238E27FC236}">
                <a16:creationId xmlns:a16="http://schemas.microsoft.com/office/drawing/2014/main" id="{29DF35C1-24CB-FB5A-0593-025B1B5D4A7E}"/>
              </a:ext>
            </a:extLst>
          </p:cNvPr>
          <p:cNvSpPr>
            <a:spLocks noGrp="1"/>
          </p:cNvSpPr>
          <p:nvPr>
            <p:ph type="body" sz="quarter" idx="11"/>
          </p:nvPr>
        </p:nvSpPr>
        <p:spPr/>
        <p:txBody>
          <a:bodyPr/>
          <a:lstStyle/>
          <a:p>
            <a:r>
              <a:rPr lang="en-NO"/>
              <a:t>Services</a:t>
            </a:r>
          </a:p>
        </p:txBody>
      </p:sp>
    </p:spTree>
    <p:extLst>
      <p:ext uri="{BB962C8B-B14F-4D97-AF65-F5344CB8AC3E}">
        <p14:creationId xmlns:p14="http://schemas.microsoft.com/office/powerpoint/2010/main" val="195687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7AF45D8-D276-518A-96C9-3F98DFDEDE7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r="-11299"/>
          <a:stretch/>
        </p:blipFill>
        <p:spPr>
          <a:xfrm>
            <a:off x="6924675" y="0"/>
            <a:ext cx="6590400" cy="6858000"/>
          </a:xfrm>
        </p:spPr>
      </p:pic>
      <p:sp>
        <p:nvSpPr>
          <p:cNvPr id="3" name="Title 2">
            <a:extLst>
              <a:ext uri="{FF2B5EF4-FFF2-40B4-BE49-F238E27FC236}">
                <a16:creationId xmlns:a16="http://schemas.microsoft.com/office/drawing/2014/main" id="{E7A124EE-5A4D-CDF1-A5E5-E3A9A4B30828}"/>
              </a:ext>
            </a:extLst>
          </p:cNvPr>
          <p:cNvSpPr>
            <a:spLocks noGrp="1"/>
          </p:cNvSpPr>
          <p:nvPr>
            <p:ph type="title"/>
          </p:nvPr>
        </p:nvSpPr>
        <p:spPr/>
        <p:txBody>
          <a:bodyPr/>
          <a:lstStyle/>
          <a:p>
            <a:r>
              <a:rPr lang="da-DK">
                <a:solidFill>
                  <a:schemeClr val="tx1"/>
                </a:solidFill>
              </a:rPr>
              <a:t>Business Applications</a:t>
            </a:r>
          </a:p>
        </p:txBody>
      </p:sp>
      <p:sp>
        <p:nvSpPr>
          <p:cNvPr id="4" name="Text Placeholder 3">
            <a:extLst>
              <a:ext uri="{FF2B5EF4-FFF2-40B4-BE49-F238E27FC236}">
                <a16:creationId xmlns:a16="http://schemas.microsoft.com/office/drawing/2014/main" id="{A9683B58-950F-9EE1-E169-92874F69C31F}"/>
              </a:ext>
            </a:extLst>
          </p:cNvPr>
          <p:cNvSpPr>
            <a:spLocks noGrp="1"/>
          </p:cNvSpPr>
          <p:nvPr>
            <p:ph type="body" sz="quarter" idx="13"/>
          </p:nvPr>
        </p:nvSpPr>
        <p:spPr>
          <a:xfrm>
            <a:off x="587374" y="1989138"/>
            <a:ext cx="5400674" cy="3384550"/>
          </a:xfrm>
        </p:spPr>
        <p:txBody>
          <a:bodyPr/>
          <a:lstStyle/>
          <a:p>
            <a:pPr marL="0" indent="0" rtl="0">
              <a:spcBef>
                <a:spcPts val="0"/>
              </a:spcBef>
              <a:spcAft>
                <a:spcPts val="600"/>
              </a:spcAft>
              <a:buNone/>
            </a:pPr>
            <a:r>
              <a:rPr lang="da-DK" sz="1600" b="0" i="0" u="none" strike="noStrike" err="1">
                <a:solidFill>
                  <a:schemeClr val="tx1"/>
                </a:solidFill>
                <a:effectLst/>
                <a:latin typeface="+mn-lt"/>
              </a:rPr>
              <a:t>Looking</a:t>
            </a:r>
            <a:r>
              <a:rPr lang="da-DK" sz="1600" b="0" i="0" u="none" strike="noStrike">
                <a:solidFill>
                  <a:schemeClr val="tx1"/>
                </a:solidFill>
                <a:effectLst/>
                <a:latin typeface="+mn-lt"/>
              </a:rPr>
              <a:t> to </a:t>
            </a:r>
            <a:r>
              <a:rPr lang="da-DK" sz="1600" b="0" i="0" u="none" strike="noStrike" err="1">
                <a:solidFill>
                  <a:schemeClr val="tx1"/>
                </a:solidFill>
                <a:effectLst/>
                <a:latin typeface="+mn-lt"/>
              </a:rPr>
              <a:t>elevate</a:t>
            </a:r>
            <a:r>
              <a:rPr lang="da-DK" sz="1600" b="0" i="0" u="none" strike="noStrike">
                <a:solidFill>
                  <a:schemeClr val="tx1"/>
                </a:solidFill>
                <a:effectLst/>
                <a:latin typeface="+mn-lt"/>
              </a:rPr>
              <a:t> </a:t>
            </a:r>
            <a:r>
              <a:rPr lang="da-DK" sz="1600" b="0" i="0" u="none" strike="noStrike" err="1">
                <a:solidFill>
                  <a:schemeClr val="tx1"/>
                </a:solidFill>
                <a:effectLst/>
                <a:latin typeface="+mn-lt"/>
              </a:rPr>
              <a:t>your</a:t>
            </a:r>
            <a:r>
              <a:rPr lang="da-DK" sz="1600" b="0" i="0" u="none" strike="noStrike">
                <a:solidFill>
                  <a:schemeClr val="tx1"/>
                </a:solidFill>
                <a:effectLst/>
                <a:latin typeface="+mn-lt"/>
              </a:rPr>
              <a:t> business operations? Partner with </a:t>
            </a:r>
            <a:r>
              <a:rPr lang="da-DK" sz="1600" b="0" i="0" u="none" strike="noStrike" err="1">
                <a:solidFill>
                  <a:schemeClr val="tx1"/>
                </a:solidFill>
                <a:effectLst/>
                <a:latin typeface="+mn-lt"/>
              </a:rPr>
              <a:t>us</a:t>
            </a:r>
            <a:r>
              <a:rPr lang="da-DK" sz="1600" b="0" i="0" u="none" strike="noStrike">
                <a:solidFill>
                  <a:schemeClr val="tx1"/>
                </a:solidFill>
                <a:effectLst/>
                <a:latin typeface="+mn-lt"/>
              </a:rPr>
              <a:t> to </a:t>
            </a:r>
            <a:r>
              <a:rPr lang="da-DK" sz="1600" b="0" i="0" u="none" strike="noStrike" err="1">
                <a:solidFill>
                  <a:schemeClr val="tx1"/>
                </a:solidFill>
                <a:effectLst/>
                <a:latin typeface="+mn-lt"/>
              </a:rPr>
              <a:t>implement</a:t>
            </a:r>
            <a:r>
              <a:rPr lang="da-DK" sz="1600" b="0" i="0" u="none" strike="noStrike">
                <a:solidFill>
                  <a:schemeClr val="tx1"/>
                </a:solidFill>
                <a:effectLst/>
                <a:latin typeface="+mn-lt"/>
              </a:rPr>
              <a:t> business </a:t>
            </a:r>
            <a:r>
              <a:rPr lang="da-DK" sz="1600" b="0" i="0" u="none" strike="noStrike" err="1">
                <a:solidFill>
                  <a:schemeClr val="tx1"/>
                </a:solidFill>
                <a:effectLst/>
                <a:latin typeface="+mn-lt"/>
              </a:rPr>
              <a:t>applications</a:t>
            </a:r>
            <a:r>
              <a:rPr lang="da-DK" sz="1600" b="0" i="0" u="none" strike="noStrike">
                <a:solidFill>
                  <a:schemeClr val="tx1"/>
                </a:solidFill>
                <a:effectLst/>
                <a:latin typeface="+mn-lt"/>
              </a:rPr>
              <a:t> </a:t>
            </a:r>
            <a:r>
              <a:rPr lang="da-DK" sz="1600" b="0" i="0" u="none" strike="noStrike" err="1">
                <a:solidFill>
                  <a:schemeClr val="tx1"/>
                </a:solidFill>
                <a:effectLst/>
                <a:latin typeface="+mn-lt"/>
              </a:rPr>
              <a:t>that</a:t>
            </a:r>
            <a:r>
              <a:rPr lang="da-DK" sz="1600" b="0" i="0" u="none" strike="noStrike">
                <a:solidFill>
                  <a:schemeClr val="tx1"/>
                </a:solidFill>
                <a:effectLst/>
                <a:latin typeface="+mn-lt"/>
              </a:rPr>
              <a:t> not </a:t>
            </a:r>
            <a:r>
              <a:rPr lang="da-DK" sz="1600" b="0" i="0" u="none" strike="noStrike" err="1">
                <a:solidFill>
                  <a:schemeClr val="tx1"/>
                </a:solidFill>
                <a:effectLst/>
                <a:latin typeface="+mn-lt"/>
              </a:rPr>
              <a:t>only</a:t>
            </a:r>
            <a:r>
              <a:rPr lang="da-DK" sz="1600" b="0" i="0" u="none" strike="noStrike">
                <a:solidFill>
                  <a:schemeClr val="tx1"/>
                </a:solidFill>
                <a:effectLst/>
                <a:latin typeface="+mn-lt"/>
              </a:rPr>
              <a:t> </a:t>
            </a:r>
            <a:r>
              <a:rPr lang="da-DK" sz="1600" b="0" i="0" u="none" strike="noStrike" err="1">
                <a:solidFill>
                  <a:schemeClr val="tx1"/>
                </a:solidFill>
                <a:effectLst/>
                <a:latin typeface="+mn-lt"/>
              </a:rPr>
              <a:t>reduce</a:t>
            </a:r>
            <a:r>
              <a:rPr lang="da-DK" sz="1600" b="0" i="0" u="none" strike="noStrike">
                <a:solidFill>
                  <a:schemeClr val="tx1"/>
                </a:solidFill>
                <a:effectLst/>
                <a:latin typeface="+mn-lt"/>
              </a:rPr>
              <a:t> </a:t>
            </a:r>
            <a:r>
              <a:rPr lang="da-DK" sz="1600" b="0" i="0" u="none" strike="noStrike" err="1">
                <a:solidFill>
                  <a:schemeClr val="tx1"/>
                </a:solidFill>
                <a:effectLst/>
                <a:latin typeface="+mn-lt"/>
              </a:rPr>
              <a:t>costs</a:t>
            </a:r>
            <a:r>
              <a:rPr lang="da-DK" sz="1600" b="0" i="0" u="none" strike="noStrike">
                <a:solidFill>
                  <a:schemeClr val="tx1"/>
                </a:solidFill>
                <a:effectLst/>
                <a:latin typeface="+mn-lt"/>
              </a:rPr>
              <a:t> but </a:t>
            </a:r>
            <a:r>
              <a:rPr lang="da-DK" sz="1600" b="0" i="0" u="none" strike="noStrike" err="1">
                <a:solidFill>
                  <a:schemeClr val="tx1"/>
                </a:solidFill>
                <a:effectLst/>
                <a:latin typeface="+mn-lt"/>
              </a:rPr>
              <a:t>also</a:t>
            </a:r>
            <a:r>
              <a:rPr lang="da-DK" sz="1600" b="0" i="0" u="none" strike="noStrike">
                <a:solidFill>
                  <a:schemeClr val="tx1"/>
                </a:solidFill>
                <a:effectLst/>
                <a:latin typeface="+mn-lt"/>
              </a:rPr>
              <a:t> </a:t>
            </a:r>
            <a:r>
              <a:rPr lang="da-DK" sz="1600" b="0" i="0" u="none" strike="noStrike" err="1">
                <a:solidFill>
                  <a:schemeClr val="tx1"/>
                </a:solidFill>
                <a:effectLst/>
                <a:latin typeface="+mn-lt"/>
              </a:rPr>
              <a:t>increase</a:t>
            </a:r>
            <a:r>
              <a:rPr lang="da-DK" sz="1600" b="0" i="0" u="none" strike="noStrike">
                <a:solidFill>
                  <a:schemeClr val="tx1"/>
                </a:solidFill>
                <a:effectLst/>
                <a:latin typeface="+mn-lt"/>
              </a:rPr>
              <a:t> </a:t>
            </a:r>
            <a:r>
              <a:rPr lang="da-DK" sz="1600" b="0" i="0" u="none" strike="noStrike" err="1">
                <a:solidFill>
                  <a:schemeClr val="tx1"/>
                </a:solidFill>
                <a:effectLst/>
                <a:latin typeface="+mn-lt"/>
              </a:rPr>
              <a:t>efficiency</a:t>
            </a:r>
            <a:r>
              <a:rPr lang="da-DK" sz="1600" b="0" i="0" u="none" strike="noStrike">
                <a:solidFill>
                  <a:schemeClr val="tx1"/>
                </a:solidFill>
                <a:effectLst/>
                <a:latin typeface="+mn-lt"/>
              </a:rPr>
              <a:t>. With </a:t>
            </a:r>
            <a:r>
              <a:rPr lang="da-DK" sz="1600" b="0" i="0" u="none" strike="noStrike" err="1">
                <a:solidFill>
                  <a:schemeClr val="tx1"/>
                </a:solidFill>
                <a:effectLst/>
                <a:latin typeface="+mn-lt"/>
              </a:rPr>
              <a:t>our</a:t>
            </a:r>
            <a:r>
              <a:rPr lang="da-DK" sz="1600" b="0" i="0" u="none" strike="noStrike">
                <a:solidFill>
                  <a:schemeClr val="tx1"/>
                </a:solidFill>
                <a:effectLst/>
                <a:latin typeface="+mn-lt"/>
              </a:rPr>
              <a:t> solutions for </a:t>
            </a:r>
            <a:r>
              <a:rPr lang="da-DK" sz="1600" b="0" i="0" u="none" strike="noStrike" err="1">
                <a:solidFill>
                  <a:schemeClr val="tx1"/>
                </a:solidFill>
                <a:effectLst/>
                <a:latin typeface="+mn-lt"/>
              </a:rPr>
              <a:t>finance</a:t>
            </a:r>
            <a:r>
              <a:rPr lang="da-DK" sz="1600" b="0" i="0" u="none" strike="noStrike">
                <a:solidFill>
                  <a:schemeClr val="tx1"/>
                </a:solidFill>
                <a:effectLst/>
                <a:latin typeface="+mn-lt"/>
              </a:rPr>
              <a:t>, ressource </a:t>
            </a:r>
            <a:r>
              <a:rPr lang="da-DK" sz="1600" b="0" i="0" u="none" strike="noStrike" err="1">
                <a:solidFill>
                  <a:schemeClr val="tx1"/>
                </a:solidFill>
                <a:effectLst/>
                <a:latin typeface="+mn-lt"/>
              </a:rPr>
              <a:t>planning</a:t>
            </a:r>
            <a:r>
              <a:rPr lang="da-DK" sz="1600" b="0" i="0" u="none" strike="noStrike">
                <a:solidFill>
                  <a:schemeClr val="tx1"/>
                </a:solidFill>
                <a:effectLst/>
                <a:latin typeface="+mn-lt"/>
              </a:rPr>
              <a:t>, sales, marketing, </a:t>
            </a:r>
            <a:r>
              <a:rPr lang="da-DK" sz="1600" b="0" i="0" u="none" strike="noStrike" err="1">
                <a:solidFill>
                  <a:schemeClr val="tx1"/>
                </a:solidFill>
                <a:effectLst/>
                <a:latin typeface="+mn-lt"/>
              </a:rPr>
              <a:t>customer</a:t>
            </a:r>
            <a:r>
              <a:rPr lang="da-DK" sz="1600" b="0" i="0" u="none" strike="noStrike">
                <a:solidFill>
                  <a:schemeClr val="tx1"/>
                </a:solidFill>
                <a:effectLst/>
                <a:latin typeface="+mn-lt"/>
              </a:rPr>
              <a:t> service, and more, </a:t>
            </a:r>
            <a:r>
              <a:rPr lang="da-DK" sz="1600" b="0" i="0" u="none" strike="noStrike" err="1">
                <a:solidFill>
                  <a:schemeClr val="tx1"/>
                </a:solidFill>
                <a:effectLst/>
                <a:latin typeface="+mn-lt"/>
              </a:rPr>
              <a:t>we're</a:t>
            </a:r>
            <a:r>
              <a:rPr lang="da-DK" sz="1600" b="0" i="0" u="none" strike="noStrike">
                <a:solidFill>
                  <a:schemeClr val="tx1"/>
                </a:solidFill>
                <a:effectLst/>
                <a:latin typeface="+mn-lt"/>
              </a:rPr>
              <a:t> </a:t>
            </a:r>
            <a:r>
              <a:rPr lang="da-DK" sz="1600" b="0" i="0" u="none" strike="noStrike" err="1">
                <a:solidFill>
                  <a:schemeClr val="tx1"/>
                </a:solidFill>
                <a:effectLst/>
                <a:latin typeface="+mn-lt"/>
              </a:rPr>
              <a:t>dedicated</a:t>
            </a:r>
            <a:r>
              <a:rPr lang="da-DK" sz="1600" b="0" i="0" u="none" strike="noStrike">
                <a:solidFill>
                  <a:schemeClr val="tx1"/>
                </a:solidFill>
                <a:effectLst/>
                <a:latin typeface="+mn-lt"/>
              </a:rPr>
              <a:t> to </a:t>
            </a:r>
            <a:r>
              <a:rPr lang="da-DK" sz="1600" b="0" i="0" u="none" strike="noStrike" err="1">
                <a:solidFill>
                  <a:schemeClr val="tx1"/>
                </a:solidFill>
                <a:effectLst/>
                <a:latin typeface="+mn-lt"/>
              </a:rPr>
              <a:t>your</a:t>
            </a:r>
            <a:r>
              <a:rPr lang="da-DK" sz="1600" b="0" i="0" u="none" strike="noStrike">
                <a:solidFill>
                  <a:schemeClr val="tx1"/>
                </a:solidFill>
                <a:effectLst/>
                <a:latin typeface="+mn-lt"/>
              </a:rPr>
              <a:t> </a:t>
            </a:r>
            <a:r>
              <a:rPr lang="da-DK" sz="1600" b="0" i="0" u="none" strike="noStrike" err="1">
                <a:solidFill>
                  <a:schemeClr val="tx1"/>
                </a:solidFill>
                <a:effectLst/>
                <a:latin typeface="+mn-lt"/>
              </a:rPr>
              <a:t>success</a:t>
            </a:r>
            <a:r>
              <a:rPr lang="da-DK" sz="1600" b="0" i="0" u="none" strike="noStrike">
                <a:solidFill>
                  <a:schemeClr val="tx1"/>
                </a:solidFill>
                <a:effectLst/>
                <a:latin typeface="+mn-lt"/>
              </a:rPr>
              <a:t>.</a:t>
            </a:r>
          </a:p>
          <a:p>
            <a:pPr marL="0" indent="0" rtl="0">
              <a:spcBef>
                <a:spcPts val="0"/>
              </a:spcBef>
              <a:spcAft>
                <a:spcPts val="600"/>
              </a:spcAft>
              <a:buNone/>
            </a:pPr>
            <a:endParaRPr lang="da-DK">
              <a:solidFill>
                <a:schemeClr val="tx1"/>
              </a:solidFill>
            </a:endParaRPr>
          </a:p>
          <a:p>
            <a:pPr>
              <a:spcAft>
                <a:spcPts val="600"/>
              </a:spcAft>
            </a:pPr>
            <a:r>
              <a:rPr lang="da-DK" sz="1600" b="0" i="0" u="none" strike="noStrike">
                <a:solidFill>
                  <a:schemeClr val="tx1"/>
                </a:solidFill>
                <a:effectLst/>
                <a:latin typeface="+mn-lt"/>
              </a:rPr>
              <a:t>ERP</a:t>
            </a:r>
          </a:p>
          <a:p>
            <a:pPr>
              <a:spcAft>
                <a:spcPts val="600"/>
              </a:spcAft>
            </a:pPr>
            <a:r>
              <a:rPr lang="da-DK" b="0" i="0" u="none" strike="noStrike">
                <a:solidFill>
                  <a:schemeClr val="tx1"/>
                </a:solidFill>
                <a:effectLst/>
                <a:latin typeface="+mn-lt"/>
              </a:rPr>
              <a:t>Customer Engagement</a:t>
            </a:r>
          </a:p>
          <a:p>
            <a:pPr>
              <a:spcAft>
                <a:spcPts val="600"/>
              </a:spcAft>
            </a:pPr>
            <a:r>
              <a:rPr lang="da-DK">
                <a:solidFill>
                  <a:schemeClr val="tx1"/>
                </a:solidFill>
              </a:rPr>
              <a:t>CRM</a:t>
            </a:r>
          </a:p>
          <a:p>
            <a:pPr>
              <a:spcAft>
                <a:spcPts val="600"/>
              </a:spcAft>
            </a:pPr>
            <a:r>
              <a:rPr lang="da-DK" b="0" i="0" u="none" strike="noStrike">
                <a:solidFill>
                  <a:schemeClr val="tx1"/>
                </a:solidFill>
                <a:effectLst/>
                <a:latin typeface="+mn-lt"/>
              </a:rPr>
              <a:t>Low </a:t>
            </a:r>
            <a:r>
              <a:rPr lang="da-DK" b="0" i="0" u="none" strike="noStrike" err="1">
                <a:solidFill>
                  <a:schemeClr val="tx1"/>
                </a:solidFill>
                <a:effectLst/>
                <a:latin typeface="+mn-lt"/>
              </a:rPr>
              <a:t>code</a:t>
            </a:r>
            <a:r>
              <a:rPr lang="da-DK" b="0" i="0" u="none" strike="noStrike">
                <a:solidFill>
                  <a:schemeClr val="tx1"/>
                </a:solidFill>
                <a:effectLst/>
                <a:latin typeface="+mn-lt"/>
              </a:rPr>
              <a:t> &amp; no </a:t>
            </a:r>
            <a:r>
              <a:rPr lang="da-DK" b="0" i="0" u="none" strike="noStrike" err="1">
                <a:solidFill>
                  <a:schemeClr val="tx1"/>
                </a:solidFill>
                <a:effectLst/>
                <a:latin typeface="+mn-lt"/>
              </a:rPr>
              <a:t>code</a:t>
            </a:r>
            <a:r>
              <a:rPr lang="da-DK" b="0" i="0" u="none" strike="noStrike">
                <a:solidFill>
                  <a:schemeClr val="tx1"/>
                </a:solidFill>
                <a:effectLst/>
                <a:latin typeface="+mn-lt"/>
              </a:rPr>
              <a:t> solutions</a:t>
            </a:r>
          </a:p>
          <a:p>
            <a:pPr>
              <a:spcAft>
                <a:spcPts val="600"/>
              </a:spcAft>
            </a:pPr>
            <a:r>
              <a:rPr lang="da-DK" err="1">
                <a:solidFill>
                  <a:schemeClr val="tx1"/>
                </a:solidFill>
              </a:rPr>
              <a:t>Process</a:t>
            </a:r>
            <a:r>
              <a:rPr lang="da-DK">
                <a:solidFill>
                  <a:schemeClr val="tx1"/>
                </a:solidFill>
              </a:rPr>
              <a:t> </a:t>
            </a:r>
            <a:r>
              <a:rPr lang="da-DK" err="1">
                <a:solidFill>
                  <a:schemeClr val="tx1"/>
                </a:solidFill>
              </a:rPr>
              <a:t>optimization</a:t>
            </a:r>
            <a:r>
              <a:rPr lang="da-DK">
                <a:solidFill>
                  <a:schemeClr val="tx1"/>
                </a:solidFill>
              </a:rPr>
              <a:t> and workflow automation</a:t>
            </a:r>
            <a:endParaRPr lang="da-DK" b="0" i="0" u="none" strike="noStrike">
              <a:solidFill>
                <a:schemeClr val="tx1"/>
              </a:solidFill>
              <a:effectLst/>
              <a:latin typeface="+mn-lt"/>
            </a:endParaRPr>
          </a:p>
          <a:p>
            <a:pPr>
              <a:spcAft>
                <a:spcPts val="600"/>
              </a:spcAft>
            </a:pPr>
            <a:r>
              <a:rPr lang="da-DK">
                <a:solidFill>
                  <a:schemeClr val="tx1"/>
                </a:solidFill>
              </a:rPr>
              <a:t>Business Intelligence &amp; Analytics</a:t>
            </a:r>
            <a:r>
              <a:rPr lang="da-DK" b="0" i="0" u="none" strike="noStrike">
                <a:solidFill>
                  <a:schemeClr val="tx1"/>
                </a:solidFill>
                <a:effectLst/>
                <a:latin typeface="+mn-lt"/>
              </a:rPr>
              <a:t> </a:t>
            </a:r>
          </a:p>
          <a:p>
            <a:pPr>
              <a:spcAft>
                <a:spcPts val="600"/>
              </a:spcAft>
            </a:pPr>
            <a:endParaRPr lang="da-DK">
              <a:solidFill>
                <a:schemeClr val="tx1"/>
              </a:solidFill>
            </a:endParaRPr>
          </a:p>
        </p:txBody>
      </p:sp>
      <p:sp>
        <p:nvSpPr>
          <p:cNvPr id="5" name="Text Placeholder 4">
            <a:extLst>
              <a:ext uri="{FF2B5EF4-FFF2-40B4-BE49-F238E27FC236}">
                <a16:creationId xmlns:a16="http://schemas.microsoft.com/office/drawing/2014/main" id="{29DF35C1-24CB-FB5A-0593-025B1B5D4A7E}"/>
              </a:ext>
            </a:extLst>
          </p:cNvPr>
          <p:cNvSpPr>
            <a:spLocks noGrp="1"/>
          </p:cNvSpPr>
          <p:nvPr>
            <p:ph type="body" sz="quarter" idx="11"/>
          </p:nvPr>
        </p:nvSpPr>
        <p:spPr/>
        <p:txBody>
          <a:bodyPr/>
          <a:lstStyle/>
          <a:p>
            <a:r>
              <a:rPr lang="en-NO"/>
              <a:t>Services</a:t>
            </a:r>
          </a:p>
        </p:txBody>
      </p:sp>
    </p:spTree>
    <p:extLst>
      <p:ext uri="{BB962C8B-B14F-4D97-AF65-F5344CB8AC3E}">
        <p14:creationId xmlns:p14="http://schemas.microsoft.com/office/powerpoint/2010/main" val="350041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2D26FD4-04BE-216A-A36D-75A5E710A161}"/>
              </a:ext>
            </a:extLst>
          </p:cNvPr>
          <p:cNvSpPr/>
          <p:nvPr/>
        </p:nvSpPr>
        <p:spPr>
          <a:xfrm>
            <a:off x="587375" y="4365625"/>
            <a:ext cx="5845230" cy="2016125"/>
          </a:xfrm>
          <a:prstGeom prst="roundRect">
            <a:avLst>
              <a:gd name="adj" fmla="val 1604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2" name="Title 1">
            <a:extLst>
              <a:ext uri="{FF2B5EF4-FFF2-40B4-BE49-F238E27FC236}">
                <a16:creationId xmlns:a16="http://schemas.microsoft.com/office/drawing/2014/main" id="{DACB5624-6B63-9D67-CCCF-122A64388D68}"/>
              </a:ext>
            </a:extLst>
          </p:cNvPr>
          <p:cNvSpPr>
            <a:spLocks noGrp="1"/>
          </p:cNvSpPr>
          <p:nvPr>
            <p:ph type="title"/>
          </p:nvPr>
        </p:nvSpPr>
        <p:spPr>
          <a:xfrm>
            <a:off x="587375" y="548481"/>
            <a:ext cx="9535033" cy="865188"/>
          </a:xfrm>
        </p:spPr>
        <p:txBody>
          <a:bodyPr/>
          <a:lstStyle/>
          <a:p>
            <a:r>
              <a:rPr lang="en-GB" b="1"/>
              <a:t>Transforming Operations with AI-Driven Insights</a:t>
            </a:r>
            <a:endParaRPr lang="en-GB"/>
          </a:p>
        </p:txBody>
      </p:sp>
      <p:sp>
        <p:nvSpPr>
          <p:cNvPr id="3" name="Text Placeholder 2">
            <a:extLst>
              <a:ext uri="{FF2B5EF4-FFF2-40B4-BE49-F238E27FC236}">
                <a16:creationId xmlns:a16="http://schemas.microsoft.com/office/drawing/2014/main" id="{94B6898B-6D2F-8153-ABE2-ECE4F4D0AAE8}"/>
              </a:ext>
            </a:extLst>
          </p:cNvPr>
          <p:cNvSpPr>
            <a:spLocks noGrp="1"/>
          </p:cNvSpPr>
          <p:nvPr>
            <p:ph type="body" sz="quarter" idx="10"/>
          </p:nvPr>
        </p:nvSpPr>
        <p:spPr>
          <a:xfrm>
            <a:off x="587375" y="1484313"/>
            <a:ext cx="6000310" cy="2620475"/>
          </a:xfrm>
        </p:spPr>
        <p:txBody>
          <a:bodyPr/>
          <a:lstStyle/>
          <a:p>
            <a:pPr marL="0" indent="0">
              <a:buNone/>
            </a:pPr>
            <a:r>
              <a:rPr lang="en-GB" sz="1200">
                <a:latin typeface="+mj-lt"/>
              </a:rPr>
              <a:t>[Leading Global Manufacturer] faced growing pressure to improve operational efficiency and reduce downtime across its production facilities. They partnered with our Data &amp; AI team to unlock the potential of their data and drive smarter, faster decisions.</a:t>
            </a:r>
          </a:p>
          <a:p>
            <a:pPr marL="0" indent="0">
              <a:buNone/>
            </a:pPr>
            <a:endParaRPr lang="en-NO" sz="1200">
              <a:latin typeface="+mj-lt"/>
            </a:endParaRPr>
          </a:p>
          <a:p>
            <a:pPr marL="0" indent="0">
              <a:buNone/>
            </a:pPr>
            <a:r>
              <a:rPr lang="en-NO" sz="1200">
                <a:latin typeface="+mj-lt"/>
              </a:rPr>
              <a:t>THE CHALLENGE</a:t>
            </a:r>
          </a:p>
          <a:p>
            <a:pPr marL="0" indent="0">
              <a:buNone/>
            </a:pPr>
            <a:r>
              <a:rPr lang="en-GB" sz="1200"/>
              <a:t>The client struggled with siloed data, reactive maintenance, and rising costs due to unplanned equipment failures. Their existing systems lacked the predictive capabilities needed to stay ahead of disruptions.</a:t>
            </a:r>
          </a:p>
          <a:p>
            <a:pPr marL="0" indent="0">
              <a:buNone/>
            </a:pPr>
            <a:endParaRPr lang="en-NO" sz="1200">
              <a:latin typeface="+mj-lt"/>
            </a:endParaRPr>
          </a:p>
          <a:p>
            <a:pPr marL="0" indent="0">
              <a:buNone/>
            </a:pPr>
            <a:r>
              <a:rPr lang="en-NO" sz="1200">
                <a:latin typeface="+mj-lt"/>
              </a:rPr>
              <a:t>OUR APPROACH</a:t>
            </a:r>
          </a:p>
          <a:p>
            <a:pPr marL="0" indent="0">
              <a:buNone/>
            </a:pPr>
            <a:r>
              <a:rPr lang="en-GB" sz="1200"/>
              <a:t>We implemented an advanced data platform integrating IoT sensor data, production logs, and ERP systems. A custom AI model was developed to predict equipment failures, optimize maintenance schedules, and uncover hidden inefficiencies.</a:t>
            </a:r>
          </a:p>
        </p:txBody>
      </p:sp>
      <p:pic>
        <p:nvPicPr>
          <p:cNvPr id="8" name="Picture 7" descr="A group of people in a factory&#10;&#10;AI-generated content may be incorrect.">
            <a:extLst>
              <a:ext uri="{FF2B5EF4-FFF2-40B4-BE49-F238E27FC236}">
                <a16:creationId xmlns:a16="http://schemas.microsoft.com/office/drawing/2014/main" id="{813531A0-BF16-4642-0E55-B210EA9B18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40575" y="1484313"/>
            <a:ext cx="4464050" cy="4392614"/>
          </a:xfrm>
          <a:prstGeom prst="roundRect">
            <a:avLst>
              <a:gd name="adj" fmla="val 10595"/>
            </a:avLst>
          </a:prstGeom>
        </p:spPr>
      </p:pic>
      <p:pic>
        <p:nvPicPr>
          <p:cNvPr id="23" name="Picture 22">
            <a:extLst>
              <a:ext uri="{FF2B5EF4-FFF2-40B4-BE49-F238E27FC236}">
                <a16:creationId xmlns:a16="http://schemas.microsoft.com/office/drawing/2014/main" id="{28CF3E70-0B6D-A2A6-EBC9-4B183A3AFB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193" y="212955"/>
            <a:ext cx="862782" cy="335526"/>
          </a:xfrm>
          <a:prstGeom prst="rect">
            <a:avLst/>
          </a:prstGeom>
        </p:spPr>
      </p:pic>
      <p:sp>
        <p:nvSpPr>
          <p:cNvPr id="6" name="Text Placeholder 2">
            <a:extLst>
              <a:ext uri="{FF2B5EF4-FFF2-40B4-BE49-F238E27FC236}">
                <a16:creationId xmlns:a16="http://schemas.microsoft.com/office/drawing/2014/main" id="{72F99200-50B1-92A4-DD3E-940240CBD14A}"/>
              </a:ext>
            </a:extLst>
          </p:cNvPr>
          <p:cNvSpPr txBox="1">
            <a:spLocks/>
          </p:cNvSpPr>
          <p:nvPr/>
        </p:nvSpPr>
        <p:spPr>
          <a:xfrm>
            <a:off x="857678" y="4578674"/>
            <a:ext cx="5459703" cy="2215918"/>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sz="1200" b="1" dirty="0">
                <a:latin typeface="+mj-lt"/>
              </a:rPr>
              <a:t>THE IMPACT</a:t>
            </a:r>
            <a:endParaRPr lang="en-GB" sz="1200" dirty="0"/>
          </a:p>
          <a:p>
            <a:pPr>
              <a:buFont typeface="Arial" panose="020B0604020202020204" pitchFamily="34" charset="0"/>
              <a:buChar char="•"/>
            </a:pPr>
            <a:r>
              <a:rPr lang="en-GB" sz="1200" b="1" dirty="0">
                <a:latin typeface="+mj-lt"/>
              </a:rPr>
              <a:t>20% reduction</a:t>
            </a:r>
            <a:r>
              <a:rPr lang="en-GB" sz="1200" dirty="0">
                <a:latin typeface="+mj-lt"/>
              </a:rPr>
              <a:t> </a:t>
            </a:r>
            <a:r>
              <a:rPr lang="en-GB" sz="1200" dirty="0"/>
              <a:t>in unplanned downtime within 6 months</a:t>
            </a:r>
          </a:p>
          <a:p>
            <a:pPr>
              <a:buFont typeface="Arial" panose="020B0604020202020204" pitchFamily="34" charset="0"/>
              <a:buChar char="•"/>
            </a:pPr>
            <a:r>
              <a:rPr lang="en-GB" sz="1200" b="1" dirty="0">
                <a:latin typeface="+mj-lt"/>
              </a:rPr>
              <a:t>15% increase</a:t>
            </a:r>
            <a:r>
              <a:rPr lang="en-GB" sz="1200" dirty="0">
                <a:latin typeface="+mj-lt"/>
              </a:rPr>
              <a:t> </a:t>
            </a:r>
            <a:r>
              <a:rPr lang="en-GB" sz="1200" dirty="0"/>
              <a:t>in production line efficiency</a:t>
            </a:r>
          </a:p>
          <a:p>
            <a:pPr>
              <a:buFont typeface="Arial" panose="020B0604020202020204" pitchFamily="34" charset="0"/>
              <a:buChar char="•"/>
            </a:pPr>
            <a:r>
              <a:rPr lang="en-GB" sz="1200" b="1" dirty="0">
                <a:latin typeface="+mj-lt"/>
              </a:rPr>
              <a:t>Real-time insights</a:t>
            </a:r>
            <a:r>
              <a:rPr lang="en-GB" sz="1200" dirty="0">
                <a:latin typeface="+mj-lt"/>
              </a:rPr>
              <a:t> </a:t>
            </a:r>
            <a:r>
              <a:rPr lang="en-GB" sz="1200" dirty="0"/>
              <a:t>empowering proactive decision-making</a:t>
            </a:r>
          </a:p>
          <a:p>
            <a:pPr>
              <a:buFont typeface="Arial" panose="020B0604020202020204" pitchFamily="34" charset="0"/>
              <a:buChar char="•"/>
            </a:pPr>
            <a:r>
              <a:rPr lang="en-GB" sz="1200" b="1" dirty="0">
                <a:latin typeface="+mj-lt"/>
              </a:rPr>
              <a:t>Scalable AI framework</a:t>
            </a:r>
            <a:r>
              <a:rPr lang="en-GB" sz="1200" dirty="0">
                <a:latin typeface="+mj-lt"/>
              </a:rPr>
              <a:t> </a:t>
            </a:r>
            <a:r>
              <a:rPr lang="en-GB" sz="1200" dirty="0"/>
              <a:t>ready to expand to global sites</a:t>
            </a:r>
          </a:p>
          <a:p>
            <a:pPr marL="0" indent="0">
              <a:buNone/>
            </a:pPr>
            <a:br>
              <a:rPr lang="en-GB" sz="1200" dirty="0"/>
            </a:br>
            <a:r>
              <a:rPr lang="en-GB" sz="1200" dirty="0"/>
              <a:t>Our collaboration not only delivered measurable improvements but also equipped the client with a future-proof foundation for continuous innovation and growth.</a:t>
            </a:r>
          </a:p>
        </p:txBody>
      </p:sp>
    </p:spTree>
    <p:extLst>
      <p:ext uri="{BB962C8B-B14F-4D97-AF65-F5344CB8AC3E}">
        <p14:creationId xmlns:p14="http://schemas.microsoft.com/office/powerpoint/2010/main" val="227044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27BE0E0-603A-4E14-6298-312390F4BC32}"/>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xfrm>
            <a:off x="-1093099" y="0"/>
            <a:ext cx="6325499" cy="6858000"/>
          </a:xfrm>
        </p:spPr>
      </p:pic>
      <p:sp>
        <p:nvSpPr>
          <p:cNvPr id="3" name="Title 2">
            <a:extLst>
              <a:ext uri="{FF2B5EF4-FFF2-40B4-BE49-F238E27FC236}">
                <a16:creationId xmlns:a16="http://schemas.microsoft.com/office/drawing/2014/main" id="{067CA597-BCD5-7561-B13A-87910BCEA292}"/>
              </a:ext>
            </a:extLst>
          </p:cNvPr>
          <p:cNvSpPr>
            <a:spLocks noGrp="1"/>
          </p:cNvSpPr>
          <p:nvPr>
            <p:ph type="title"/>
          </p:nvPr>
        </p:nvSpPr>
        <p:spPr/>
        <p:txBody>
          <a:bodyPr/>
          <a:lstStyle/>
          <a:p>
            <a:r>
              <a:rPr lang="en-NO" dirty="0"/>
              <a:t>Who is twoday?</a:t>
            </a:r>
          </a:p>
        </p:txBody>
      </p:sp>
      <p:sp>
        <p:nvSpPr>
          <p:cNvPr id="8" name="Text Placeholder 7">
            <a:extLst>
              <a:ext uri="{FF2B5EF4-FFF2-40B4-BE49-F238E27FC236}">
                <a16:creationId xmlns:a16="http://schemas.microsoft.com/office/drawing/2014/main" id="{99052865-72A5-B170-F780-B951BEC7B66B}"/>
              </a:ext>
            </a:extLst>
          </p:cNvPr>
          <p:cNvSpPr>
            <a:spLocks noGrp="1"/>
          </p:cNvSpPr>
          <p:nvPr>
            <p:ph type="body" sz="quarter" idx="13"/>
          </p:nvPr>
        </p:nvSpPr>
        <p:spPr>
          <a:xfrm>
            <a:off x="6203950" y="1990748"/>
            <a:ext cx="4989567" cy="3345475"/>
          </a:xfrm>
        </p:spPr>
        <p:txBody>
          <a:bodyPr/>
          <a:lstStyle/>
          <a:p>
            <a:pPr marL="0" indent="0">
              <a:lnSpc>
                <a:spcPts val="2400"/>
              </a:lnSpc>
              <a:spcBef>
                <a:spcPts val="0"/>
              </a:spcBef>
              <a:spcAft>
                <a:spcPts val="1800"/>
              </a:spcAft>
              <a:buNone/>
            </a:pPr>
            <a:r>
              <a:rPr lang="da-DK" sz="1600" dirty="0" err="1"/>
              <a:t>twoday</a:t>
            </a:r>
            <a:r>
              <a:rPr lang="da-DK" sz="1600" dirty="0"/>
              <a:t> is a </a:t>
            </a:r>
            <a:r>
              <a:rPr lang="da-DK" sz="1600" dirty="0" err="1"/>
              <a:t>technology</a:t>
            </a:r>
            <a:r>
              <a:rPr lang="da-DK" sz="1600" dirty="0"/>
              <a:t> </a:t>
            </a:r>
            <a:r>
              <a:rPr lang="da-DK" sz="1600" dirty="0" err="1"/>
              <a:t>company</a:t>
            </a:r>
            <a:r>
              <a:rPr lang="da-DK" sz="1600" dirty="0"/>
              <a:t>, </a:t>
            </a:r>
            <a:r>
              <a:rPr lang="da-DK" sz="1600" dirty="0" err="1"/>
              <a:t>focusing</a:t>
            </a:r>
            <a:r>
              <a:rPr lang="da-DK" sz="1600" dirty="0"/>
              <a:t> on software </a:t>
            </a:r>
            <a:r>
              <a:rPr lang="da-DK" sz="1600" dirty="0" err="1"/>
              <a:t>development</a:t>
            </a:r>
            <a:r>
              <a:rPr lang="da-DK" sz="1600" dirty="0"/>
              <a:t>, data &amp; business </a:t>
            </a:r>
            <a:r>
              <a:rPr lang="da-DK" sz="1600" dirty="0" err="1"/>
              <a:t>intelligence</a:t>
            </a:r>
            <a:r>
              <a:rPr lang="da-DK" sz="1600" dirty="0"/>
              <a:t>, AI &amp; automation, </a:t>
            </a:r>
            <a:r>
              <a:rPr lang="da-DK" sz="1600" dirty="0" err="1"/>
              <a:t>consultancy</a:t>
            </a:r>
            <a:r>
              <a:rPr lang="da-DK" sz="1600" dirty="0"/>
              <a:t> services and </a:t>
            </a:r>
            <a:r>
              <a:rPr lang="da-DK" sz="1600" dirty="0" err="1"/>
              <a:t>tailor</a:t>
            </a:r>
            <a:r>
              <a:rPr lang="da-DK" sz="1600" dirty="0"/>
              <a:t> made </a:t>
            </a:r>
            <a:r>
              <a:rPr lang="da-DK" sz="1600" dirty="0" err="1"/>
              <a:t>applications</a:t>
            </a:r>
            <a:r>
              <a:rPr lang="da-DK" sz="1600" dirty="0"/>
              <a:t> to </a:t>
            </a:r>
            <a:r>
              <a:rPr lang="da-DK" sz="1600" dirty="0" err="1"/>
              <a:t>both</a:t>
            </a:r>
            <a:r>
              <a:rPr lang="da-DK" sz="1600" dirty="0"/>
              <a:t> the private and public </a:t>
            </a:r>
            <a:r>
              <a:rPr lang="da-DK" sz="1600" dirty="0" err="1"/>
              <a:t>sector</a:t>
            </a:r>
            <a:r>
              <a:rPr lang="da-DK" sz="1600" dirty="0"/>
              <a:t>. With </a:t>
            </a:r>
            <a:r>
              <a:rPr lang="da-DK" sz="1600" dirty="0" err="1"/>
              <a:t>our</a:t>
            </a:r>
            <a:r>
              <a:rPr lang="da-DK" sz="1600" dirty="0"/>
              <a:t> 3000 top professionals </a:t>
            </a:r>
            <a:r>
              <a:rPr lang="da-DK" sz="1600" dirty="0" err="1"/>
              <a:t>across</a:t>
            </a:r>
            <a:r>
              <a:rPr lang="da-DK" sz="1600" dirty="0"/>
              <a:t> the Nordics and </a:t>
            </a:r>
            <a:r>
              <a:rPr lang="da-DK" sz="1600" dirty="0" err="1"/>
              <a:t>Lithuania</a:t>
            </a:r>
            <a:r>
              <a:rPr lang="da-DK" sz="1600" dirty="0"/>
              <a:t> and a </a:t>
            </a:r>
            <a:r>
              <a:rPr lang="da-DK" sz="1600" dirty="0" err="1"/>
              <a:t>revenue</a:t>
            </a:r>
            <a:r>
              <a:rPr lang="da-DK" sz="1600" dirty="0"/>
              <a:t> of 356mill Euro in 2023, </a:t>
            </a:r>
            <a:r>
              <a:rPr lang="da-DK" sz="1600" dirty="0" err="1"/>
              <a:t>we</a:t>
            </a:r>
            <a:r>
              <a:rPr lang="da-DK" sz="1600" dirty="0"/>
              <a:t> </a:t>
            </a:r>
            <a:r>
              <a:rPr lang="da-DK" sz="1600" dirty="0" err="1"/>
              <a:t>are</a:t>
            </a:r>
            <a:r>
              <a:rPr lang="da-DK" sz="1600" dirty="0"/>
              <a:t> a </a:t>
            </a:r>
            <a:r>
              <a:rPr lang="da-DK" sz="1600" dirty="0" err="1"/>
              <a:t>leading</a:t>
            </a:r>
            <a:r>
              <a:rPr lang="da-DK" sz="1600" dirty="0"/>
              <a:t> partner in </a:t>
            </a:r>
            <a:r>
              <a:rPr lang="da-DK" sz="1600" dirty="0" err="1"/>
              <a:t>helping</a:t>
            </a:r>
            <a:r>
              <a:rPr lang="da-DK" sz="1600" dirty="0"/>
              <a:t> </a:t>
            </a:r>
            <a:r>
              <a:rPr lang="da-DK" sz="1600" dirty="0" err="1"/>
              <a:t>our</a:t>
            </a:r>
            <a:r>
              <a:rPr lang="da-DK" sz="1600" dirty="0"/>
              <a:t> </a:t>
            </a:r>
            <a:r>
              <a:rPr lang="da-DK" sz="1600" dirty="0" err="1"/>
              <a:t>customers</a:t>
            </a:r>
            <a:r>
              <a:rPr lang="da-DK" sz="1600" dirty="0"/>
              <a:t> </a:t>
            </a:r>
            <a:r>
              <a:rPr lang="da-DK" sz="1600" dirty="0" err="1"/>
              <a:t>succeed</a:t>
            </a:r>
            <a:r>
              <a:rPr lang="da-DK" sz="1600" dirty="0"/>
              <a:t> in </a:t>
            </a:r>
            <a:r>
              <a:rPr lang="da-DK" sz="1600" dirty="0" err="1"/>
              <a:t>their</a:t>
            </a:r>
            <a:r>
              <a:rPr lang="da-DK" sz="1600" dirty="0"/>
              <a:t> digital transformation.</a:t>
            </a:r>
          </a:p>
          <a:p>
            <a:pPr marL="0" indent="0">
              <a:lnSpc>
                <a:spcPts val="2400"/>
              </a:lnSpc>
              <a:spcBef>
                <a:spcPts val="0"/>
              </a:spcBef>
              <a:spcAft>
                <a:spcPts val="1800"/>
              </a:spcAft>
              <a:buNone/>
            </a:pPr>
            <a:r>
              <a:rPr lang="da-DK" sz="1600" dirty="0" err="1"/>
              <a:t>twoday</a:t>
            </a:r>
            <a:r>
              <a:rPr lang="da-DK" sz="1600" dirty="0"/>
              <a:t> </a:t>
            </a:r>
            <a:r>
              <a:rPr lang="da-DK" sz="1600" dirty="0" err="1"/>
              <a:t>we</a:t>
            </a:r>
            <a:r>
              <a:rPr lang="da-DK" sz="1600" dirty="0"/>
              <a:t> </a:t>
            </a:r>
            <a:r>
              <a:rPr lang="da-DK" sz="1600" b="1" dirty="0" err="1">
                <a:latin typeface="Franklin Gothic Demi" panose="020B0603020102020204" pitchFamily="34" charset="0"/>
              </a:rPr>
              <a:t>create</a:t>
            </a:r>
            <a:r>
              <a:rPr lang="da-DK" sz="1600" dirty="0"/>
              <a:t> a </a:t>
            </a:r>
            <a:r>
              <a:rPr lang="da-DK" sz="1600" dirty="0" err="1"/>
              <a:t>better</a:t>
            </a:r>
            <a:r>
              <a:rPr lang="da-DK" sz="1600" dirty="0"/>
              <a:t> </a:t>
            </a:r>
            <a:r>
              <a:rPr lang="da-DK" sz="1600" dirty="0" err="1"/>
              <a:t>tomorrow</a:t>
            </a:r>
            <a:r>
              <a:rPr lang="da-DK" sz="1600" dirty="0"/>
              <a:t> </a:t>
            </a:r>
            <a:r>
              <a:rPr lang="da-DK" sz="1600" dirty="0" err="1"/>
              <a:t>through</a:t>
            </a:r>
            <a:r>
              <a:rPr lang="da-DK" sz="1600" dirty="0"/>
              <a:t> </a:t>
            </a:r>
            <a:r>
              <a:rPr lang="da-DK" sz="1600" b="1" dirty="0" err="1">
                <a:latin typeface="Franklin Gothic Demi" panose="020B0603020102020204" pitchFamily="34" charset="0"/>
              </a:rPr>
              <a:t>technology</a:t>
            </a:r>
            <a:r>
              <a:rPr lang="da-DK" sz="1600" dirty="0"/>
              <a:t>.</a:t>
            </a:r>
          </a:p>
        </p:txBody>
      </p:sp>
      <p:sp>
        <p:nvSpPr>
          <p:cNvPr id="4" name="Text Placeholder 3">
            <a:extLst>
              <a:ext uri="{FF2B5EF4-FFF2-40B4-BE49-F238E27FC236}">
                <a16:creationId xmlns:a16="http://schemas.microsoft.com/office/drawing/2014/main" id="{F1D7E61C-B8A1-0D8E-7243-16CDB225A983}"/>
              </a:ext>
            </a:extLst>
          </p:cNvPr>
          <p:cNvSpPr>
            <a:spLocks noGrp="1"/>
          </p:cNvSpPr>
          <p:nvPr>
            <p:ph type="body" sz="quarter" idx="11"/>
          </p:nvPr>
        </p:nvSpPr>
        <p:spPr/>
        <p:txBody>
          <a:bodyPr/>
          <a:lstStyle/>
          <a:p>
            <a:endParaRPr lang="en-NO"/>
          </a:p>
        </p:txBody>
      </p:sp>
    </p:spTree>
    <p:extLst>
      <p:ext uri="{BB962C8B-B14F-4D97-AF65-F5344CB8AC3E}">
        <p14:creationId xmlns:p14="http://schemas.microsoft.com/office/powerpoint/2010/main" val="199588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Billede 16">
            <a:extLst>
              <a:ext uri="{FF2B5EF4-FFF2-40B4-BE49-F238E27FC236}">
                <a16:creationId xmlns:a16="http://schemas.microsoft.com/office/drawing/2014/main" id="{CB78E602-EEEA-D314-DD1C-041D3FEA62B0}"/>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283527" y="511301"/>
            <a:ext cx="13715204" cy="12960000"/>
          </a:xfrm>
          <a:prstGeom prst="rect">
            <a:avLst/>
          </a:prstGeom>
          <a:noFill/>
        </p:spPr>
      </p:pic>
      <p:pic>
        <p:nvPicPr>
          <p:cNvPr id="13" name="Picture 2">
            <a:extLst>
              <a:ext uri="{FF2B5EF4-FFF2-40B4-BE49-F238E27FC236}">
                <a16:creationId xmlns:a16="http://schemas.microsoft.com/office/drawing/2014/main" id="{24C8BB66-AD87-E160-1840-351BBF0217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0557" y="377767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4BE5DBE-2978-3BEF-FC68-43A145BEEE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606" y="3613219"/>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E0D883ED-1CC4-84F9-7F2B-E80F296A53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0937" y="323683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A2492CD4-5B44-2EEC-7ABF-6CC78E02F2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4468" y="484707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41DA67A4-32DE-D26C-D9F4-C2078D24F6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1363" y="4557274"/>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2443AA9-DE6B-0892-C1D2-3B4590D1DD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0937" y="456125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99D61E68-9A4A-1E41-6688-65BBB423F8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4872" y="4725144"/>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CBBC7B55-2BD0-4CD3-BFC1-51EE65D19E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5154" y="417735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ED57CFA1-53B4-7FB4-2828-34CB6D474F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067" y="446096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1DA0CA09-837F-B68C-73A8-05A769D5DD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8398" y="467697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42C84E0F-7805-59E7-A0CC-62C95C1DF5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9076" y="5242845"/>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74D0BAA6-1C3D-F40D-AFC7-E23A254556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1158" y="5793801"/>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072A33C5-426C-6A2B-D100-56631F7D0C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1976" y="6021388"/>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CBC5B59C-798A-BA08-B932-415C4796C0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9088" y="3045643"/>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3F26B661-E325-BD7C-BCE4-2C21A0694A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3656" y="2742123"/>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048DE38F-AC4E-004F-9D78-37C4D11394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1615" y="2610435"/>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EF2F2A41-2E4C-797B-4A88-F1B93A73CD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8599" y="261573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D4103197-4B53-0E91-0AE8-A51314D19B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7145" y="3417314"/>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951CDEE0-CFC2-A2F8-EAD9-A6C91223D4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89037" y="386080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B78B2D3E-9223-D1D3-EFDE-C0D21C472C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5748" y="3815159"/>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15858A60-2FDD-BD2D-75E1-228B0EB2CE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2388" y="4229952"/>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8844D121-C513-DCFF-334B-8DFD7F138D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6937" y="407622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A8752A7D-0E81-EA8B-F792-57B09A4C9B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56092" y="4248505"/>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E494F477-32BA-03EC-1CC5-FB67EACE6F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9953" y="4229952"/>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A1D56D96-B26E-8A22-0FCD-40C577B15F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5019" y="423127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91329878-BB03-2EA0-0695-3956094E71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40546" y="6310502"/>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631921E5-7A1C-C030-FCD6-D368F23B02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8572" y="6439151"/>
            <a:ext cx="104999" cy="166248"/>
          </a:xfrm>
          <a:prstGeom prst="rect">
            <a:avLst/>
          </a:prstGeom>
          <a:noFill/>
          <a:extLst>
            <a:ext uri="{909E8E84-426E-40DD-AFC4-6F175D3DCCD1}">
              <a14:hiddenFill xmlns:a14="http://schemas.microsoft.com/office/drawing/2010/main">
                <a:solidFill>
                  <a:srgbClr val="FFFFFF"/>
                </a:solidFill>
              </a14:hiddenFill>
            </a:ext>
          </a:extLst>
        </p:spPr>
      </p:pic>
      <p:sp>
        <p:nvSpPr>
          <p:cNvPr id="40" name="Tekstfelt 45">
            <a:extLst>
              <a:ext uri="{FF2B5EF4-FFF2-40B4-BE49-F238E27FC236}">
                <a16:creationId xmlns:a16="http://schemas.microsoft.com/office/drawing/2014/main" id="{6DE152FE-62A8-E929-7B84-7C09705FC3AA}"/>
              </a:ext>
            </a:extLst>
          </p:cNvPr>
          <p:cNvSpPr txBox="1"/>
          <p:nvPr/>
        </p:nvSpPr>
        <p:spPr>
          <a:xfrm rot="20415558">
            <a:off x="7743995" y="6076063"/>
            <a:ext cx="718071" cy="153888"/>
          </a:xfrm>
          <a:prstGeom prst="rect">
            <a:avLst/>
          </a:prstGeom>
          <a:noFill/>
        </p:spPr>
        <p:txBody>
          <a:bodyPr wrap="square" lIns="0" tIns="0" rIns="0" bIns="0" rtlCol="0">
            <a:spAutoFit/>
          </a:bodyPr>
          <a:lstStyle/>
          <a:p>
            <a:pPr algn="ctr"/>
            <a:r>
              <a:rPr lang="da-DK" sz="1000" b="1" err="1">
                <a:latin typeface="Franklin Gothic Demi" panose="020B0603020102020204" pitchFamily="34" charset="0"/>
              </a:rPr>
              <a:t>Lithuania</a:t>
            </a:r>
            <a:endParaRPr lang="da-DK" sz="1000" b="1">
              <a:latin typeface="Franklin Gothic Demi" panose="020B0603020102020204" pitchFamily="34" charset="0"/>
            </a:endParaRPr>
          </a:p>
        </p:txBody>
      </p:sp>
      <p:sp>
        <p:nvSpPr>
          <p:cNvPr id="41" name="Tekstfelt 46">
            <a:extLst>
              <a:ext uri="{FF2B5EF4-FFF2-40B4-BE49-F238E27FC236}">
                <a16:creationId xmlns:a16="http://schemas.microsoft.com/office/drawing/2014/main" id="{BDE5E4C9-6898-BD2D-66B8-605CC2747861}"/>
              </a:ext>
            </a:extLst>
          </p:cNvPr>
          <p:cNvSpPr txBox="1"/>
          <p:nvPr/>
        </p:nvSpPr>
        <p:spPr>
          <a:xfrm rot="20415558">
            <a:off x="4541873" y="5649871"/>
            <a:ext cx="718071" cy="153888"/>
          </a:xfrm>
          <a:prstGeom prst="rect">
            <a:avLst/>
          </a:prstGeom>
          <a:noFill/>
        </p:spPr>
        <p:txBody>
          <a:bodyPr wrap="square" lIns="0" tIns="0" rIns="0" bIns="0" rtlCol="0">
            <a:spAutoFit/>
          </a:bodyPr>
          <a:lstStyle/>
          <a:p>
            <a:pPr algn="ctr"/>
            <a:r>
              <a:rPr lang="da-DK" sz="1000" b="1">
                <a:latin typeface="Franklin Gothic Demi" panose="020B0603020102020204" pitchFamily="34" charset="0"/>
              </a:rPr>
              <a:t>Denmark</a:t>
            </a:r>
          </a:p>
        </p:txBody>
      </p:sp>
      <p:sp>
        <p:nvSpPr>
          <p:cNvPr id="42" name="Tekstfelt 47">
            <a:extLst>
              <a:ext uri="{FF2B5EF4-FFF2-40B4-BE49-F238E27FC236}">
                <a16:creationId xmlns:a16="http://schemas.microsoft.com/office/drawing/2014/main" id="{6EF6526D-FF71-680F-A19D-18A4C3734A83}"/>
              </a:ext>
            </a:extLst>
          </p:cNvPr>
          <p:cNvSpPr txBox="1"/>
          <p:nvPr/>
        </p:nvSpPr>
        <p:spPr>
          <a:xfrm rot="20415558">
            <a:off x="4587228" y="4030771"/>
            <a:ext cx="718071" cy="153888"/>
          </a:xfrm>
          <a:prstGeom prst="rect">
            <a:avLst/>
          </a:prstGeom>
          <a:noFill/>
        </p:spPr>
        <p:txBody>
          <a:bodyPr wrap="square" lIns="0" tIns="0" rIns="0" bIns="0" rtlCol="0">
            <a:spAutoFit/>
          </a:bodyPr>
          <a:lstStyle/>
          <a:p>
            <a:pPr algn="ctr"/>
            <a:r>
              <a:rPr lang="da-DK" sz="1000" b="1" err="1">
                <a:latin typeface="Franklin Gothic Demi" panose="020B0603020102020204" pitchFamily="34" charset="0"/>
              </a:rPr>
              <a:t>Norway</a:t>
            </a:r>
            <a:endParaRPr lang="da-DK" sz="1000" b="1">
              <a:latin typeface="Franklin Gothic Demi" panose="020B0603020102020204" pitchFamily="34" charset="0"/>
            </a:endParaRPr>
          </a:p>
        </p:txBody>
      </p:sp>
      <p:sp>
        <p:nvSpPr>
          <p:cNvPr id="43" name="Tekstfelt 48">
            <a:extLst>
              <a:ext uri="{FF2B5EF4-FFF2-40B4-BE49-F238E27FC236}">
                <a16:creationId xmlns:a16="http://schemas.microsoft.com/office/drawing/2014/main" id="{52AD73E2-6C16-92AD-0556-0DA52E032A18}"/>
              </a:ext>
            </a:extLst>
          </p:cNvPr>
          <p:cNvSpPr txBox="1"/>
          <p:nvPr/>
        </p:nvSpPr>
        <p:spPr>
          <a:xfrm rot="20415558">
            <a:off x="5752157" y="4791920"/>
            <a:ext cx="718071" cy="153888"/>
          </a:xfrm>
          <a:prstGeom prst="rect">
            <a:avLst/>
          </a:prstGeom>
          <a:noFill/>
        </p:spPr>
        <p:txBody>
          <a:bodyPr wrap="square" lIns="0" tIns="0" rIns="0" bIns="0" rtlCol="0">
            <a:spAutoFit/>
          </a:bodyPr>
          <a:lstStyle/>
          <a:p>
            <a:pPr algn="ctr"/>
            <a:r>
              <a:rPr lang="da-DK" sz="1000" b="1" err="1">
                <a:latin typeface="Franklin Gothic Demi" panose="020B0603020102020204" pitchFamily="34" charset="0"/>
              </a:rPr>
              <a:t>Sweden</a:t>
            </a:r>
            <a:endParaRPr lang="da-DK" sz="1000" b="1">
              <a:latin typeface="Franklin Gothic Demi" panose="020B0603020102020204" pitchFamily="34" charset="0"/>
            </a:endParaRPr>
          </a:p>
        </p:txBody>
      </p:sp>
      <p:sp>
        <p:nvSpPr>
          <p:cNvPr id="44" name="Tekstfelt 49">
            <a:extLst>
              <a:ext uri="{FF2B5EF4-FFF2-40B4-BE49-F238E27FC236}">
                <a16:creationId xmlns:a16="http://schemas.microsoft.com/office/drawing/2014/main" id="{EF458DD4-B7FB-759C-6FBD-98A4DC7EE80C}"/>
              </a:ext>
            </a:extLst>
          </p:cNvPr>
          <p:cNvSpPr txBox="1"/>
          <p:nvPr/>
        </p:nvSpPr>
        <p:spPr>
          <a:xfrm rot="20415558">
            <a:off x="7772998" y="3652532"/>
            <a:ext cx="718071" cy="153888"/>
          </a:xfrm>
          <a:prstGeom prst="rect">
            <a:avLst/>
          </a:prstGeom>
          <a:noFill/>
        </p:spPr>
        <p:txBody>
          <a:bodyPr wrap="square" lIns="0" tIns="0" rIns="0" bIns="0" rtlCol="0">
            <a:spAutoFit/>
          </a:bodyPr>
          <a:lstStyle/>
          <a:p>
            <a:pPr algn="ctr"/>
            <a:r>
              <a:rPr lang="da-DK" sz="1000" b="1">
                <a:latin typeface="Franklin Gothic Demi" panose="020B0603020102020204" pitchFamily="34" charset="0"/>
              </a:rPr>
              <a:t>Finland</a:t>
            </a:r>
          </a:p>
        </p:txBody>
      </p:sp>
      <p:pic>
        <p:nvPicPr>
          <p:cNvPr id="45" name="Picture 2">
            <a:extLst>
              <a:ext uri="{FF2B5EF4-FFF2-40B4-BE49-F238E27FC236}">
                <a16:creationId xmlns:a16="http://schemas.microsoft.com/office/drawing/2014/main" id="{37A36B49-56A5-42B9-0187-DD43C18D6A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3397" y="3191338"/>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310F56E1-800A-6779-7A07-551CD6ED10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4911" y="3448729"/>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471C20DD-B935-8F3B-E79E-F89B71F789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6504" y="5424346"/>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B639105E-8345-CCFC-A0CF-802C91CD9D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4285" y="571991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6D99CB78-9D25-6E16-5A76-93DAED26FE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41086" y="5904637"/>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4BDC23A1-ECA8-1900-9484-62E4B17645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2522" y="6039860"/>
            <a:ext cx="104999" cy="16624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30404949-779B-FE32-D6FF-0F94413E8D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1013" y="5839982"/>
            <a:ext cx="104999" cy="166248"/>
          </a:xfrm>
          <a:prstGeom prst="rect">
            <a:avLst/>
          </a:prstGeom>
          <a:noFill/>
          <a:extLst>
            <a:ext uri="{909E8E84-426E-40DD-AFC4-6F175D3DCCD1}">
              <a14:hiddenFill xmlns:a14="http://schemas.microsoft.com/office/drawing/2010/main">
                <a:solidFill>
                  <a:srgbClr val="FFFFFF"/>
                </a:solidFill>
              </a14:hiddenFill>
            </a:ext>
          </a:extLst>
        </p:spPr>
      </p:pic>
      <p:sp>
        <p:nvSpPr>
          <p:cNvPr id="10" name="Pladsholder til indhold 1">
            <a:extLst>
              <a:ext uri="{FF2B5EF4-FFF2-40B4-BE49-F238E27FC236}">
                <a16:creationId xmlns:a16="http://schemas.microsoft.com/office/drawing/2014/main" id="{605EFEFA-40C9-8049-5B8F-56DA78A160F5}"/>
              </a:ext>
            </a:extLst>
          </p:cNvPr>
          <p:cNvSpPr txBox="1">
            <a:spLocks/>
          </p:cNvSpPr>
          <p:nvPr/>
        </p:nvSpPr>
        <p:spPr>
          <a:xfrm>
            <a:off x="587375" y="4301407"/>
            <a:ext cx="1655764" cy="287337"/>
          </a:xfrm>
          <a:prstGeom prst="rect">
            <a:avLst/>
          </a:prstGeom>
        </p:spPr>
        <p:txBody>
          <a:bodyPr vert="horz" lIns="0" tIns="0" rIns="0" bIns="0" rtlCol="0">
            <a:norm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da-DK" err="1">
                <a:latin typeface="+mn-lt"/>
              </a:rPr>
              <a:t>Employees</a:t>
            </a:r>
            <a:endParaRPr lang="da-DK">
              <a:latin typeface="+mn-lt"/>
            </a:endParaRPr>
          </a:p>
        </p:txBody>
      </p:sp>
      <p:sp>
        <p:nvSpPr>
          <p:cNvPr id="11" name="Titel 2">
            <a:extLst>
              <a:ext uri="{FF2B5EF4-FFF2-40B4-BE49-F238E27FC236}">
                <a16:creationId xmlns:a16="http://schemas.microsoft.com/office/drawing/2014/main" id="{928C847F-1991-93BC-CB76-39BB17405680}"/>
              </a:ext>
            </a:extLst>
          </p:cNvPr>
          <p:cNvSpPr txBox="1">
            <a:spLocks/>
          </p:cNvSpPr>
          <p:nvPr/>
        </p:nvSpPr>
        <p:spPr>
          <a:xfrm>
            <a:off x="479425" y="476250"/>
            <a:ext cx="11017250" cy="865188"/>
          </a:xfrm>
          <a:prstGeom prst="rect">
            <a:avLst/>
          </a:prstGeom>
        </p:spPr>
        <p:txBody>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err="1">
                <a:latin typeface="+mj-lt"/>
              </a:rPr>
              <a:t>Always</a:t>
            </a:r>
            <a:r>
              <a:rPr lang="da-DK">
                <a:latin typeface="+mj-lt"/>
              </a:rPr>
              <a:t> </a:t>
            </a:r>
            <a:r>
              <a:rPr lang="da-DK" err="1">
                <a:latin typeface="+mj-lt"/>
              </a:rPr>
              <a:t>close</a:t>
            </a:r>
            <a:r>
              <a:rPr lang="da-DK">
                <a:latin typeface="+mj-lt"/>
              </a:rPr>
              <a:t> to </a:t>
            </a:r>
            <a:r>
              <a:rPr lang="da-DK" err="1">
                <a:latin typeface="+mj-lt"/>
              </a:rPr>
              <a:t>you</a:t>
            </a:r>
            <a:endParaRPr lang="da-DK">
              <a:latin typeface="+mj-lt"/>
            </a:endParaRPr>
          </a:p>
        </p:txBody>
      </p:sp>
      <p:sp>
        <p:nvSpPr>
          <p:cNvPr id="12" name="Titel 2">
            <a:extLst>
              <a:ext uri="{FF2B5EF4-FFF2-40B4-BE49-F238E27FC236}">
                <a16:creationId xmlns:a16="http://schemas.microsoft.com/office/drawing/2014/main" id="{0AC32585-2B98-CFCA-02BA-996129CFA896}"/>
              </a:ext>
            </a:extLst>
          </p:cNvPr>
          <p:cNvSpPr txBox="1">
            <a:spLocks/>
          </p:cNvSpPr>
          <p:nvPr/>
        </p:nvSpPr>
        <p:spPr>
          <a:xfrm>
            <a:off x="587375" y="3761657"/>
            <a:ext cx="1655763" cy="539750"/>
          </a:xfrm>
          <a:prstGeom prst="rect">
            <a:avLst/>
          </a:prstGeom>
        </p:spPr>
        <p:txBody>
          <a:bodyPr vert="horz" lIns="0" tIns="0" rIns="0" bIns="0" rtlCol="0" anchor="t" anchorCtr="0">
            <a:noAutofit/>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a:latin typeface="+mj-lt"/>
              </a:rPr>
              <a:t>3,000</a:t>
            </a:r>
            <a:endParaRPr lang="da-DK" b="1">
              <a:latin typeface="+mj-lt"/>
            </a:endParaRPr>
          </a:p>
        </p:txBody>
      </p:sp>
      <p:sp>
        <p:nvSpPr>
          <p:cNvPr id="52" name="Pladsholder til indhold 1">
            <a:extLst>
              <a:ext uri="{FF2B5EF4-FFF2-40B4-BE49-F238E27FC236}">
                <a16:creationId xmlns:a16="http://schemas.microsoft.com/office/drawing/2014/main" id="{E39D379E-DFC9-1342-3983-C70045808527}"/>
              </a:ext>
            </a:extLst>
          </p:cNvPr>
          <p:cNvSpPr txBox="1">
            <a:spLocks/>
          </p:cNvSpPr>
          <p:nvPr/>
        </p:nvSpPr>
        <p:spPr>
          <a:xfrm>
            <a:off x="587375" y="2905595"/>
            <a:ext cx="1655764" cy="287337"/>
          </a:xfrm>
          <a:prstGeom prst="rect">
            <a:avLst/>
          </a:prstGeom>
        </p:spPr>
        <p:txBody>
          <a:bodyPr vert="horz" lIns="0" tIns="0" rIns="0" bIns="0" rtlCol="0">
            <a:noAutofit/>
          </a:bodyPr>
          <a:lstStyle>
            <a:lvl1pPr marL="285750" indent="-285750" algn="l" defTabSz="914400" rtl="0" eaLnBrk="1" latinLnBrk="0" hangingPunct="1">
              <a:lnSpc>
                <a:spcPts val="2200"/>
              </a:lnSpc>
              <a:spcBef>
                <a:spcPts val="10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89750" indent="-285750" algn="l" defTabSz="914400" rtl="0" eaLnBrk="1" latinLnBrk="0" hangingPunct="1">
              <a:lnSpc>
                <a:spcPts val="2200"/>
              </a:lnSpc>
              <a:spcBef>
                <a:spcPts val="0"/>
              </a:spcBef>
              <a:spcAft>
                <a:spcPts val="6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18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54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1905750" indent="-285750" algn="l" defTabSz="914400" rtl="0" eaLnBrk="1" latinLnBrk="0" hangingPunct="1">
              <a:lnSpc>
                <a:spcPts val="2200"/>
              </a:lnSpc>
              <a:spcBef>
                <a:spcPts val="500"/>
              </a:spcBef>
              <a:spcAft>
                <a:spcPts val="1200"/>
              </a:spcAft>
              <a:buClr>
                <a:schemeClr val="tx1"/>
              </a:buClr>
              <a:buFont typeface="Normal systemskrift"/>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Normal systemskrift"/>
              <a:buNone/>
            </a:pPr>
            <a:r>
              <a:rPr lang="da-DK">
                <a:latin typeface="+mn-lt"/>
              </a:rPr>
              <a:t>Locations</a:t>
            </a:r>
          </a:p>
        </p:txBody>
      </p:sp>
      <p:sp>
        <p:nvSpPr>
          <p:cNvPr id="53" name="Titel 2">
            <a:extLst>
              <a:ext uri="{FF2B5EF4-FFF2-40B4-BE49-F238E27FC236}">
                <a16:creationId xmlns:a16="http://schemas.microsoft.com/office/drawing/2014/main" id="{B6FB4A12-B11E-6C00-7727-DE3B5BBDB3D0}"/>
              </a:ext>
            </a:extLst>
          </p:cNvPr>
          <p:cNvSpPr txBox="1">
            <a:spLocks/>
          </p:cNvSpPr>
          <p:nvPr/>
        </p:nvSpPr>
        <p:spPr>
          <a:xfrm>
            <a:off x="587375" y="2365845"/>
            <a:ext cx="1655763" cy="539750"/>
          </a:xfrm>
          <a:prstGeom prst="rect">
            <a:avLst/>
          </a:prstGeom>
        </p:spPr>
        <p:txBody>
          <a:bodyPr vert="horz" lIns="0" tIns="0" rIns="0" bIns="0" rtlCol="0" anchor="t" anchorCtr="0">
            <a:noAutofit/>
          </a:bodyPr>
          <a:lstStyle>
            <a:lvl1pPr algn="l" defTabSz="914400" rtl="0" eaLnBrk="1" latinLnBrk="0" hangingPunct="1">
              <a:lnSpc>
                <a:spcPts val="4320"/>
              </a:lnSpc>
              <a:spcBef>
                <a:spcPct val="0"/>
              </a:spcBef>
              <a:buNone/>
              <a:defRPr sz="3600" b="0" i="0" kern="1200">
                <a:solidFill>
                  <a:srgbClr val="171717"/>
                </a:solidFill>
                <a:latin typeface="Bookman Old Style" panose="02050604050505020204" pitchFamily="18" charset="0"/>
                <a:ea typeface="+mj-ea"/>
                <a:cs typeface="+mj-cs"/>
              </a:defRPr>
            </a:lvl1pPr>
          </a:lstStyle>
          <a:p>
            <a:r>
              <a:rPr lang="da-DK">
                <a:latin typeface="+mj-lt"/>
              </a:rPr>
              <a:t>34</a:t>
            </a:r>
            <a:endParaRPr lang="da-DK" b="1">
              <a:latin typeface="+mj-lt"/>
            </a:endParaRPr>
          </a:p>
        </p:txBody>
      </p:sp>
    </p:spTree>
    <p:extLst>
      <p:ext uri="{BB962C8B-B14F-4D97-AF65-F5344CB8AC3E}">
        <p14:creationId xmlns:p14="http://schemas.microsoft.com/office/powerpoint/2010/main" val="208103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at a person&#10;&#10;AI-generated content may be incorrect.">
            <a:extLst>
              <a:ext uri="{FF2B5EF4-FFF2-40B4-BE49-F238E27FC236}">
                <a16:creationId xmlns:a16="http://schemas.microsoft.com/office/drawing/2014/main" id="{AC053640-2A09-85C7-85F4-105A339436C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6C43F3F9-3957-543D-4825-8297FF3C476D}"/>
              </a:ext>
            </a:extLst>
          </p:cNvPr>
          <p:cNvSpPr>
            <a:spLocks noGrp="1"/>
          </p:cNvSpPr>
          <p:nvPr>
            <p:ph type="title"/>
          </p:nvPr>
        </p:nvSpPr>
        <p:spPr/>
        <p:txBody>
          <a:bodyPr/>
          <a:lstStyle/>
          <a:p>
            <a:r>
              <a:rPr lang="da-DK" b="1" err="1"/>
              <a:t>Attractive</a:t>
            </a:r>
            <a:r>
              <a:rPr lang="da-DK"/>
              <a:t> </a:t>
            </a:r>
            <a:r>
              <a:rPr lang="da-DK" err="1"/>
              <a:t>employee</a:t>
            </a:r>
            <a:r>
              <a:rPr lang="da-DK"/>
              <a:t> </a:t>
            </a:r>
            <a:r>
              <a:rPr lang="da-DK" err="1"/>
              <a:t>incentive</a:t>
            </a:r>
            <a:r>
              <a:rPr lang="da-DK"/>
              <a:t> program</a:t>
            </a:r>
            <a:endParaRPr lang="en-NO"/>
          </a:p>
        </p:txBody>
      </p:sp>
      <p:sp>
        <p:nvSpPr>
          <p:cNvPr id="4" name="Text Placeholder 3">
            <a:extLst>
              <a:ext uri="{FF2B5EF4-FFF2-40B4-BE49-F238E27FC236}">
                <a16:creationId xmlns:a16="http://schemas.microsoft.com/office/drawing/2014/main" id="{DEA268B1-5869-C9C4-BD71-403C7F52AEF5}"/>
              </a:ext>
            </a:extLst>
          </p:cNvPr>
          <p:cNvSpPr>
            <a:spLocks noGrp="1"/>
          </p:cNvSpPr>
          <p:nvPr>
            <p:ph type="body" sz="quarter" idx="13"/>
          </p:nvPr>
        </p:nvSpPr>
        <p:spPr/>
        <p:txBody>
          <a:bodyPr/>
          <a:lstStyle/>
          <a:p>
            <a:pPr>
              <a:spcBef>
                <a:spcPts val="0"/>
              </a:spcBef>
            </a:pPr>
            <a:r>
              <a:rPr lang="da-DK" dirty="0"/>
              <a:t>Unique and </a:t>
            </a:r>
            <a:r>
              <a:rPr lang="da-DK" dirty="0" err="1"/>
              <a:t>attractive</a:t>
            </a:r>
            <a:r>
              <a:rPr lang="da-DK" dirty="0"/>
              <a:t> </a:t>
            </a:r>
            <a:r>
              <a:rPr lang="da-DK" dirty="0" err="1"/>
              <a:t>employee</a:t>
            </a:r>
            <a:r>
              <a:rPr lang="da-DK" dirty="0"/>
              <a:t> </a:t>
            </a:r>
            <a:r>
              <a:rPr lang="da-DK" dirty="0" err="1"/>
              <a:t>incentive</a:t>
            </a:r>
            <a:r>
              <a:rPr lang="da-DK" dirty="0"/>
              <a:t> program</a:t>
            </a:r>
          </a:p>
          <a:p>
            <a:pPr>
              <a:spcBef>
                <a:spcPts val="0"/>
              </a:spcBef>
            </a:pPr>
            <a:r>
              <a:rPr lang="da-DK" dirty="0"/>
              <a:t>Give all </a:t>
            </a:r>
            <a:r>
              <a:rPr lang="da-DK" dirty="0" err="1"/>
              <a:t>our</a:t>
            </a:r>
            <a:r>
              <a:rPr lang="da-DK" dirty="0"/>
              <a:t> </a:t>
            </a:r>
            <a:r>
              <a:rPr lang="da-DK" dirty="0" err="1"/>
              <a:t>employees</a:t>
            </a:r>
            <a:r>
              <a:rPr lang="da-DK" dirty="0"/>
              <a:t> the </a:t>
            </a:r>
            <a:r>
              <a:rPr lang="da-DK" dirty="0" err="1"/>
              <a:t>opportunity</a:t>
            </a:r>
            <a:r>
              <a:rPr lang="da-DK" dirty="0"/>
              <a:t> to </a:t>
            </a:r>
            <a:r>
              <a:rPr lang="da-DK" dirty="0" err="1"/>
              <a:t>invest</a:t>
            </a:r>
            <a:r>
              <a:rPr lang="da-DK" dirty="0"/>
              <a:t> and </a:t>
            </a:r>
            <a:r>
              <a:rPr lang="da-DK" dirty="0" err="1"/>
              <a:t>take</a:t>
            </a:r>
            <a:r>
              <a:rPr lang="da-DK" dirty="0"/>
              <a:t> </a:t>
            </a:r>
            <a:r>
              <a:rPr lang="da-DK" dirty="0" err="1"/>
              <a:t>ownership</a:t>
            </a:r>
            <a:r>
              <a:rPr lang="da-DK" dirty="0"/>
              <a:t> in the new </a:t>
            </a:r>
            <a:r>
              <a:rPr lang="da-DK" dirty="0" err="1"/>
              <a:t>company</a:t>
            </a:r>
            <a:endParaRPr lang="da-DK" dirty="0"/>
          </a:p>
          <a:p>
            <a:pPr>
              <a:spcBef>
                <a:spcPts val="0"/>
              </a:spcBef>
            </a:pPr>
            <a:r>
              <a:rPr lang="da-DK" dirty="0"/>
              <a:t>Invest on the same </a:t>
            </a:r>
            <a:r>
              <a:rPr lang="da-DK" dirty="0" err="1"/>
              <a:t>level</a:t>
            </a:r>
            <a:r>
              <a:rPr lang="da-DK" dirty="0"/>
              <a:t> as </a:t>
            </a:r>
            <a:r>
              <a:rPr lang="da-DK" dirty="0" err="1"/>
              <a:t>our</a:t>
            </a:r>
            <a:r>
              <a:rPr lang="da-DK" dirty="0"/>
              <a:t> new </a:t>
            </a:r>
            <a:r>
              <a:rPr lang="da-DK" dirty="0" err="1"/>
              <a:t>owners</a:t>
            </a:r>
            <a:r>
              <a:rPr lang="da-DK" dirty="0"/>
              <a:t> in CVC</a:t>
            </a:r>
          </a:p>
          <a:p>
            <a:pPr>
              <a:spcBef>
                <a:spcPts val="0"/>
              </a:spcBef>
            </a:pPr>
            <a:r>
              <a:rPr lang="da-DK" dirty="0" err="1"/>
              <a:t>Opportunity</a:t>
            </a:r>
            <a:r>
              <a:rPr lang="da-DK" dirty="0"/>
              <a:t> to </a:t>
            </a:r>
            <a:r>
              <a:rPr lang="da-DK" dirty="0" err="1"/>
              <a:t>personally</a:t>
            </a:r>
            <a:r>
              <a:rPr lang="da-DK" dirty="0"/>
              <a:t> </a:t>
            </a:r>
            <a:r>
              <a:rPr lang="da-DK" dirty="0" err="1"/>
              <a:t>take</a:t>
            </a:r>
            <a:r>
              <a:rPr lang="da-DK" dirty="0"/>
              <a:t> part in the </a:t>
            </a:r>
            <a:r>
              <a:rPr lang="da-DK" dirty="0" err="1"/>
              <a:t>growth</a:t>
            </a:r>
            <a:r>
              <a:rPr lang="da-DK" dirty="0"/>
              <a:t> </a:t>
            </a:r>
            <a:r>
              <a:rPr lang="da-DK" dirty="0" err="1"/>
              <a:t>going</a:t>
            </a:r>
            <a:r>
              <a:rPr lang="da-DK" dirty="0"/>
              <a:t> forward</a:t>
            </a:r>
          </a:p>
          <a:p>
            <a:endParaRPr lang="en-NO" dirty="0"/>
          </a:p>
        </p:txBody>
      </p:sp>
      <p:sp>
        <p:nvSpPr>
          <p:cNvPr id="5" name="Text Placeholder 4">
            <a:extLst>
              <a:ext uri="{FF2B5EF4-FFF2-40B4-BE49-F238E27FC236}">
                <a16:creationId xmlns:a16="http://schemas.microsoft.com/office/drawing/2014/main" id="{DB8095AB-6BA7-91E9-45D6-3C44EE6536B0}"/>
              </a:ext>
            </a:extLst>
          </p:cNvPr>
          <p:cNvSpPr>
            <a:spLocks noGrp="1"/>
          </p:cNvSpPr>
          <p:nvPr>
            <p:ph type="body" sz="quarter" idx="11"/>
          </p:nvPr>
        </p:nvSpPr>
        <p:spPr/>
        <p:txBody>
          <a:bodyPr/>
          <a:lstStyle/>
          <a:p>
            <a:endParaRPr lang="en-NO"/>
          </a:p>
        </p:txBody>
      </p:sp>
    </p:spTree>
    <p:extLst>
      <p:ext uri="{BB962C8B-B14F-4D97-AF65-F5344CB8AC3E}">
        <p14:creationId xmlns:p14="http://schemas.microsoft.com/office/powerpoint/2010/main" val="369733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42F9AA3-9E37-9A10-24F2-46DB3A6D890D}"/>
              </a:ext>
            </a:extLst>
          </p:cNvPr>
          <p:cNvSpPr>
            <a:spLocks noGrp="1"/>
          </p:cNvSpPr>
          <p:nvPr>
            <p:ph type="title"/>
          </p:nvPr>
        </p:nvSpPr>
        <p:spPr>
          <a:xfrm>
            <a:off x="587375" y="476251"/>
            <a:ext cx="8301182" cy="865188"/>
          </a:xfrm>
        </p:spPr>
        <p:txBody>
          <a:bodyPr/>
          <a:lstStyle/>
          <a:p>
            <a:r>
              <a:rPr lang="en-GB" dirty="0"/>
              <a:t>Stronger together - our core values guide us to create better solutions for you</a:t>
            </a:r>
            <a:endParaRPr lang="en-NO" b="1" dirty="0">
              <a:latin typeface="Franklin Gothic Demi" panose="020B0603020102020204" pitchFamily="34" charset="0"/>
            </a:endParaRPr>
          </a:p>
        </p:txBody>
      </p:sp>
      <p:sp>
        <p:nvSpPr>
          <p:cNvPr id="28" name="Rounded Rectangle 27">
            <a:extLst>
              <a:ext uri="{FF2B5EF4-FFF2-40B4-BE49-F238E27FC236}">
                <a16:creationId xmlns:a16="http://schemas.microsoft.com/office/drawing/2014/main" id="{DF38441D-2A91-F8D1-D8AC-37AA692579D3}"/>
              </a:ext>
            </a:extLst>
          </p:cNvPr>
          <p:cNvSpPr/>
          <p:nvPr/>
        </p:nvSpPr>
        <p:spPr>
          <a:xfrm>
            <a:off x="8094599" y="1852694"/>
            <a:ext cx="3529013" cy="4024231"/>
          </a:xfrm>
          <a:prstGeom prst="roundRect">
            <a:avLst>
              <a:gd name="adj" fmla="val 99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29" name="Rounded Rectangle 28">
            <a:extLst>
              <a:ext uri="{FF2B5EF4-FFF2-40B4-BE49-F238E27FC236}">
                <a16:creationId xmlns:a16="http://schemas.microsoft.com/office/drawing/2014/main" id="{0279079A-10E3-FD7F-696F-9455ED381813}"/>
              </a:ext>
            </a:extLst>
          </p:cNvPr>
          <p:cNvSpPr/>
          <p:nvPr/>
        </p:nvSpPr>
        <p:spPr>
          <a:xfrm>
            <a:off x="4345559" y="1852694"/>
            <a:ext cx="3529013" cy="4529056"/>
          </a:xfrm>
          <a:prstGeom prst="roundRect">
            <a:avLst>
              <a:gd name="adj" fmla="val 99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30" name="Rounded Rectangle 29">
            <a:extLst>
              <a:ext uri="{FF2B5EF4-FFF2-40B4-BE49-F238E27FC236}">
                <a16:creationId xmlns:a16="http://schemas.microsoft.com/office/drawing/2014/main" id="{2CF334B9-3CFA-A5D5-6CB5-86EBAF72111E}"/>
              </a:ext>
            </a:extLst>
          </p:cNvPr>
          <p:cNvSpPr/>
          <p:nvPr/>
        </p:nvSpPr>
        <p:spPr>
          <a:xfrm>
            <a:off x="587375" y="1852694"/>
            <a:ext cx="3529013" cy="4024231"/>
          </a:xfrm>
          <a:prstGeom prst="roundRect">
            <a:avLst>
              <a:gd name="adj" fmla="val 993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31" name="Text Placeholder 2">
            <a:extLst>
              <a:ext uri="{FF2B5EF4-FFF2-40B4-BE49-F238E27FC236}">
                <a16:creationId xmlns:a16="http://schemas.microsoft.com/office/drawing/2014/main" id="{3AF66034-B69A-F6F2-6CC3-9A60F59F2F8E}"/>
              </a:ext>
            </a:extLst>
          </p:cNvPr>
          <p:cNvSpPr>
            <a:spLocks noGrp="1"/>
          </p:cNvSpPr>
          <p:nvPr>
            <p:ph type="body" sz="quarter" idx="10"/>
          </p:nvPr>
        </p:nvSpPr>
        <p:spPr>
          <a:xfrm>
            <a:off x="955219" y="2775045"/>
            <a:ext cx="2803771" cy="340093"/>
          </a:xfrm>
        </p:spPr>
        <p:txBody>
          <a:bodyPr/>
          <a:lstStyle/>
          <a:p>
            <a:r>
              <a:rPr lang="da-DK"/>
              <a:t>Heart</a:t>
            </a:r>
          </a:p>
          <a:p>
            <a:endParaRPr lang="en-NO"/>
          </a:p>
        </p:txBody>
      </p:sp>
      <p:sp>
        <p:nvSpPr>
          <p:cNvPr id="32" name="Text Placeholder 3">
            <a:extLst>
              <a:ext uri="{FF2B5EF4-FFF2-40B4-BE49-F238E27FC236}">
                <a16:creationId xmlns:a16="http://schemas.microsoft.com/office/drawing/2014/main" id="{51515E69-5A34-B9D3-3B41-43A99776EC7D}"/>
              </a:ext>
            </a:extLst>
          </p:cNvPr>
          <p:cNvSpPr>
            <a:spLocks noGrp="1"/>
          </p:cNvSpPr>
          <p:nvPr>
            <p:ph type="body" sz="quarter" idx="12"/>
          </p:nvPr>
        </p:nvSpPr>
        <p:spPr>
          <a:xfrm>
            <a:off x="947282" y="3109897"/>
            <a:ext cx="2803771" cy="2019924"/>
          </a:xfrm>
        </p:spPr>
        <p:txBody>
          <a:bodyPr/>
          <a:lstStyle/>
          <a:p>
            <a:pPr marL="0" indent="0">
              <a:buNone/>
            </a:pPr>
            <a:r>
              <a:rPr lang="da-DK" dirty="0" err="1"/>
              <a:t>Our</a:t>
            </a:r>
            <a:r>
              <a:rPr lang="da-DK" dirty="0"/>
              <a:t> business is run with </a:t>
            </a:r>
            <a:r>
              <a:rPr lang="da-DK" dirty="0" err="1"/>
              <a:t>heart</a:t>
            </a:r>
            <a:r>
              <a:rPr lang="da-DK" dirty="0"/>
              <a:t>. </a:t>
            </a:r>
            <a:r>
              <a:rPr lang="da-DK" dirty="0" err="1"/>
              <a:t>We</a:t>
            </a:r>
            <a:r>
              <a:rPr lang="da-DK" dirty="0"/>
              <a:t> </a:t>
            </a:r>
            <a:r>
              <a:rPr lang="da-DK" dirty="0" err="1"/>
              <a:t>care</a:t>
            </a:r>
            <a:r>
              <a:rPr lang="da-DK" dirty="0"/>
              <a:t> </a:t>
            </a:r>
            <a:r>
              <a:rPr lang="da-DK" dirty="0" err="1"/>
              <a:t>about</a:t>
            </a:r>
            <a:r>
              <a:rPr lang="da-DK" dirty="0"/>
              <a:t> </a:t>
            </a:r>
            <a:r>
              <a:rPr lang="da-DK" dirty="0" err="1"/>
              <a:t>people</a:t>
            </a:r>
            <a:r>
              <a:rPr lang="da-DK" dirty="0"/>
              <a:t>, </a:t>
            </a:r>
            <a:r>
              <a:rPr lang="da-DK" dirty="0" err="1"/>
              <a:t>our</a:t>
            </a:r>
            <a:r>
              <a:rPr lang="da-DK" dirty="0"/>
              <a:t> </a:t>
            </a:r>
            <a:r>
              <a:rPr lang="da-DK" dirty="0" err="1"/>
              <a:t>customers</a:t>
            </a:r>
            <a:r>
              <a:rPr lang="da-DK" dirty="0"/>
              <a:t> and society. </a:t>
            </a:r>
            <a:r>
              <a:rPr lang="da-DK" dirty="0" err="1"/>
              <a:t>We</a:t>
            </a:r>
            <a:r>
              <a:rPr lang="da-DK" dirty="0"/>
              <a:t> </a:t>
            </a:r>
            <a:r>
              <a:rPr lang="da-DK" dirty="0" err="1"/>
              <a:t>are</a:t>
            </a:r>
            <a:r>
              <a:rPr lang="da-DK" dirty="0"/>
              <a:t> a </a:t>
            </a:r>
            <a:r>
              <a:rPr lang="da-DK" dirty="0" err="1"/>
              <a:t>warm</a:t>
            </a:r>
            <a:r>
              <a:rPr lang="da-DK" dirty="0"/>
              <a:t> community </a:t>
            </a:r>
            <a:r>
              <a:rPr lang="da-DK" dirty="0" err="1"/>
              <a:t>filled</a:t>
            </a:r>
            <a:r>
              <a:rPr lang="da-DK" dirty="0"/>
              <a:t> with </a:t>
            </a:r>
            <a:r>
              <a:rPr lang="da-DK" dirty="0" err="1"/>
              <a:t>people</a:t>
            </a:r>
            <a:r>
              <a:rPr lang="da-DK" dirty="0"/>
              <a:t> </a:t>
            </a:r>
            <a:r>
              <a:rPr lang="da-DK" dirty="0" err="1"/>
              <a:t>that</a:t>
            </a:r>
            <a:r>
              <a:rPr lang="da-DK" dirty="0"/>
              <a:t> have </a:t>
            </a:r>
            <a:r>
              <a:rPr lang="da-DK" dirty="0" err="1"/>
              <a:t>fun</a:t>
            </a:r>
            <a:r>
              <a:rPr lang="da-DK" dirty="0"/>
              <a:t> and </a:t>
            </a:r>
            <a:r>
              <a:rPr lang="da-DK" dirty="0" err="1"/>
              <a:t>laugh</a:t>
            </a:r>
            <a:r>
              <a:rPr lang="da-DK" dirty="0"/>
              <a:t> </a:t>
            </a:r>
            <a:r>
              <a:rPr lang="da-DK" dirty="0" err="1"/>
              <a:t>together</a:t>
            </a:r>
            <a:r>
              <a:rPr lang="da-DK" dirty="0"/>
              <a:t>. </a:t>
            </a:r>
            <a:r>
              <a:rPr lang="da-DK" dirty="0" err="1"/>
              <a:t>We</a:t>
            </a:r>
            <a:r>
              <a:rPr lang="da-DK" dirty="0"/>
              <a:t> </a:t>
            </a:r>
            <a:r>
              <a:rPr lang="da-DK" dirty="0" err="1"/>
              <a:t>welcome</a:t>
            </a:r>
            <a:r>
              <a:rPr lang="da-DK" dirty="0"/>
              <a:t> </a:t>
            </a:r>
            <a:r>
              <a:rPr lang="da-DK" dirty="0" err="1"/>
              <a:t>people</a:t>
            </a:r>
            <a:r>
              <a:rPr lang="da-DK" dirty="0"/>
              <a:t> as </a:t>
            </a:r>
            <a:r>
              <a:rPr lang="da-DK" dirty="0" err="1"/>
              <a:t>they</a:t>
            </a:r>
            <a:r>
              <a:rPr lang="da-DK" dirty="0"/>
              <a:t> </a:t>
            </a:r>
            <a:r>
              <a:rPr lang="da-DK" dirty="0" err="1"/>
              <a:t>are</a:t>
            </a:r>
            <a:r>
              <a:rPr lang="da-DK" dirty="0"/>
              <a:t>, </a:t>
            </a:r>
            <a:r>
              <a:rPr lang="da-DK" dirty="0" err="1"/>
              <a:t>we</a:t>
            </a:r>
            <a:r>
              <a:rPr lang="da-DK" dirty="0"/>
              <a:t> team up and </a:t>
            </a:r>
            <a:r>
              <a:rPr lang="da-DK" dirty="0" err="1"/>
              <a:t>thrive</a:t>
            </a:r>
            <a:r>
              <a:rPr lang="da-DK" dirty="0"/>
              <a:t> </a:t>
            </a:r>
            <a:r>
              <a:rPr lang="da-DK" dirty="0" err="1"/>
              <a:t>together</a:t>
            </a:r>
            <a:r>
              <a:rPr lang="da-DK" dirty="0"/>
              <a:t>.</a:t>
            </a:r>
          </a:p>
          <a:p>
            <a:pPr marL="0" indent="0">
              <a:buNone/>
            </a:pPr>
            <a:endParaRPr lang="en-NO" dirty="0"/>
          </a:p>
        </p:txBody>
      </p:sp>
      <p:sp>
        <p:nvSpPr>
          <p:cNvPr id="33" name="Text Placeholder 5">
            <a:extLst>
              <a:ext uri="{FF2B5EF4-FFF2-40B4-BE49-F238E27FC236}">
                <a16:creationId xmlns:a16="http://schemas.microsoft.com/office/drawing/2014/main" id="{2A22AD75-511F-08D8-8F39-C83DF36AA444}"/>
              </a:ext>
            </a:extLst>
          </p:cNvPr>
          <p:cNvSpPr txBox="1">
            <a:spLocks/>
          </p:cNvSpPr>
          <p:nvPr/>
        </p:nvSpPr>
        <p:spPr>
          <a:xfrm>
            <a:off x="4687157" y="2775045"/>
            <a:ext cx="2803771" cy="34009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0"/>
              </a:spcAft>
              <a:buClr>
                <a:schemeClr val="tx1"/>
              </a:buClr>
              <a:buFont typeface="Arial" panose="020B0604020202020204" pitchFamily="34" charset="0"/>
              <a:buNone/>
              <a:defRPr sz="1600" b="1" i="0" kern="1200">
                <a:solidFill>
                  <a:schemeClr val="tx1"/>
                </a:solidFill>
                <a:latin typeface="Franklin Gothic Demi" panose="020B06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da-DK" b="0">
                <a:latin typeface="+mj-lt"/>
              </a:rPr>
              <a:t>Drive</a:t>
            </a:r>
            <a:endParaRPr lang="en-NO" b="0">
              <a:latin typeface="+mj-lt"/>
            </a:endParaRPr>
          </a:p>
        </p:txBody>
      </p:sp>
      <p:sp>
        <p:nvSpPr>
          <p:cNvPr id="34" name="Text Placeholder 6">
            <a:extLst>
              <a:ext uri="{FF2B5EF4-FFF2-40B4-BE49-F238E27FC236}">
                <a16:creationId xmlns:a16="http://schemas.microsoft.com/office/drawing/2014/main" id="{D711F649-2F8F-3C84-471D-CB2D16B77CD1}"/>
              </a:ext>
            </a:extLst>
          </p:cNvPr>
          <p:cNvSpPr txBox="1">
            <a:spLocks/>
          </p:cNvSpPr>
          <p:nvPr/>
        </p:nvSpPr>
        <p:spPr>
          <a:xfrm>
            <a:off x="4679220" y="3109896"/>
            <a:ext cx="2803771" cy="2603453"/>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mn-lt"/>
              </a:rPr>
              <a:t>To succeed in the digital transformation of our society we need people with initiative, dedication and engagement. People that continuously develop themselves and learn new things is the key to deliver the competence that is needed in the digital age. Our drive and ambition moves society forward.</a:t>
            </a:r>
          </a:p>
          <a:p>
            <a:pPr marL="0" indent="0">
              <a:buFont typeface="Arial" panose="020B0604020202020204" pitchFamily="34" charset="0"/>
              <a:buNone/>
            </a:pPr>
            <a:endParaRPr lang="en-GB" dirty="0">
              <a:latin typeface="+mn-lt"/>
            </a:endParaRPr>
          </a:p>
          <a:p>
            <a:pPr marL="0" indent="0">
              <a:buFont typeface="Arial" panose="020B0604020202020204" pitchFamily="34" charset="0"/>
              <a:buNone/>
            </a:pPr>
            <a:endParaRPr lang="en-GB" dirty="0">
              <a:latin typeface="+mn-lt"/>
            </a:endParaRPr>
          </a:p>
          <a:p>
            <a:pPr marL="0" indent="0">
              <a:buFont typeface="Arial" panose="020B0604020202020204" pitchFamily="34" charset="0"/>
              <a:buNone/>
            </a:pPr>
            <a:endParaRPr lang="en-GB" dirty="0">
              <a:latin typeface="+mn-lt"/>
            </a:endParaRPr>
          </a:p>
          <a:p>
            <a:pPr marL="0" indent="0">
              <a:buFont typeface="Arial" panose="020B0604020202020204" pitchFamily="34" charset="0"/>
              <a:buNone/>
            </a:pPr>
            <a:endParaRPr lang="en-GB" dirty="0">
              <a:latin typeface="+mn-lt"/>
            </a:endParaRPr>
          </a:p>
          <a:p>
            <a:pPr marL="0" indent="0">
              <a:buFont typeface="Arial" panose="020B0604020202020204" pitchFamily="34" charset="0"/>
              <a:buNone/>
            </a:pPr>
            <a:endParaRPr lang="en-GB" dirty="0">
              <a:latin typeface="+mn-lt"/>
            </a:endParaRPr>
          </a:p>
          <a:p>
            <a:pPr marL="0" indent="0">
              <a:buFont typeface="Arial" panose="020B0604020202020204" pitchFamily="34" charset="0"/>
              <a:buNone/>
            </a:pPr>
            <a:endParaRPr lang="en-NO" dirty="0">
              <a:latin typeface="+mn-lt"/>
            </a:endParaRPr>
          </a:p>
        </p:txBody>
      </p:sp>
      <p:sp>
        <p:nvSpPr>
          <p:cNvPr id="35" name="Text Placeholder 7">
            <a:extLst>
              <a:ext uri="{FF2B5EF4-FFF2-40B4-BE49-F238E27FC236}">
                <a16:creationId xmlns:a16="http://schemas.microsoft.com/office/drawing/2014/main" id="{81EEE350-CFE2-4290-78CF-BC8E35E65AB6}"/>
              </a:ext>
            </a:extLst>
          </p:cNvPr>
          <p:cNvSpPr txBox="1">
            <a:spLocks/>
          </p:cNvSpPr>
          <p:nvPr/>
        </p:nvSpPr>
        <p:spPr>
          <a:xfrm>
            <a:off x="8433010" y="2743010"/>
            <a:ext cx="2803771" cy="34009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0"/>
              </a:spcAft>
              <a:buClr>
                <a:schemeClr val="tx1"/>
              </a:buClr>
              <a:buFont typeface="Arial" panose="020B0604020202020204" pitchFamily="34" charset="0"/>
              <a:buNone/>
              <a:defRPr sz="1600" b="1" i="0" kern="1200">
                <a:solidFill>
                  <a:schemeClr val="tx1"/>
                </a:solidFill>
                <a:latin typeface="Franklin Gothic Demi" panose="020B06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da-DK" b="0" err="1">
                <a:latin typeface="+mj-lt"/>
              </a:rPr>
              <a:t>Adaptability</a:t>
            </a:r>
            <a:endParaRPr lang="en-NO" b="0">
              <a:latin typeface="+mj-lt"/>
            </a:endParaRPr>
          </a:p>
        </p:txBody>
      </p:sp>
      <p:sp>
        <p:nvSpPr>
          <p:cNvPr id="36" name="Text Placeholder 8">
            <a:extLst>
              <a:ext uri="{FF2B5EF4-FFF2-40B4-BE49-F238E27FC236}">
                <a16:creationId xmlns:a16="http://schemas.microsoft.com/office/drawing/2014/main" id="{41B91788-B291-1126-8F27-81B060AB41A1}"/>
              </a:ext>
            </a:extLst>
          </p:cNvPr>
          <p:cNvSpPr txBox="1">
            <a:spLocks/>
          </p:cNvSpPr>
          <p:nvPr/>
        </p:nvSpPr>
        <p:spPr>
          <a:xfrm>
            <a:off x="8425073" y="3077861"/>
            <a:ext cx="2803771" cy="2164243"/>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Franklin Gothic Book" panose="020B0503020102020204" pitchFamily="34" charset="0"/>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en-GB">
                <a:latin typeface="+mn-lt"/>
              </a:rPr>
              <a:t>Technology is constantly changing and so are the needs of people and organizations. We are adaptable in our approach, down to earth and easy to work with. We trust in people and believe that we do our best with a good balance of freedom and responsibility.</a:t>
            </a: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GB">
              <a:latin typeface="+mn-lt"/>
            </a:endParaRPr>
          </a:p>
          <a:p>
            <a:pPr marL="0" indent="0">
              <a:buFont typeface="Arial" panose="020B0604020202020204" pitchFamily="34" charset="0"/>
              <a:buNone/>
            </a:pPr>
            <a:endParaRPr lang="en-NO">
              <a:latin typeface="+mn-lt"/>
            </a:endParaRPr>
          </a:p>
        </p:txBody>
      </p:sp>
      <p:pic>
        <p:nvPicPr>
          <p:cNvPr id="37" name="Pladsholder til indhold 12">
            <a:extLst>
              <a:ext uri="{FF2B5EF4-FFF2-40B4-BE49-F238E27FC236}">
                <a16:creationId xmlns:a16="http://schemas.microsoft.com/office/drawing/2014/main" id="{BEE98ACA-E911-9414-A7E9-D05629FF1F8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53632" y="2208722"/>
            <a:ext cx="466725" cy="466725"/>
          </a:xfrm>
          <a:prstGeom prst="rect">
            <a:avLst/>
          </a:prstGeom>
        </p:spPr>
      </p:pic>
      <p:pic>
        <p:nvPicPr>
          <p:cNvPr id="38" name="Pladsholder til indhold 14">
            <a:extLst>
              <a:ext uri="{FF2B5EF4-FFF2-40B4-BE49-F238E27FC236}">
                <a16:creationId xmlns:a16="http://schemas.microsoft.com/office/drawing/2014/main" id="{6D5EB08F-7AB9-5CCF-0CDA-44AFC3A7AF8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77756" y="2207928"/>
            <a:ext cx="468000" cy="468000"/>
          </a:xfrm>
          <a:prstGeom prst="rect">
            <a:avLst/>
          </a:prstGeom>
        </p:spPr>
      </p:pic>
      <p:pic>
        <p:nvPicPr>
          <p:cNvPr id="39" name="Pladsholder til indhold 16">
            <a:extLst>
              <a:ext uri="{FF2B5EF4-FFF2-40B4-BE49-F238E27FC236}">
                <a16:creationId xmlns:a16="http://schemas.microsoft.com/office/drawing/2014/main" id="{D86A8ECC-6B9D-0BB3-2408-6E9A5131886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20557" y="2175893"/>
            <a:ext cx="468000" cy="468000"/>
          </a:xfrm>
          <a:prstGeom prst="rect">
            <a:avLst/>
          </a:prstGeom>
        </p:spPr>
      </p:pic>
    </p:spTree>
    <p:extLst>
      <p:ext uri="{BB962C8B-B14F-4D97-AF65-F5344CB8AC3E}">
        <p14:creationId xmlns:p14="http://schemas.microsoft.com/office/powerpoint/2010/main" val="174164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2B6D2D5-EBCD-C124-F0A0-940B82CB8208}"/>
              </a:ext>
            </a:extLst>
          </p:cNvPr>
          <p:cNvSpPr/>
          <p:nvPr/>
        </p:nvSpPr>
        <p:spPr>
          <a:xfrm>
            <a:off x="6203950" y="1344267"/>
            <a:ext cx="5400675" cy="4535487"/>
          </a:xfrm>
          <a:prstGeom prst="roundRect">
            <a:avLst>
              <a:gd name="adj" fmla="val 6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2" name="Title 1">
            <a:extLst>
              <a:ext uri="{FF2B5EF4-FFF2-40B4-BE49-F238E27FC236}">
                <a16:creationId xmlns:a16="http://schemas.microsoft.com/office/drawing/2014/main" id="{DB2038CA-9FF5-EA60-9693-CE5F91370BC1}"/>
              </a:ext>
            </a:extLst>
          </p:cNvPr>
          <p:cNvSpPr>
            <a:spLocks noGrp="1"/>
          </p:cNvSpPr>
          <p:nvPr>
            <p:ph type="title"/>
          </p:nvPr>
        </p:nvSpPr>
        <p:spPr/>
        <p:txBody>
          <a:bodyPr/>
          <a:lstStyle/>
          <a:p>
            <a:r>
              <a:rPr lang="en-US"/>
              <a:t>Transforming tomorrow through Data &amp; AI</a:t>
            </a:r>
            <a:endParaRPr lang="en-NO"/>
          </a:p>
        </p:txBody>
      </p:sp>
      <p:sp>
        <p:nvSpPr>
          <p:cNvPr id="3" name="Text Placeholder 2">
            <a:extLst>
              <a:ext uri="{FF2B5EF4-FFF2-40B4-BE49-F238E27FC236}">
                <a16:creationId xmlns:a16="http://schemas.microsoft.com/office/drawing/2014/main" id="{B13815CE-BAF7-8B20-4807-F3E83B915092}"/>
              </a:ext>
            </a:extLst>
          </p:cNvPr>
          <p:cNvSpPr>
            <a:spLocks noGrp="1"/>
          </p:cNvSpPr>
          <p:nvPr>
            <p:ph type="body" sz="quarter" idx="10"/>
          </p:nvPr>
        </p:nvSpPr>
        <p:spPr>
          <a:xfrm>
            <a:off x="587375" y="1292010"/>
            <a:ext cx="5400675" cy="4535488"/>
          </a:xfrm>
        </p:spPr>
        <p:txBody>
          <a:bodyPr/>
          <a:lstStyle/>
          <a:p>
            <a:pPr marL="0" indent="0">
              <a:buNone/>
            </a:pPr>
            <a:r>
              <a:rPr lang="en-GB" sz="1200">
                <a:latin typeface="+mn-lt"/>
              </a:rPr>
              <a:t>At </a:t>
            </a:r>
            <a:r>
              <a:rPr lang="en-GB" sz="1200" err="1">
                <a:latin typeface="+mn-lt"/>
              </a:rPr>
              <a:t>twoday</a:t>
            </a:r>
            <a:r>
              <a:rPr lang="en-GB" sz="1200">
                <a:latin typeface="+mn-lt"/>
              </a:rPr>
              <a:t> we specialize in harnessing the power of </a:t>
            </a:r>
            <a:r>
              <a:rPr lang="en-GB" sz="1200"/>
              <a:t>data</a:t>
            </a:r>
            <a:r>
              <a:rPr lang="en-GB" sz="1200">
                <a:latin typeface="Bookman Old Style" panose="02050604050505020204" pitchFamily="18" charset="0"/>
              </a:rPr>
              <a:t> </a:t>
            </a:r>
            <a:r>
              <a:rPr lang="en-GB" sz="1200">
                <a:latin typeface="+mn-lt"/>
              </a:rPr>
              <a:t>and</a:t>
            </a:r>
            <a:r>
              <a:rPr lang="en-GB" sz="1200">
                <a:latin typeface="Bookman Old Style" panose="02050604050505020204" pitchFamily="18" charset="0"/>
              </a:rPr>
              <a:t> </a:t>
            </a:r>
            <a:r>
              <a:rPr lang="en-GB" sz="1200"/>
              <a:t>artificial intelligence (AI) </a:t>
            </a:r>
            <a:r>
              <a:rPr lang="en-GB" sz="1200">
                <a:latin typeface="+mn-lt"/>
              </a:rPr>
              <a:t>to drive businesses forward. Our </a:t>
            </a:r>
            <a:r>
              <a:rPr lang="en-GB" sz="1200"/>
              <a:t>data and AI services</a:t>
            </a:r>
            <a:r>
              <a:rPr lang="en-GB" sz="1200">
                <a:latin typeface="Bookman Old Style" panose="02050604050505020204" pitchFamily="18" charset="0"/>
              </a:rPr>
              <a:t> </a:t>
            </a:r>
            <a:r>
              <a:rPr lang="en-GB" sz="1200">
                <a:latin typeface="+mn-lt"/>
              </a:rPr>
              <a:t>are designed to </a:t>
            </a:r>
            <a:r>
              <a:rPr lang="en-GB" sz="1200">
                <a:latin typeface="+mj-lt"/>
              </a:rPr>
              <a:t>empower </a:t>
            </a:r>
            <a:r>
              <a:rPr lang="en-GB" sz="1200"/>
              <a:t>organizations</a:t>
            </a:r>
            <a:r>
              <a:rPr lang="en-GB" sz="1200">
                <a:latin typeface="Bookman Old Style" panose="02050604050505020204" pitchFamily="18" charset="0"/>
              </a:rPr>
              <a:t> </a:t>
            </a:r>
            <a:r>
              <a:rPr lang="en-GB" sz="1200">
                <a:latin typeface="Franklin Gothic Book" panose="020B0503020102020204" pitchFamily="34" charset="0"/>
              </a:rPr>
              <a:t>with solutions that </a:t>
            </a:r>
            <a:r>
              <a:rPr lang="en-GB" sz="1200">
                <a:latin typeface="+mj-lt"/>
              </a:rPr>
              <a:t>enhance </a:t>
            </a:r>
            <a:r>
              <a:rPr lang="en-GB" sz="1200"/>
              <a:t>decision-making </a:t>
            </a:r>
            <a:r>
              <a:rPr lang="en-GB" sz="1200">
                <a:latin typeface="+mn-lt"/>
              </a:rPr>
              <a:t>and</a:t>
            </a:r>
            <a:r>
              <a:rPr lang="en-GB" sz="1200">
                <a:latin typeface="Bookman Old Style" panose="02050604050505020204" pitchFamily="18" charset="0"/>
              </a:rPr>
              <a:t> </a:t>
            </a:r>
            <a:r>
              <a:rPr lang="en-GB" sz="1200">
                <a:latin typeface="+mj-lt"/>
              </a:rPr>
              <a:t>fuel</a:t>
            </a:r>
            <a:r>
              <a:rPr lang="en-GB" sz="1200"/>
              <a:t> business outcomes.</a:t>
            </a:r>
          </a:p>
          <a:p>
            <a:pPr marL="0" indent="0">
              <a:buNone/>
            </a:pPr>
            <a:endParaRPr lang="en-GB"/>
          </a:p>
          <a:p>
            <a:pPr marL="0" indent="0">
              <a:buClr>
                <a:srgbClr val="171717"/>
              </a:buClr>
              <a:buNone/>
              <a:defRPr/>
            </a:pPr>
            <a:r>
              <a:rPr kumimoji="0" lang="en-GB" sz="1600" b="0" i="0" u="none" strike="noStrike" kern="1200" cap="none" spc="0" normalizeH="0" baseline="0" noProof="0">
                <a:ln>
                  <a:noFill/>
                </a:ln>
                <a:solidFill>
                  <a:schemeClr val="tx1"/>
                </a:solidFill>
                <a:effectLst/>
                <a:uLnTx/>
                <a:uFillTx/>
                <a:latin typeface="Franklin Gothic Demi"/>
                <a:ea typeface="Yu Gothic Light"/>
                <a:cs typeface="+mn-cs"/>
              </a:rPr>
              <a:t>AI Strategy</a:t>
            </a:r>
          </a:p>
          <a:p>
            <a:pPr marL="0" indent="0">
              <a:buClr>
                <a:srgbClr val="171717"/>
              </a:buClr>
              <a:buNone/>
              <a:defRPr/>
            </a:pPr>
            <a:r>
              <a:rPr lang="en-GB" sz="1200">
                <a:solidFill>
                  <a:schemeClr val="tx1"/>
                </a:solidFill>
              </a:rPr>
              <a:t>O</a:t>
            </a:r>
            <a:r>
              <a:rPr kumimoji="0" lang="en-GB" sz="1200" b="0" i="0" u="none" strike="noStrike" kern="1200" cap="none" spc="0" normalizeH="0" baseline="0" noProof="0" err="1">
                <a:ln>
                  <a:noFill/>
                </a:ln>
                <a:solidFill>
                  <a:schemeClr val="tx1"/>
                </a:solidFill>
                <a:effectLst/>
                <a:uLnTx/>
                <a:uFillTx/>
                <a:ea typeface="Yu Gothic Light" panose="020B0300000000000000" pitchFamily="34" charset="-128"/>
                <a:cs typeface="+mn-cs"/>
              </a:rPr>
              <a:t>ur</a:t>
            </a:r>
            <a:r>
              <a:rPr kumimoji="0" lang="en-GB" sz="1200" b="0" i="0" u="none" strike="noStrike" kern="1200" cap="none" spc="0" normalizeH="0" baseline="0" noProof="0">
                <a:ln>
                  <a:noFill/>
                </a:ln>
                <a:solidFill>
                  <a:schemeClr val="tx1"/>
                </a:solidFill>
                <a:effectLst/>
                <a:uLnTx/>
                <a:uFillTx/>
                <a:ea typeface="Yu Gothic Light" panose="020B0300000000000000" pitchFamily="34" charset="-128"/>
                <a:cs typeface="+mn-cs"/>
              </a:rPr>
              <a:t> AI Program supports all phases from ideation, use case assessment to user adoption and IT operations.</a:t>
            </a:r>
          </a:p>
          <a:p>
            <a:pPr marL="0" indent="0">
              <a:buClr>
                <a:srgbClr val="171717"/>
              </a:buClr>
              <a:buNone/>
              <a:defRPr/>
            </a:pPr>
            <a:endParaRPr lang="en-GB">
              <a:solidFill>
                <a:schemeClr val="tx1"/>
              </a:solidFill>
            </a:endParaRPr>
          </a:p>
          <a:p>
            <a:pPr marL="0" indent="0">
              <a:buClr>
                <a:srgbClr val="171717"/>
              </a:buClr>
              <a:buNone/>
              <a:defRPr/>
            </a:pPr>
            <a:r>
              <a:rPr kumimoji="0" lang="en-GB" sz="1600" b="0" i="0" u="none" strike="noStrike" kern="1200" cap="none" spc="0" normalizeH="0" baseline="0" noProof="0">
                <a:ln>
                  <a:noFill/>
                </a:ln>
                <a:solidFill>
                  <a:schemeClr val="tx1"/>
                </a:solidFill>
                <a:effectLst/>
                <a:uLnTx/>
                <a:uFillTx/>
                <a:latin typeface="+mj-lt"/>
                <a:ea typeface="Yu Gothic Light" panose="020B0300000000000000" pitchFamily="34" charset="-128"/>
                <a:cs typeface="+mn-cs"/>
              </a:rPr>
              <a:t>Custom AI</a:t>
            </a:r>
          </a:p>
          <a:p>
            <a:pPr marL="0" indent="0">
              <a:buClr>
                <a:srgbClr val="171717"/>
              </a:buClr>
              <a:buNone/>
              <a:defRPr/>
            </a:pPr>
            <a:r>
              <a:rPr kumimoji="0" lang="en-GB" sz="1200" b="0" i="0" u="none" strike="noStrike" kern="1200" cap="none" spc="0" normalizeH="0" baseline="0" noProof="0">
                <a:ln>
                  <a:noFill/>
                </a:ln>
                <a:solidFill>
                  <a:schemeClr val="tx1"/>
                </a:solidFill>
                <a:effectLst/>
                <a:uLnTx/>
                <a:uFillTx/>
                <a:ea typeface="Yu Gothic Light" panose="020B0300000000000000" pitchFamily="34" charset="-128"/>
                <a:cs typeface="+mn-cs"/>
              </a:rPr>
              <a:t>When it is necessary to move beyond off-the-shelf AI solutions, our expert AI consultants deliver Tailored AI Solutions to your business needs.</a:t>
            </a:r>
          </a:p>
          <a:p>
            <a:pPr marL="0" indent="0">
              <a:buClr>
                <a:srgbClr val="171717"/>
              </a:buClr>
              <a:buNone/>
              <a:defRPr/>
            </a:pPr>
            <a:endParaRPr lang="en-GB" sz="1200">
              <a:solidFill>
                <a:schemeClr val="tx1"/>
              </a:solidFill>
            </a:endParaRPr>
          </a:p>
          <a:p>
            <a:pPr marL="0" indent="0">
              <a:buClr>
                <a:srgbClr val="171717"/>
              </a:buClr>
              <a:buNone/>
              <a:defRPr/>
            </a:pPr>
            <a:r>
              <a:rPr kumimoji="0" lang="en-GB" b="0" i="0" u="none" strike="noStrike" kern="1200" cap="none" spc="0" normalizeH="0" baseline="0" noProof="0">
                <a:ln>
                  <a:noFill/>
                </a:ln>
                <a:solidFill>
                  <a:schemeClr val="tx1"/>
                </a:solidFill>
                <a:effectLst/>
                <a:uLnTx/>
                <a:uFillTx/>
                <a:latin typeface="Franklin Gothic Demi"/>
                <a:ea typeface="Yu Gothic Light" panose="020B0300000000000000" pitchFamily="34" charset="-128"/>
                <a:cs typeface="+mn-cs"/>
              </a:rPr>
              <a:t>Embedded AI</a:t>
            </a:r>
          </a:p>
          <a:p>
            <a:pPr marL="0" indent="0">
              <a:buClr>
                <a:srgbClr val="171717"/>
              </a:buClr>
              <a:buNone/>
              <a:defRPr/>
            </a:pPr>
            <a:r>
              <a:rPr lang="en-GB" sz="1200">
                <a:solidFill>
                  <a:schemeClr val="tx1"/>
                </a:solidFill>
              </a:rPr>
              <a:t>Our ability to deliver Embedded AI Solutions makes it possible to integrate AI capabilities directly into hardware devices or software.</a:t>
            </a:r>
          </a:p>
          <a:p>
            <a:pPr marL="0" indent="0">
              <a:buClr>
                <a:srgbClr val="171717"/>
              </a:buClr>
              <a:buNone/>
              <a:defRPr/>
            </a:pPr>
            <a:endParaRPr lang="en-GB" sz="1400">
              <a:solidFill>
                <a:schemeClr val="tx1"/>
              </a:solidFill>
            </a:endParaRPr>
          </a:p>
          <a:p>
            <a:pPr marL="0" indent="0">
              <a:buClr>
                <a:srgbClr val="171717"/>
              </a:buClr>
              <a:buNone/>
              <a:defRPr/>
            </a:pPr>
            <a:r>
              <a:rPr lang="en-GB" sz="1400">
                <a:solidFill>
                  <a:schemeClr val="tx1"/>
                </a:solidFill>
                <a:latin typeface="+mj-lt"/>
              </a:rPr>
              <a:t>Productized AI</a:t>
            </a:r>
          </a:p>
          <a:p>
            <a:pPr marL="0" indent="0">
              <a:buClr>
                <a:srgbClr val="171717"/>
              </a:buClr>
              <a:buNone/>
              <a:defRPr/>
            </a:pPr>
            <a:r>
              <a:rPr lang="en-GB" sz="1200">
                <a:solidFill>
                  <a:schemeClr val="tx1"/>
                </a:solidFill>
              </a:rPr>
              <a:t>We have a proven track record of use case implementations with ready to deploy Productized AI Solutions which are cost-effective and easy to integrate.</a:t>
            </a:r>
          </a:p>
          <a:p>
            <a:pPr marL="0" indent="0">
              <a:buClr>
                <a:srgbClr val="171717"/>
              </a:buClr>
              <a:buNone/>
              <a:defRPr/>
            </a:pPr>
            <a:endParaRPr lang="en-GB" sz="1400">
              <a:solidFill>
                <a:schemeClr val="tx1"/>
              </a:solidFill>
              <a:latin typeface="+mj-lt"/>
            </a:endParaRPr>
          </a:p>
          <a:p>
            <a:pPr marL="0" indent="0">
              <a:buClr>
                <a:srgbClr val="171717"/>
              </a:buClr>
              <a:buNone/>
              <a:defRPr/>
            </a:pPr>
            <a:endParaRPr lang="en-GB" sz="1400">
              <a:solidFill>
                <a:schemeClr val="tx1"/>
              </a:solidFill>
              <a:latin typeface="+mj-lt"/>
            </a:endParaRPr>
          </a:p>
          <a:p>
            <a:pPr marL="0" indent="0">
              <a:buClr>
                <a:srgbClr val="171717"/>
              </a:buClr>
              <a:buNone/>
              <a:defRPr/>
            </a:pPr>
            <a:endParaRPr lang="en-GB" sz="1400">
              <a:solidFill>
                <a:schemeClr val="tx1"/>
              </a:solidFill>
              <a:latin typeface="Franklin Gothic Demi"/>
            </a:endParaRPr>
          </a:p>
          <a:p>
            <a:pPr marL="0" indent="0">
              <a:buClr>
                <a:srgbClr val="171717"/>
              </a:buClr>
              <a:buNone/>
              <a:defRPr/>
            </a:pPr>
            <a:endParaRPr lang="en-GB" sz="1400">
              <a:solidFill>
                <a:schemeClr val="tx1"/>
              </a:solidFill>
              <a:latin typeface="Franklin Gothic Demi"/>
            </a:endParaRPr>
          </a:p>
          <a:p>
            <a:pPr marL="0" indent="0">
              <a:buClr>
                <a:srgbClr val="171717"/>
              </a:buClr>
              <a:buNone/>
              <a:defRPr/>
            </a:pPr>
            <a:endParaRPr kumimoji="0" lang="en-GB" sz="1200" b="0" i="0" u="none" strike="noStrike" kern="1200" cap="none" spc="0" normalizeH="0" baseline="0" noProof="0">
              <a:ln>
                <a:noFill/>
              </a:ln>
              <a:solidFill>
                <a:schemeClr val="tx1"/>
              </a:solidFill>
              <a:effectLst/>
              <a:uLnTx/>
              <a:uFillTx/>
              <a:ea typeface="Yu Gothic Light" panose="020B0300000000000000" pitchFamily="34" charset="-128"/>
              <a:cs typeface="+mn-cs"/>
            </a:endParaRPr>
          </a:p>
        </p:txBody>
      </p:sp>
      <p:sp>
        <p:nvSpPr>
          <p:cNvPr id="4" name="Text Placeholder 3">
            <a:extLst>
              <a:ext uri="{FF2B5EF4-FFF2-40B4-BE49-F238E27FC236}">
                <a16:creationId xmlns:a16="http://schemas.microsoft.com/office/drawing/2014/main" id="{3ADB60BD-F9A5-802F-2B5D-0D01BF49FA79}"/>
              </a:ext>
            </a:extLst>
          </p:cNvPr>
          <p:cNvSpPr>
            <a:spLocks noGrp="1"/>
          </p:cNvSpPr>
          <p:nvPr>
            <p:ph type="body" sz="quarter" idx="11"/>
          </p:nvPr>
        </p:nvSpPr>
        <p:spPr/>
        <p:txBody>
          <a:bodyPr/>
          <a:lstStyle/>
          <a:p>
            <a:endParaRPr lang="en-NO"/>
          </a:p>
        </p:txBody>
      </p:sp>
      <p:sp>
        <p:nvSpPr>
          <p:cNvPr id="6" name="Oval 9">
            <a:extLst>
              <a:ext uri="{FF2B5EF4-FFF2-40B4-BE49-F238E27FC236}">
                <a16:creationId xmlns:a16="http://schemas.microsoft.com/office/drawing/2014/main" id="{FBAD7E48-1AC5-89EA-D5A1-399622DE1E36}"/>
              </a:ext>
            </a:extLst>
          </p:cNvPr>
          <p:cNvSpPr/>
          <p:nvPr/>
        </p:nvSpPr>
        <p:spPr>
          <a:xfrm>
            <a:off x="6572707" y="3179805"/>
            <a:ext cx="704716" cy="704716"/>
          </a:xfrm>
          <a:prstGeom prst="roundRect">
            <a:avLst/>
          </a:prstGeom>
          <a:solidFill>
            <a:schemeClr val="bg1"/>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71717">
                  <a:hueOff val="0"/>
                  <a:satOff val="0"/>
                  <a:lumOff val="0"/>
                  <a:alphaOff val="0"/>
                </a:srgbClr>
              </a:solidFill>
              <a:effectLst/>
              <a:uLnTx/>
              <a:uFillTx/>
              <a:latin typeface="Franklin Gothic Book"/>
              <a:ea typeface="+mn-ea"/>
              <a:cs typeface="+mn-cs"/>
            </a:endParaRPr>
          </a:p>
        </p:txBody>
      </p:sp>
      <p:sp>
        <p:nvSpPr>
          <p:cNvPr id="7" name="Oval 10">
            <a:extLst>
              <a:ext uri="{FF2B5EF4-FFF2-40B4-BE49-F238E27FC236}">
                <a16:creationId xmlns:a16="http://schemas.microsoft.com/office/drawing/2014/main" id="{E7D3552A-2487-4793-F74E-1DBA7389FDFD}"/>
              </a:ext>
            </a:extLst>
          </p:cNvPr>
          <p:cNvSpPr/>
          <p:nvPr/>
        </p:nvSpPr>
        <p:spPr>
          <a:xfrm>
            <a:off x="6577842" y="1965426"/>
            <a:ext cx="704716" cy="704716"/>
          </a:xfrm>
          <a:prstGeom prst="roundRect">
            <a:avLst/>
          </a:prstGeom>
          <a:solidFill>
            <a:schemeClr val="bg1"/>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71717">
                  <a:hueOff val="0"/>
                  <a:satOff val="0"/>
                  <a:lumOff val="0"/>
                  <a:alphaOff val="0"/>
                </a:srgbClr>
              </a:solidFill>
              <a:effectLst/>
              <a:uLnTx/>
              <a:uFillTx/>
              <a:latin typeface="Franklin Gothic Book"/>
              <a:ea typeface="+mn-ea"/>
              <a:cs typeface="+mn-cs"/>
            </a:endParaRPr>
          </a:p>
        </p:txBody>
      </p:sp>
      <p:sp>
        <p:nvSpPr>
          <p:cNvPr id="8" name="Oval 13">
            <a:extLst>
              <a:ext uri="{FF2B5EF4-FFF2-40B4-BE49-F238E27FC236}">
                <a16:creationId xmlns:a16="http://schemas.microsoft.com/office/drawing/2014/main" id="{E4FA38AA-31C4-B0D4-5526-6F310213C6D8}"/>
              </a:ext>
            </a:extLst>
          </p:cNvPr>
          <p:cNvSpPr/>
          <p:nvPr/>
        </p:nvSpPr>
        <p:spPr>
          <a:xfrm>
            <a:off x="6570957" y="4414085"/>
            <a:ext cx="704716" cy="704716"/>
          </a:xfrm>
          <a:prstGeom prst="roundRect">
            <a:avLst/>
          </a:prstGeom>
          <a:solidFill>
            <a:schemeClr val="bg1"/>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71717">
                  <a:hueOff val="0"/>
                  <a:satOff val="0"/>
                  <a:lumOff val="0"/>
                  <a:alphaOff val="0"/>
                </a:srgbClr>
              </a:solidFill>
              <a:effectLst/>
              <a:uLnTx/>
              <a:uFillTx/>
              <a:latin typeface="Franklin Gothic Book"/>
              <a:ea typeface="+mn-ea"/>
              <a:cs typeface="+mn-cs"/>
            </a:endParaRPr>
          </a:p>
        </p:txBody>
      </p:sp>
      <p:sp>
        <p:nvSpPr>
          <p:cNvPr id="9" name="Tekstiruutu 371">
            <a:extLst>
              <a:ext uri="{FF2B5EF4-FFF2-40B4-BE49-F238E27FC236}">
                <a16:creationId xmlns:a16="http://schemas.microsoft.com/office/drawing/2014/main" id="{C791CC86-F3C2-9AE2-EC3E-414A56C234D8}"/>
              </a:ext>
            </a:extLst>
          </p:cNvPr>
          <p:cNvSpPr txBox="1"/>
          <p:nvPr/>
        </p:nvSpPr>
        <p:spPr>
          <a:xfrm>
            <a:off x="7587191" y="4319058"/>
            <a:ext cx="3846580"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lang="en-US" sz="2800"/>
              <a:t>by </a:t>
            </a:r>
            <a:r>
              <a:rPr lang="en-US" sz="2800">
                <a:latin typeface="Franklin Gothic Demi"/>
              </a:rPr>
              <a:t>110</a:t>
            </a:r>
            <a:r>
              <a:rPr kumimoji="0" lang="en-US" sz="2800" b="0" i="0" u="none" strike="noStrike" kern="1200" cap="none" spc="0" normalizeH="0" baseline="0" noProof="0">
                <a:ln>
                  <a:noFill/>
                </a:ln>
                <a:effectLst/>
                <a:uLnTx/>
                <a:uFillTx/>
                <a:latin typeface="+mj-lt"/>
              </a:rPr>
              <a:t>+</a:t>
            </a:r>
            <a:r>
              <a:rPr kumimoji="0" lang="en-US" sz="2800" b="0" i="0" u="none" strike="noStrike" kern="1200" cap="none" spc="0" normalizeH="0" baseline="0" noProof="0">
                <a:ln>
                  <a:noFill/>
                </a:ln>
                <a:effectLst/>
                <a:uLnTx/>
                <a:uFillTx/>
                <a:latin typeface="Bookman Old Style"/>
              </a:rPr>
              <a:t> </a:t>
            </a:r>
            <a:r>
              <a:rPr kumimoji="0" lang="en-US" sz="2800" b="0" i="0" u="none" strike="noStrike" kern="1200" cap="none" spc="0" normalizeH="0" baseline="0" noProof="0">
                <a:ln>
                  <a:noFill/>
                </a:ln>
                <a:effectLst/>
                <a:uLnTx/>
                <a:uFillTx/>
              </a:rPr>
              <a:t>AI experts</a:t>
            </a:r>
            <a:br>
              <a:rPr lang="en-US" sz="2000" b="0" i="0" u="none" strike="noStrike" kern="1200" cap="none" spc="0" normalizeH="0" baseline="0" noProof="0">
                <a:ln>
                  <a:noFill/>
                </a:ln>
                <a:effectLst/>
                <a:uLnTx/>
                <a:uFillTx/>
                <a:latin typeface="Franklin Gothic Book"/>
              </a:rPr>
            </a:br>
            <a:r>
              <a:rPr kumimoji="0" lang="en-US" sz="1400" b="0" i="0" u="none" strike="noStrike" kern="1200" cap="none" spc="0" normalizeH="0" baseline="0" noProof="0">
                <a:ln>
                  <a:noFill/>
                </a:ln>
                <a:effectLst/>
                <a:uLnTx/>
                <a:uFillTx/>
                <a:latin typeface="Franklin Gothic Book"/>
                <a:ea typeface="+mn-ea"/>
                <a:cs typeface="+mn-cs"/>
              </a:rPr>
              <a:t>working on various advanced use cases </a:t>
            </a:r>
            <a:br>
              <a:rPr lang="en-US" sz="1400">
                <a:latin typeface="Franklin Gothic Book"/>
              </a:rPr>
            </a:br>
            <a:r>
              <a:rPr kumimoji="0" lang="en-US" sz="1400" b="0" i="0" u="none" strike="noStrike" kern="1200" cap="none" spc="0" normalizeH="0" baseline="0" noProof="0">
                <a:ln>
                  <a:noFill/>
                </a:ln>
                <a:effectLst/>
                <a:uLnTx/>
                <a:uFillTx/>
                <a:latin typeface="Franklin Gothic Book"/>
                <a:ea typeface="+mn-ea"/>
                <a:cs typeface="+mn-cs"/>
              </a:rPr>
              <a:t>in large </a:t>
            </a:r>
            <a:r>
              <a:rPr lang="en-US" sz="1400">
                <a:latin typeface="Franklin Gothic Book"/>
              </a:rPr>
              <a:t>Nordic companies</a:t>
            </a:r>
            <a:r>
              <a:rPr kumimoji="0" lang="en-US" sz="1400" b="0" i="0" u="none" strike="noStrike" kern="1200" cap="none" spc="0" normalizeH="0" baseline="0" noProof="0">
                <a:ln>
                  <a:noFill/>
                </a:ln>
                <a:effectLst/>
                <a:uLnTx/>
                <a:uFillTx/>
                <a:latin typeface="Franklin Gothic Book"/>
                <a:ea typeface="+mn-ea"/>
                <a:cs typeface="+mn-cs"/>
              </a:rPr>
              <a:t>​</a:t>
            </a:r>
            <a:r>
              <a:rPr kumimoji="0" lang="fi-FI" sz="1400" b="0" i="0" u="none" strike="noStrike" kern="1200" cap="none" spc="0" normalizeH="0" baseline="0" noProof="0">
                <a:ln>
                  <a:noFill/>
                </a:ln>
                <a:effectLst/>
                <a:uLnTx/>
                <a:uFillTx/>
                <a:latin typeface="Franklin Gothic Book"/>
                <a:ea typeface="+mn-ea"/>
                <a:cs typeface="+mn-cs"/>
              </a:rPr>
              <a:t>​</a:t>
            </a:r>
            <a:endParaRPr kumimoji="0" lang="en-US" sz="1400" b="0" i="0" u="none" strike="noStrike" kern="1200" cap="none" spc="0" normalizeH="0" baseline="0" noProof="0">
              <a:ln>
                <a:noFill/>
              </a:ln>
              <a:effectLst/>
              <a:uLnTx/>
              <a:uFillTx/>
              <a:latin typeface="Franklin Gothic Book"/>
              <a:ea typeface="+mn-ea"/>
              <a:cs typeface="+mn-cs"/>
            </a:endParaRPr>
          </a:p>
        </p:txBody>
      </p:sp>
      <p:pic>
        <p:nvPicPr>
          <p:cNvPr id="10" name="Kuva 372">
            <a:extLst>
              <a:ext uri="{FF2B5EF4-FFF2-40B4-BE49-F238E27FC236}">
                <a16:creationId xmlns:a16="http://schemas.microsoft.com/office/drawing/2014/main" id="{07A28F2E-7F4A-8737-497E-79FDA4DC6F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38573" y="2110738"/>
            <a:ext cx="388974" cy="388974"/>
          </a:xfrm>
          <a:prstGeom prst="rect">
            <a:avLst/>
          </a:prstGeom>
        </p:spPr>
      </p:pic>
      <p:pic>
        <p:nvPicPr>
          <p:cNvPr id="11" name="Kuva 373">
            <a:extLst>
              <a:ext uri="{FF2B5EF4-FFF2-40B4-BE49-F238E27FC236}">
                <a16:creationId xmlns:a16="http://schemas.microsoft.com/office/drawing/2014/main" id="{0A7F56DC-62BD-EB67-D73C-90C2F0BA2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6459" y="3326940"/>
            <a:ext cx="417918" cy="404067"/>
          </a:xfrm>
          <a:prstGeom prst="rect">
            <a:avLst/>
          </a:prstGeom>
        </p:spPr>
      </p:pic>
      <p:pic>
        <p:nvPicPr>
          <p:cNvPr id="12" name="Kuva 374">
            <a:extLst>
              <a:ext uri="{FF2B5EF4-FFF2-40B4-BE49-F238E27FC236}">
                <a16:creationId xmlns:a16="http://schemas.microsoft.com/office/drawing/2014/main" id="{FF0D9059-7001-3652-D23A-6544AA3E1E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9114" y="4569488"/>
            <a:ext cx="386502" cy="383923"/>
          </a:xfrm>
          <a:prstGeom prst="rect">
            <a:avLst/>
          </a:prstGeom>
        </p:spPr>
      </p:pic>
      <p:sp>
        <p:nvSpPr>
          <p:cNvPr id="13" name="Tekstiruutu 349">
            <a:extLst>
              <a:ext uri="{FF2B5EF4-FFF2-40B4-BE49-F238E27FC236}">
                <a16:creationId xmlns:a16="http://schemas.microsoft.com/office/drawing/2014/main" id="{E689A43A-28EF-EC1F-A8AD-FF3DDD9A1C45}"/>
              </a:ext>
            </a:extLst>
          </p:cNvPr>
          <p:cNvSpPr txBox="1"/>
          <p:nvPr/>
        </p:nvSpPr>
        <p:spPr>
          <a:xfrm>
            <a:off x="7592513" y="2000984"/>
            <a:ext cx="3586235"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kumimoji="0" lang="fi-FI" sz="2800" b="0" i="0" u="none" strike="noStrike" kern="1200" cap="none" spc="0" normalizeH="0" baseline="0" noProof="0">
                <a:ln>
                  <a:noFill/>
                </a:ln>
                <a:effectLst/>
                <a:uLnTx/>
                <a:uFillTx/>
                <a:latin typeface="Franklin Gothic Demi"/>
                <a:ea typeface="+mn-ea"/>
                <a:cs typeface="Arial"/>
              </a:rPr>
              <a:t>300+ </a:t>
            </a:r>
            <a:r>
              <a:rPr kumimoji="0" lang="fi-FI" sz="2800" b="0" i="0" u="none" strike="noStrike" kern="1200" cap="none" spc="0" normalizeH="0" baseline="0" noProof="0">
                <a:ln>
                  <a:noFill/>
                </a:ln>
                <a:effectLst/>
                <a:uLnTx/>
                <a:uFillTx/>
                <a:cs typeface="Arial"/>
              </a:rPr>
              <a:t>AI </a:t>
            </a:r>
            <a:r>
              <a:rPr kumimoji="0" lang="fi-FI" sz="2800" b="0" i="0" u="none" strike="noStrike" kern="1200" cap="none" spc="0" normalizeH="0" baseline="0" noProof="0" err="1">
                <a:ln>
                  <a:noFill/>
                </a:ln>
                <a:effectLst/>
                <a:uLnTx/>
                <a:uFillTx/>
                <a:cs typeface="Arial"/>
              </a:rPr>
              <a:t>Use</a:t>
            </a:r>
            <a:r>
              <a:rPr kumimoji="0" lang="fi-FI" sz="2800" b="0" i="0" u="none" strike="noStrike" kern="1200" cap="none" spc="0" normalizeH="0" baseline="0" noProof="0">
                <a:ln>
                  <a:noFill/>
                </a:ln>
                <a:effectLst/>
                <a:uLnTx/>
                <a:uFillTx/>
                <a:cs typeface="Arial"/>
              </a:rPr>
              <a:t> </a:t>
            </a:r>
            <a:r>
              <a:rPr kumimoji="0" lang="fi-FI" sz="2800" b="0" i="0" u="none" strike="noStrike" kern="1200" cap="none" spc="0" normalizeH="0" baseline="0" noProof="0" err="1">
                <a:ln>
                  <a:noFill/>
                </a:ln>
                <a:effectLst/>
                <a:uLnTx/>
                <a:uFillTx/>
                <a:cs typeface="Arial"/>
              </a:rPr>
              <a:t>Cases</a:t>
            </a:r>
            <a:r>
              <a:rPr kumimoji="0" lang="fi-FI" sz="2800" b="0" i="0" u="none" strike="noStrike" kern="1200" cap="none" spc="0" normalizeH="0" baseline="0" noProof="0">
                <a:ln>
                  <a:noFill/>
                </a:ln>
                <a:effectLst/>
                <a:uLnTx/>
                <a:uFillTx/>
                <a:cs typeface="Arial"/>
              </a:rPr>
              <a:t> </a:t>
            </a:r>
            <a:br>
              <a:rPr lang="fi-FI" sz="3600">
                <a:latin typeface="Bookman Old Style"/>
                <a:cs typeface="Arial"/>
              </a:rPr>
            </a:br>
            <a:r>
              <a:rPr kumimoji="0" lang="en-US" sz="1400" b="0" i="0" u="none" strike="noStrike" kern="1200" cap="none" spc="0" normalizeH="0" baseline="0" noProof="0">
                <a:ln>
                  <a:noFill/>
                </a:ln>
                <a:effectLst/>
                <a:uLnTx/>
                <a:uFillTx/>
                <a:latin typeface="Franklin Gothic Book"/>
                <a:ea typeface="+mn-ea"/>
                <a:cs typeface="Arial"/>
              </a:rPr>
              <a:t>in </a:t>
            </a:r>
            <a:r>
              <a:rPr lang="en-US" sz="1400">
                <a:latin typeface="Franklin Gothic Book"/>
                <a:cs typeface="Arial"/>
              </a:rPr>
              <a:t>production</a:t>
            </a:r>
            <a:r>
              <a:rPr kumimoji="0" lang="en-US" sz="1400" b="0" i="0" u="none" strike="noStrike" kern="1200" cap="none" spc="0" normalizeH="0" baseline="0" noProof="0">
                <a:ln>
                  <a:noFill/>
                </a:ln>
                <a:effectLst/>
                <a:uLnTx/>
                <a:uFillTx/>
                <a:latin typeface="Franklin Gothic Book"/>
                <a:ea typeface="+mn-ea"/>
                <a:cs typeface="Arial"/>
              </a:rPr>
              <a:t>​</a:t>
            </a:r>
            <a:endParaRPr kumimoji="0" lang="en-US" sz="1400" b="0" i="0" u="none" strike="noStrike" kern="1200" cap="none" spc="0" normalizeH="0" baseline="0" noProof="0">
              <a:ln>
                <a:noFill/>
              </a:ln>
              <a:effectLst/>
              <a:uLnTx/>
              <a:uFillTx/>
              <a:latin typeface="Franklin Gothic Book"/>
              <a:ea typeface="Calibri"/>
              <a:cs typeface="Arial"/>
            </a:endParaRPr>
          </a:p>
        </p:txBody>
      </p:sp>
      <p:sp>
        <p:nvSpPr>
          <p:cNvPr id="14" name="Tekstiruutu 350">
            <a:extLst>
              <a:ext uri="{FF2B5EF4-FFF2-40B4-BE49-F238E27FC236}">
                <a16:creationId xmlns:a16="http://schemas.microsoft.com/office/drawing/2014/main" id="{3C54ABC5-CBC1-7F37-F43E-1461634A6022}"/>
              </a:ext>
            </a:extLst>
          </p:cNvPr>
          <p:cNvSpPr txBox="1"/>
          <p:nvPr/>
        </p:nvSpPr>
        <p:spPr>
          <a:xfrm>
            <a:off x="7587542" y="3208443"/>
            <a:ext cx="3846580"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cs typeface="Segoe UI"/>
              </a:rPr>
              <a:t>f</a:t>
            </a:r>
            <a:r>
              <a:rPr kumimoji="0" lang="en-US" sz="2800" b="0" i="0" u="none" strike="noStrike" kern="1200" cap="none" spc="0" normalizeH="0" baseline="0" noProof="0">
                <a:ln>
                  <a:noFill/>
                </a:ln>
                <a:effectLst/>
                <a:uLnTx/>
                <a:uFillTx/>
                <a:cs typeface="Segoe UI"/>
              </a:rPr>
              <a:t>or</a:t>
            </a:r>
            <a:r>
              <a:rPr kumimoji="0" lang="en-US" sz="2800" b="0" i="0" u="none" strike="noStrike" kern="1200" cap="none" spc="0" normalizeH="0" baseline="0" noProof="0">
                <a:ln>
                  <a:noFill/>
                </a:ln>
                <a:effectLst/>
                <a:uLnTx/>
                <a:uFillTx/>
                <a:latin typeface="Franklin Gothic Demi"/>
                <a:ea typeface="+mn-ea"/>
                <a:cs typeface="Segoe UI"/>
              </a:rPr>
              <a:t> </a:t>
            </a:r>
            <a:r>
              <a:rPr lang="en-US" sz="2800">
                <a:latin typeface="Franklin Gothic Demi"/>
                <a:cs typeface="Segoe UI"/>
              </a:rPr>
              <a:t>200</a:t>
            </a:r>
            <a:r>
              <a:rPr kumimoji="0" lang="en-US" sz="2800" b="0" i="0" u="none" strike="noStrike" kern="1200" cap="none" spc="0" normalizeH="0" baseline="0" noProof="0">
                <a:ln>
                  <a:noFill/>
                </a:ln>
                <a:effectLst/>
                <a:uLnTx/>
                <a:uFillTx/>
                <a:latin typeface="Franklin Gothic Demi"/>
                <a:ea typeface="+mn-ea"/>
                <a:cs typeface="Segoe UI"/>
              </a:rPr>
              <a:t>+ </a:t>
            </a:r>
            <a:r>
              <a:rPr kumimoji="0" lang="en-US" sz="2800" b="0" i="0" u="none" strike="noStrike" kern="1200" cap="none" spc="0" normalizeH="0" baseline="0" noProof="0">
                <a:ln>
                  <a:noFill/>
                </a:ln>
                <a:effectLst/>
                <a:uLnTx/>
                <a:uFillTx/>
                <a:cs typeface="Segoe UI"/>
              </a:rPr>
              <a:t>Customers </a:t>
            </a:r>
            <a:br>
              <a:rPr lang="en-US" sz="2000" b="0" i="0" u="none" strike="noStrike" kern="1200" cap="none" spc="0" normalizeH="0" baseline="0" noProof="0">
                <a:ln>
                  <a:noFill/>
                </a:ln>
                <a:effectLst/>
                <a:uLnTx/>
                <a:uFillTx/>
                <a:cs typeface="Segoe UI"/>
              </a:rPr>
            </a:br>
            <a:r>
              <a:rPr lang="en-US" sz="1400">
                <a:latin typeface="Franklin Gothic Book"/>
                <a:cs typeface="Segoe UI"/>
              </a:rPr>
              <a:t>in</a:t>
            </a:r>
            <a:r>
              <a:rPr kumimoji="0" lang="en-US" sz="1400" b="0" i="0" u="none" strike="noStrike" kern="1200" cap="none" spc="0" normalizeH="0" baseline="0" noProof="0">
                <a:ln>
                  <a:noFill/>
                </a:ln>
                <a:effectLst/>
                <a:uLnTx/>
                <a:uFillTx/>
                <a:latin typeface="Franklin Gothic Book"/>
                <a:ea typeface="+mn-ea"/>
                <a:cs typeface="Segoe UI"/>
              </a:rPr>
              <a:t> </a:t>
            </a:r>
            <a:r>
              <a:rPr kumimoji="0" lang="en-US" sz="1400" b="0" i="0" u="none" strike="noStrike" kern="1200" cap="none" spc="0" normalizeH="0" baseline="0" noProof="0" err="1">
                <a:ln>
                  <a:noFill/>
                </a:ln>
                <a:effectLst/>
                <a:uLnTx/>
                <a:uFillTx/>
                <a:latin typeface="Franklin Gothic Book"/>
                <a:ea typeface="+mn-ea"/>
                <a:cs typeface="Segoe UI"/>
              </a:rPr>
              <a:t>privat</a:t>
            </a:r>
            <a:r>
              <a:rPr lang="en-US" sz="1400">
                <a:latin typeface="Franklin Gothic Book"/>
                <a:cs typeface="Segoe UI"/>
              </a:rPr>
              <a:t>e &amp; public sectors</a:t>
            </a:r>
            <a:r>
              <a:rPr kumimoji="0" lang="en-US" sz="1400" b="0" i="0" u="none" strike="noStrike" kern="1200" cap="none" spc="0" normalizeH="0" baseline="0" noProof="0">
                <a:ln>
                  <a:noFill/>
                </a:ln>
                <a:effectLst/>
                <a:uLnTx/>
                <a:uFillTx/>
                <a:latin typeface="Franklin Gothic Book"/>
                <a:ea typeface="+mn-ea"/>
                <a:cs typeface="Segoe UI"/>
              </a:rPr>
              <a:t> </a:t>
            </a:r>
            <a:endParaRPr kumimoji="0" lang="en-US" sz="1400" b="0" i="0" u="none" strike="noStrike" kern="1200" cap="none" spc="0" normalizeH="0" baseline="0" noProof="0">
              <a:ln>
                <a:noFill/>
              </a:ln>
              <a:effectLst/>
              <a:uLnTx/>
              <a:uFillTx/>
              <a:latin typeface="Franklin Gothic Book"/>
              <a:ea typeface="+mn-ea"/>
              <a:cs typeface="+mn-cs"/>
            </a:endParaRPr>
          </a:p>
        </p:txBody>
      </p:sp>
    </p:spTree>
    <p:extLst>
      <p:ext uri="{BB962C8B-B14F-4D97-AF65-F5344CB8AC3E}">
        <p14:creationId xmlns:p14="http://schemas.microsoft.com/office/powerpoint/2010/main" val="239733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2B6D2D5-EBCD-C124-F0A0-940B82CB8208}"/>
              </a:ext>
            </a:extLst>
          </p:cNvPr>
          <p:cNvSpPr/>
          <p:nvPr/>
        </p:nvSpPr>
        <p:spPr>
          <a:xfrm>
            <a:off x="6203950" y="1344267"/>
            <a:ext cx="5400675" cy="4535487"/>
          </a:xfrm>
          <a:prstGeom prst="roundRect">
            <a:avLst>
              <a:gd name="adj" fmla="val 6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2" name="Title 1">
            <a:extLst>
              <a:ext uri="{FF2B5EF4-FFF2-40B4-BE49-F238E27FC236}">
                <a16:creationId xmlns:a16="http://schemas.microsoft.com/office/drawing/2014/main" id="{DB2038CA-9FF5-EA60-9693-CE5F91370BC1}"/>
              </a:ext>
            </a:extLst>
          </p:cNvPr>
          <p:cNvSpPr>
            <a:spLocks noGrp="1"/>
          </p:cNvSpPr>
          <p:nvPr>
            <p:ph type="title"/>
          </p:nvPr>
        </p:nvSpPr>
        <p:spPr/>
        <p:txBody>
          <a:bodyPr/>
          <a:lstStyle/>
          <a:p>
            <a:r>
              <a:rPr lang="en-US" dirty="0"/>
              <a:t>Partnerships &amp; Certificates</a:t>
            </a:r>
            <a:endParaRPr lang="en-NO" dirty="0"/>
          </a:p>
        </p:txBody>
      </p:sp>
      <p:sp>
        <p:nvSpPr>
          <p:cNvPr id="3" name="Text Placeholder 2">
            <a:extLst>
              <a:ext uri="{FF2B5EF4-FFF2-40B4-BE49-F238E27FC236}">
                <a16:creationId xmlns:a16="http://schemas.microsoft.com/office/drawing/2014/main" id="{B13815CE-BAF7-8B20-4807-F3E83B915092}"/>
              </a:ext>
            </a:extLst>
          </p:cNvPr>
          <p:cNvSpPr>
            <a:spLocks noGrp="1"/>
          </p:cNvSpPr>
          <p:nvPr>
            <p:ph type="body" sz="quarter" idx="10"/>
          </p:nvPr>
        </p:nvSpPr>
        <p:spPr>
          <a:xfrm>
            <a:off x="587375" y="1292010"/>
            <a:ext cx="5051425" cy="977057"/>
          </a:xfrm>
        </p:spPr>
        <p:txBody>
          <a:bodyPr/>
          <a:lstStyle/>
          <a:p>
            <a:pPr marL="0" indent="0">
              <a:buNone/>
            </a:pPr>
            <a:r>
              <a:rPr lang="en-GB" sz="1400" dirty="0">
                <a:latin typeface="+mn-lt"/>
              </a:rPr>
              <a:t>At </a:t>
            </a:r>
            <a:r>
              <a:rPr lang="en-GB" sz="1400" dirty="0" err="1">
                <a:latin typeface="+mn-lt"/>
              </a:rPr>
              <a:t>twoday</a:t>
            </a:r>
            <a:r>
              <a:rPr lang="en-GB" sz="1400" dirty="0">
                <a:latin typeface="+mn-lt"/>
              </a:rPr>
              <a:t>, our partnerships and certifications reflect our dedication to quality and expertise. By working with industry leaders and maintaining trusted credentials, we ensure our solutions are reliable, secure, and built to meet your unique challenges.</a:t>
            </a:r>
          </a:p>
        </p:txBody>
      </p:sp>
      <p:sp>
        <p:nvSpPr>
          <p:cNvPr id="4" name="Text Placeholder 3">
            <a:extLst>
              <a:ext uri="{FF2B5EF4-FFF2-40B4-BE49-F238E27FC236}">
                <a16:creationId xmlns:a16="http://schemas.microsoft.com/office/drawing/2014/main" id="{3ADB60BD-F9A5-802F-2B5D-0D01BF49FA79}"/>
              </a:ext>
            </a:extLst>
          </p:cNvPr>
          <p:cNvSpPr>
            <a:spLocks noGrp="1"/>
          </p:cNvSpPr>
          <p:nvPr>
            <p:ph type="body" sz="quarter" idx="11"/>
          </p:nvPr>
        </p:nvSpPr>
        <p:spPr/>
        <p:txBody>
          <a:bodyPr/>
          <a:lstStyle/>
          <a:p>
            <a:endParaRPr lang="en-NO"/>
          </a:p>
        </p:txBody>
      </p:sp>
      <p:sp>
        <p:nvSpPr>
          <p:cNvPr id="17" name="Rounded Rectangle 16">
            <a:extLst>
              <a:ext uri="{FF2B5EF4-FFF2-40B4-BE49-F238E27FC236}">
                <a16:creationId xmlns:a16="http://schemas.microsoft.com/office/drawing/2014/main" id="{98BAAABB-DEFF-F8AF-AA3D-14C6A3EF38E2}"/>
              </a:ext>
            </a:extLst>
          </p:cNvPr>
          <p:cNvSpPr/>
          <p:nvPr/>
        </p:nvSpPr>
        <p:spPr>
          <a:xfrm>
            <a:off x="587376" y="2492375"/>
            <a:ext cx="5400673" cy="3384550"/>
          </a:xfrm>
          <a:prstGeom prst="roundRect">
            <a:avLst>
              <a:gd name="adj" fmla="val 84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900">
              <a:solidFill>
                <a:srgbClr val="FFFFFF"/>
              </a:solidFill>
            </a:endParaRPr>
          </a:p>
        </p:txBody>
      </p:sp>
      <p:sp>
        <p:nvSpPr>
          <p:cNvPr id="18" name="Text Placeholder 2">
            <a:extLst>
              <a:ext uri="{FF2B5EF4-FFF2-40B4-BE49-F238E27FC236}">
                <a16:creationId xmlns:a16="http://schemas.microsoft.com/office/drawing/2014/main" id="{CA766F28-6682-F5FF-A528-E4CA4765820B}"/>
              </a:ext>
            </a:extLst>
          </p:cNvPr>
          <p:cNvSpPr txBox="1">
            <a:spLocks/>
          </p:cNvSpPr>
          <p:nvPr/>
        </p:nvSpPr>
        <p:spPr>
          <a:xfrm>
            <a:off x="781580" y="2754312"/>
            <a:ext cx="3550708" cy="9770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sz="1400" dirty="0">
                <a:solidFill>
                  <a:schemeClr val="tx1"/>
                </a:solidFill>
                <a:latin typeface="+mj-lt"/>
              </a:rPr>
              <a:t>Microsoft</a:t>
            </a:r>
          </a:p>
          <a:p>
            <a:pPr marL="0" indent="0">
              <a:buNone/>
            </a:pPr>
            <a:r>
              <a:rPr kumimoji="0" lang="en-GB" sz="1400" b="0" i="0" u="none" strike="noStrike" kern="1200" cap="none" spc="0" normalizeH="0" baseline="0" noProof="0" dirty="0">
                <a:ln>
                  <a:noFill/>
                </a:ln>
                <a:solidFill>
                  <a:schemeClr val="tx1"/>
                </a:solidFill>
                <a:effectLst/>
                <a:uLnTx/>
                <a:uFillTx/>
                <a:ea typeface="Yu Gothic Light" panose="020B0300000000000000" pitchFamily="34" charset="-128"/>
                <a:cs typeface="+mn-cs"/>
              </a:rPr>
              <a:t>Partnering with us means partnering with one of the leading Microsoft Solutions Partners.</a:t>
            </a:r>
          </a:p>
        </p:txBody>
      </p:sp>
      <p:pic>
        <p:nvPicPr>
          <p:cNvPr id="20" name="Picture 19" descr="A close-up of a logo&#10;&#10;AI-generated content may be incorrect.">
            <a:extLst>
              <a:ext uri="{FF2B5EF4-FFF2-40B4-BE49-F238E27FC236}">
                <a16:creationId xmlns:a16="http://schemas.microsoft.com/office/drawing/2014/main" id="{2265DA00-DFE3-0F80-9F38-8DC8E76C8B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194" y="3810960"/>
            <a:ext cx="1208617" cy="635626"/>
          </a:xfrm>
          <a:prstGeom prst="rect">
            <a:avLst/>
          </a:prstGeom>
        </p:spPr>
      </p:pic>
      <p:pic>
        <p:nvPicPr>
          <p:cNvPr id="22" name="Picture 21" descr="A close-up of a logo&#10;&#10;AI-generated content may be incorrect.">
            <a:extLst>
              <a:ext uri="{FF2B5EF4-FFF2-40B4-BE49-F238E27FC236}">
                <a16:creationId xmlns:a16="http://schemas.microsoft.com/office/drawing/2014/main" id="{1F28DE45-CC08-609D-2EC8-E37C35EAE4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2746" y="3810960"/>
            <a:ext cx="1208617" cy="635626"/>
          </a:xfrm>
          <a:prstGeom prst="rect">
            <a:avLst/>
          </a:prstGeom>
        </p:spPr>
      </p:pic>
      <p:pic>
        <p:nvPicPr>
          <p:cNvPr id="24" name="Picture 23" descr="A close-up of a logo&#10;&#10;AI-generated content may be incorrect.">
            <a:extLst>
              <a:ext uri="{FF2B5EF4-FFF2-40B4-BE49-F238E27FC236}">
                <a16:creationId xmlns:a16="http://schemas.microsoft.com/office/drawing/2014/main" id="{512CC43C-71DB-C9F3-F72D-5D25AEDAD0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1477" y="3807039"/>
            <a:ext cx="1208617" cy="635626"/>
          </a:xfrm>
          <a:prstGeom prst="rect">
            <a:avLst/>
          </a:prstGeom>
        </p:spPr>
      </p:pic>
      <p:pic>
        <p:nvPicPr>
          <p:cNvPr id="26" name="Picture 25" descr="A close-up of a logo&#10;&#10;AI-generated content may be incorrect.">
            <a:extLst>
              <a:ext uri="{FF2B5EF4-FFF2-40B4-BE49-F238E27FC236}">
                <a16:creationId xmlns:a16="http://schemas.microsoft.com/office/drawing/2014/main" id="{947C7ADA-9C96-2AAE-8E43-953E0C057B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28353" y="3807039"/>
            <a:ext cx="1208617" cy="635626"/>
          </a:xfrm>
          <a:prstGeom prst="rect">
            <a:avLst/>
          </a:prstGeom>
        </p:spPr>
      </p:pic>
      <p:pic>
        <p:nvPicPr>
          <p:cNvPr id="28" name="Picture 27" descr="A close-up of a logo&#10;&#10;AI-generated content may be incorrect.">
            <a:extLst>
              <a:ext uri="{FF2B5EF4-FFF2-40B4-BE49-F238E27FC236}">
                <a16:creationId xmlns:a16="http://schemas.microsoft.com/office/drawing/2014/main" id="{A97A51EA-7A64-49CD-8656-D52505E135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72745" y="4663124"/>
            <a:ext cx="1208617" cy="740017"/>
          </a:xfrm>
          <a:prstGeom prst="rect">
            <a:avLst/>
          </a:prstGeom>
        </p:spPr>
      </p:pic>
      <p:pic>
        <p:nvPicPr>
          <p:cNvPr id="32" name="Picture 31" descr="A close-up of a logo&#10;&#10;AI-generated content may be incorrect.">
            <a:extLst>
              <a:ext uri="{FF2B5EF4-FFF2-40B4-BE49-F238E27FC236}">
                <a16:creationId xmlns:a16="http://schemas.microsoft.com/office/drawing/2014/main" id="{D669B085-E47E-8848-7CAE-17AA15B573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2371" y="4663125"/>
            <a:ext cx="1208617" cy="740017"/>
          </a:xfrm>
          <a:prstGeom prst="rect">
            <a:avLst/>
          </a:prstGeom>
        </p:spPr>
      </p:pic>
      <p:pic>
        <p:nvPicPr>
          <p:cNvPr id="34" name="Picture 33" descr="A close-up of a logo&#10;&#10;AI-generated content may be incorrect.">
            <a:extLst>
              <a:ext uri="{FF2B5EF4-FFF2-40B4-BE49-F238E27FC236}">
                <a16:creationId xmlns:a16="http://schemas.microsoft.com/office/drawing/2014/main" id="{461C1718-37ED-9156-4949-B3C144B5F6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59150" y="4663123"/>
            <a:ext cx="1208619" cy="740018"/>
          </a:xfrm>
          <a:prstGeom prst="rect">
            <a:avLst/>
          </a:prstGeom>
        </p:spPr>
      </p:pic>
      <p:sp>
        <p:nvSpPr>
          <p:cNvPr id="36" name="Text Placeholder 2">
            <a:extLst>
              <a:ext uri="{FF2B5EF4-FFF2-40B4-BE49-F238E27FC236}">
                <a16:creationId xmlns:a16="http://schemas.microsoft.com/office/drawing/2014/main" id="{57CD6CD4-A224-0940-5B88-9A66BCEC6540}"/>
              </a:ext>
            </a:extLst>
          </p:cNvPr>
          <p:cNvSpPr txBox="1">
            <a:spLocks/>
          </p:cNvSpPr>
          <p:nvPr/>
        </p:nvSpPr>
        <p:spPr>
          <a:xfrm>
            <a:off x="6558493" y="1656076"/>
            <a:ext cx="2873374" cy="9770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GB" sz="1400" dirty="0">
                <a:solidFill>
                  <a:schemeClr val="tx1"/>
                </a:solidFill>
                <a:latin typeface="+mj-lt"/>
              </a:rPr>
              <a:t>Other</a:t>
            </a:r>
          </a:p>
          <a:p>
            <a:pPr marL="0" indent="0">
              <a:buNone/>
            </a:pPr>
            <a:r>
              <a:rPr kumimoji="0" lang="en-GB" sz="1400" b="0" i="0" u="none" strike="noStrike" kern="1200" cap="none" spc="0" normalizeH="0" baseline="0" noProof="0" dirty="0">
                <a:ln>
                  <a:noFill/>
                </a:ln>
                <a:solidFill>
                  <a:schemeClr val="tx1"/>
                </a:solidFill>
                <a:effectLst/>
                <a:uLnTx/>
                <a:uFillTx/>
                <a:ea typeface="Yu Gothic Light" panose="020B0300000000000000" pitchFamily="34" charset="-128"/>
                <a:cs typeface="+mn-cs"/>
              </a:rPr>
              <a:t>With experts all around the Nordics, we make sure you reach your goals.</a:t>
            </a:r>
          </a:p>
          <a:p>
            <a:pPr marL="0" indent="0">
              <a:buNone/>
            </a:pPr>
            <a:endParaRPr kumimoji="0" lang="en-GB" sz="14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pic>
        <p:nvPicPr>
          <p:cNvPr id="38" name="Picture 37" descr="A blue square with white text&#10;&#10;AI-generated content may be incorrect.">
            <a:extLst>
              <a:ext uri="{FF2B5EF4-FFF2-40B4-BE49-F238E27FC236}">
                <a16:creationId xmlns:a16="http://schemas.microsoft.com/office/drawing/2014/main" id="{E68093B5-0F77-5F97-0CA6-E4E9E336B0E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89942" y="2303148"/>
            <a:ext cx="1602759" cy="1202070"/>
          </a:xfrm>
          <a:prstGeom prst="rect">
            <a:avLst/>
          </a:prstGeom>
        </p:spPr>
      </p:pic>
      <p:pic>
        <p:nvPicPr>
          <p:cNvPr id="40" name="Picture 39" descr="A blue circle with white text and black text&#10;&#10;AI-generated content may be incorrect.">
            <a:extLst>
              <a:ext uri="{FF2B5EF4-FFF2-40B4-BE49-F238E27FC236}">
                <a16:creationId xmlns:a16="http://schemas.microsoft.com/office/drawing/2014/main" id="{F349F8CA-26C1-7C5B-2D75-249BC913F65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45864" y="2303148"/>
            <a:ext cx="1602760" cy="1202070"/>
          </a:xfrm>
          <a:prstGeom prst="rect">
            <a:avLst/>
          </a:prstGeom>
        </p:spPr>
      </p:pic>
      <p:sp>
        <p:nvSpPr>
          <p:cNvPr id="41" name="Text Placeholder 2">
            <a:extLst>
              <a:ext uri="{FF2B5EF4-FFF2-40B4-BE49-F238E27FC236}">
                <a16:creationId xmlns:a16="http://schemas.microsoft.com/office/drawing/2014/main" id="{54C962EE-3879-246A-3D4D-5BBEB4C702D0}"/>
              </a:ext>
            </a:extLst>
          </p:cNvPr>
          <p:cNvSpPr txBox="1">
            <a:spLocks/>
          </p:cNvSpPr>
          <p:nvPr/>
        </p:nvSpPr>
        <p:spPr>
          <a:xfrm>
            <a:off x="6560701" y="3304262"/>
            <a:ext cx="1061241"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a:solidFill>
                  <a:schemeClr val="tx1"/>
                </a:solidFill>
              </a:rPr>
              <a:t>Salesforce Partner Crest Status</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sp>
        <p:nvSpPr>
          <p:cNvPr id="43" name="Text Placeholder 2">
            <a:extLst>
              <a:ext uri="{FF2B5EF4-FFF2-40B4-BE49-F238E27FC236}">
                <a16:creationId xmlns:a16="http://schemas.microsoft.com/office/drawing/2014/main" id="{8720BE13-7E19-7B81-AB26-23E4CAF8CBA0}"/>
              </a:ext>
            </a:extLst>
          </p:cNvPr>
          <p:cNvSpPr txBox="1">
            <a:spLocks/>
          </p:cNvSpPr>
          <p:nvPr/>
        </p:nvSpPr>
        <p:spPr>
          <a:xfrm>
            <a:off x="7596634" y="3304262"/>
            <a:ext cx="1301220"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a:solidFill>
                  <a:schemeClr val="tx1"/>
                </a:solidFill>
              </a:rPr>
              <a:t>Snowflake AI Data Cloud Services Elite Partner</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pic>
        <p:nvPicPr>
          <p:cNvPr id="45" name="Picture 44" descr="A close-up of a business card&#10;&#10;AI-generated content may be incorrect.">
            <a:extLst>
              <a:ext uri="{FF2B5EF4-FFF2-40B4-BE49-F238E27FC236}">
                <a16:creationId xmlns:a16="http://schemas.microsoft.com/office/drawing/2014/main" id="{C6379BB7-822B-9020-5A70-D3F0F4ED816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568621" y="2330587"/>
            <a:ext cx="1529590" cy="1147193"/>
          </a:xfrm>
          <a:prstGeom prst="rect">
            <a:avLst/>
          </a:prstGeom>
        </p:spPr>
      </p:pic>
      <p:sp>
        <p:nvSpPr>
          <p:cNvPr id="47" name="Text Placeholder 2">
            <a:extLst>
              <a:ext uri="{FF2B5EF4-FFF2-40B4-BE49-F238E27FC236}">
                <a16:creationId xmlns:a16="http://schemas.microsoft.com/office/drawing/2014/main" id="{B86A008B-8B4F-820C-714D-F82867DF6519}"/>
              </a:ext>
            </a:extLst>
          </p:cNvPr>
          <p:cNvSpPr txBox="1">
            <a:spLocks/>
          </p:cNvSpPr>
          <p:nvPr/>
        </p:nvSpPr>
        <p:spPr>
          <a:xfrm>
            <a:off x="8874783" y="3304262"/>
            <a:ext cx="917266"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a:solidFill>
                  <a:schemeClr val="tx1"/>
                </a:solidFill>
              </a:rPr>
              <a:t>LS Retail - Diamond Partner</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pic>
        <p:nvPicPr>
          <p:cNvPr id="49" name="Picture 48" descr="A white and green sign with black text&#10;&#10;AI-generated content may be incorrect.">
            <a:extLst>
              <a:ext uri="{FF2B5EF4-FFF2-40B4-BE49-F238E27FC236}">
                <a16:creationId xmlns:a16="http://schemas.microsoft.com/office/drawing/2014/main" id="{BFC0C84A-5F9A-D7E8-57A8-930F2ECD21C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759734" y="2330587"/>
            <a:ext cx="1529590" cy="1147193"/>
          </a:xfrm>
          <a:prstGeom prst="rect">
            <a:avLst/>
          </a:prstGeom>
        </p:spPr>
      </p:pic>
      <p:sp>
        <p:nvSpPr>
          <p:cNvPr id="50" name="Text Placeholder 2">
            <a:extLst>
              <a:ext uri="{FF2B5EF4-FFF2-40B4-BE49-F238E27FC236}">
                <a16:creationId xmlns:a16="http://schemas.microsoft.com/office/drawing/2014/main" id="{45CE2FCF-D5CE-5CB8-85DC-25D51C3B5370}"/>
              </a:ext>
            </a:extLst>
          </p:cNvPr>
          <p:cNvSpPr txBox="1">
            <a:spLocks/>
          </p:cNvSpPr>
          <p:nvPr/>
        </p:nvSpPr>
        <p:spPr>
          <a:xfrm>
            <a:off x="10065942" y="3304262"/>
            <a:ext cx="917175"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a:solidFill>
                  <a:schemeClr val="tx1"/>
                </a:solidFill>
              </a:rPr>
              <a:t>Qlik - Elite Solution provider</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pic>
        <p:nvPicPr>
          <p:cNvPr id="52" name="Picture 51" descr="A blue circle with white text and a hand on it&#10;&#10;AI-generated content may be incorrect.">
            <a:extLst>
              <a:ext uri="{FF2B5EF4-FFF2-40B4-BE49-F238E27FC236}">
                <a16:creationId xmlns:a16="http://schemas.microsoft.com/office/drawing/2014/main" id="{6831A3C6-3BD1-488E-DEE1-D94F909484E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49128" y="3451988"/>
            <a:ext cx="1684386" cy="1263290"/>
          </a:xfrm>
          <a:prstGeom prst="rect">
            <a:avLst/>
          </a:prstGeom>
        </p:spPr>
      </p:pic>
      <p:sp>
        <p:nvSpPr>
          <p:cNvPr id="53" name="Text Placeholder 2">
            <a:extLst>
              <a:ext uri="{FF2B5EF4-FFF2-40B4-BE49-F238E27FC236}">
                <a16:creationId xmlns:a16="http://schemas.microsoft.com/office/drawing/2014/main" id="{872170E4-AD7F-6A3D-7131-33D8381D8754}"/>
              </a:ext>
            </a:extLst>
          </p:cNvPr>
          <p:cNvSpPr txBox="1">
            <a:spLocks/>
          </p:cNvSpPr>
          <p:nvPr/>
        </p:nvSpPr>
        <p:spPr>
          <a:xfrm>
            <a:off x="6560701" y="4452620"/>
            <a:ext cx="1061241"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a:solidFill>
                  <a:schemeClr val="tx1"/>
                </a:solidFill>
              </a:rPr>
              <a:t>Snowflake Elite Partner</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pic>
        <p:nvPicPr>
          <p:cNvPr id="55" name="Picture 54" descr="A logo with a black background&#10;&#10;AI-generated content may be incorrect.">
            <a:extLst>
              <a:ext uri="{FF2B5EF4-FFF2-40B4-BE49-F238E27FC236}">
                <a16:creationId xmlns:a16="http://schemas.microsoft.com/office/drawing/2014/main" id="{F441E6E0-99A4-7DDE-A828-019C7708B02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40076" y="3553257"/>
            <a:ext cx="1414337" cy="1060753"/>
          </a:xfrm>
          <a:prstGeom prst="rect">
            <a:avLst/>
          </a:prstGeom>
        </p:spPr>
      </p:pic>
      <p:sp>
        <p:nvSpPr>
          <p:cNvPr id="56" name="Text Placeholder 2">
            <a:extLst>
              <a:ext uri="{FF2B5EF4-FFF2-40B4-BE49-F238E27FC236}">
                <a16:creationId xmlns:a16="http://schemas.microsoft.com/office/drawing/2014/main" id="{1B3AC2E5-E467-9D59-AA84-94803443AC00}"/>
              </a:ext>
            </a:extLst>
          </p:cNvPr>
          <p:cNvSpPr txBox="1">
            <a:spLocks/>
          </p:cNvSpPr>
          <p:nvPr/>
        </p:nvSpPr>
        <p:spPr>
          <a:xfrm>
            <a:off x="7716624" y="4452620"/>
            <a:ext cx="1061241"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a:solidFill>
                  <a:schemeClr val="tx1"/>
                </a:solidFill>
              </a:rPr>
              <a:t>Databricks</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pic>
        <p:nvPicPr>
          <p:cNvPr id="58" name="Picture 57" descr="A orange x on a black background&#10;&#10;AI-generated content may be incorrect.">
            <a:extLst>
              <a:ext uri="{FF2B5EF4-FFF2-40B4-BE49-F238E27FC236}">
                <a16:creationId xmlns:a16="http://schemas.microsoft.com/office/drawing/2014/main" id="{14E8510C-D69E-6F24-92A7-7EDE52DB823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01445" y="3534655"/>
            <a:ext cx="1463942" cy="1097957"/>
          </a:xfrm>
          <a:prstGeom prst="rect">
            <a:avLst/>
          </a:prstGeom>
        </p:spPr>
      </p:pic>
      <p:sp>
        <p:nvSpPr>
          <p:cNvPr id="59" name="Text Placeholder 2">
            <a:extLst>
              <a:ext uri="{FF2B5EF4-FFF2-40B4-BE49-F238E27FC236}">
                <a16:creationId xmlns:a16="http://schemas.microsoft.com/office/drawing/2014/main" id="{181A38C6-035D-F55C-C01B-E5C2D8DDF221}"/>
              </a:ext>
            </a:extLst>
          </p:cNvPr>
          <p:cNvSpPr txBox="1">
            <a:spLocks/>
          </p:cNvSpPr>
          <p:nvPr/>
        </p:nvSpPr>
        <p:spPr>
          <a:xfrm>
            <a:off x="8802796" y="4452620"/>
            <a:ext cx="1061241"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err="1">
                <a:solidFill>
                  <a:schemeClr val="tx1"/>
                </a:solidFill>
              </a:rPr>
              <a:t>TimeXtender</a:t>
            </a:r>
            <a:r>
              <a:rPr lang="en-GB" sz="900" dirty="0">
                <a:solidFill>
                  <a:schemeClr val="tx1"/>
                </a:solidFill>
              </a:rPr>
              <a:t> Heart Partner</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pic>
        <p:nvPicPr>
          <p:cNvPr id="61" name="Picture 60" descr="A black background with white text and orange letters&#10;&#10;AI-generated content may be incorrect.">
            <a:extLst>
              <a:ext uri="{FF2B5EF4-FFF2-40B4-BE49-F238E27FC236}">
                <a16:creationId xmlns:a16="http://schemas.microsoft.com/office/drawing/2014/main" id="{247260C6-1FDD-493D-85C2-D2D07AC82F7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700654" y="3464508"/>
            <a:ext cx="1647750" cy="1238250"/>
          </a:xfrm>
          <a:prstGeom prst="rect">
            <a:avLst/>
          </a:prstGeom>
        </p:spPr>
      </p:pic>
      <p:sp>
        <p:nvSpPr>
          <p:cNvPr id="62" name="Text Placeholder 2">
            <a:extLst>
              <a:ext uri="{FF2B5EF4-FFF2-40B4-BE49-F238E27FC236}">
                <a16:creationId xmlns:a16="http://schemas.microsoft.com/office/drawing/2014/main" id="{06B9105B-71E4-95AD-D6CD-E0D3C85D56AC}"/>
              </a:ext>
            </a:extLst>
          </p:cNvPr>
          <p:cNvSpPr txBox="1">
            <a:spLocks/>
          </p:cNvSpPr>
          <p:nvPr/>
        </p:nvSpPr>
        <p:spPr>
          <a:xfrm>
            <a:off x="9993909" y="4452620"/>
            <a:ext cx="1061241"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a:solidFill>
                  <a:schemeClr val="tx1"/>
                </a:solidFill>
              </a:rPr>
              <a:t>UiPath Authorized Business Partner</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pic>
        <p:nvPicPr>
          <p:cNvPr id="64" name="Picture 63" descr="A logo with white text&#10;&#10;AI-generated content may be incorrect.">
            <a:extLst>
              <a:ext uri="{FF2B5EF4-FFF2-40B4-BE49-F238E27FC236}">
                <a16:creationId xmlns:a16="http://schemas.microsoft.com/office/drawing/2014/main" id="{67222385-FDB4-D8DF-0091-D7884285E94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497362" y="4589112"/>
            <a:ext cx="1346669" cy="1010002"/>
          </a:xfrm>
          <a:prstGeom prst="rect">
            <a:avLst/>
          </a:prstGeom>
        </p:spPr>
      </p:pic>
      <p:sp>
        <p:nvSpPr>
          <p:cNvPr id="66" name="Text Placeholder 2">
            <a:extLst>
              <a:ext uri="{FF2B5EF4-FFF2-40B4-BE49-F238E27FC236}">
                <a16:creationId xmlns:a16="http://schemas.microsoft.com/office/drawing/2014/main" id="{9DF9E2E1-A81B-B3C6-98FE-94A80022C3FB}"/>
              </a:ext>
            </a:extLst>
          </p:cNvPr>
          <p:cNvSpPr txBox="1">
            <a:spLocks/>
          </p:cNvSpPr>
          <p:nvPr/>
        </p:nvSpPr>
        <p:spPr>
          <a:xfrm>
            <a:off x="7520086" y="5268082"/>
            <a:ext cx="1301220"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a:solidFill>
                  <a:schemeClr val="tx1"/>
                </a:solidFill>
              </a:rPr>
              <a:t>Pigment Consulting Regional Partner </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pic>
        <p:nvPicPr>
          <p:cNvPr id="68" name="Picture 67" descr="A black background with white text&#10;&#10;AI-generated content may be incorrect.">
            <a:extLst>
              <a:ext uri="{FF2B5EF4-FFF2-40B4-BE49-F238E27FC236}">
                <a16:creationId xmlns:a16="http://schemas.microsoft.com/office/drawing/2014/main" id="{FDC9CB7F-4A6B-37F2-A364-6DEA7EDAB82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874783" y="4589112"/>
            <a:ext cx="1346669" cy="1010002"/>
          </a:xfrm>
          <a:prstGeom prst="rect">
            <a:avLst/>
          </a:prstGeom>
        </p:spPr>
      </p:pic>
      <p:sp>
        <p:nvSpPr>
          <p:cNvPr id="69" name="Text Placeholder 2">
            <a:extLst>
              <a:ext uri="{FF2B5EF4-FFF2-40B4-BE49-F238E27FC236}">
                <a16:creationId xmlns:a16="http://schemas.microsoft.com/office/drawing/2014/main" id="{400CD251-F803-D075-6FF7-E0830E6DC655}"/>
              </a:ext>
            </a:extLst>
          </p:cNvPr>
          <p:cNvSpPr txBox="1">
            <a:spLocks/>
          </p:cNvSpPr>
          <p:nvPr/>
        </p:nvSpPr>
        <p:spPr>
          <a:xfrm>
            <a:off x="8982692" y="5268082"/>
            <a:ext cx="1130850" cy="392857"/>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1pPr>
            <a:lvl2pPr marL="7393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2pPr>
            <a:lvl3pPr marL="12001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3pPr>
            <a:lvl4pPr marL="16537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4pPr>
            <a:lvl5pPr marL="2114550" indent="-285750" algn="l" defTabSz="914400" rtl="0" eaLnBrk="1" latinLnBrk="0" hangingPunct="1">
              <a:lnSpc>
                <a:spcPct val="110000"/>
              </a:lnSpc>
              <a:spcBef>
                <a:spcPts val="0"/>
              </a:spcBef>
              <a:spcAft>
                <a:spcPts val="0"/>
              </a:spcAft>
              <a:buClr>
                <a:schemeClr val="tx1"/>
              </a:buClr>
              <a:buFont typeface="Arial" panose="020B0604020202020204" pitchFamily="34" charset="0"/>
              <a:buChar char="•"/>
              <a:defRPr sz="1600" b="0" i="0" kern="1200">
                <a:solidFill>
                  <a:srgbClr val="171717"/>
                </a:solidFill>
                <a:latin typeface="+mn-lt"/>
                <a:ea typeface="Yu Gothic Light"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en-GB" sz="900" dirty="0">
                <a:solidFill>
                  <a:schemeClr val="tx1"/>
                </a:solidFill>
              </a:rPr>
              <a:t>Anaplan Delivery Partner – Finance</a:t>
            </a:r>
            <a:endParaRPr kumimoji="0" lang="en-GB" sz="900" b="0" i="0" u="none" strike="noStrike" kern="1200" cap="none" spc="0" normalizeH="0" baseline="0" noProof="0" dirty="0">
              <a:ln>
                <a:noFill/>
              </a:ln>
              <a:solidFill>
                <a:schemeClr val="tx1"/>
              </a:solidFill>
              <a:effectLst/>
              <a:uLnTx/>
              <a:uFillTx/>
              <a:ea typeface="Yu Gothic Light" panose="020B0300000000000000" pitchFamily="34" charset="-128"/>
              <a:cs typeface="+mn-cs"/>
            </a:endParaRPr>
          </a:p>
        </p:txBody>
      </p:sp>
    </p:spTree>
    <p:extLst>
      <p:ext uri="{BB962C8B-B14F-4D97-AF65-F5344CB8AC3E}">
        <p14:creationId xmlns:p14="http://schemas.microsoft.com/office/powerpoint/2010/main" val="396773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5E08-9701-94FD-38B1-AE566BD2664B}"/>
              </a:ext>
            </a:extLst>
          </p:cNvPr>
          <p:cNvSpPr>
            <a:spLocks noGrp="1"/>
          </p:cNvSpPr>
          <p:nvPr>
            <p:ph type="ctrTitle"/>
          </p:nvPr>
        </p:nvSpPr>
        <p:spPr/>
        <p:txBody>
          <a:bodyPr/>
          <a:lstStyle/>
          <a:p>
            <a:r>
              <a:rPr lang="en-NO"/>
              <a:t>Industries</a:t>
            </a:r>
          </a:p>
        </p:txBody>
      </p:sp>
      <p:sp>
        <p:nvSpPr>
          <p:cNvPr id="3" name="Text Placeholder 2">
            <a:extLst>
              <a:ext uri="{FF2B5EF4-FFF2-40B4-BE49-F238E27FC236}">
                <a16:creationId xmlns:a16="http://schemas.microsoft.com/office/drawing/2014/main" id="{38818E7E-CB2D-7EA3-C0B6-7A443F411C7A}"/>
              </a:ext>
            </a:extLst>
          </p:cNvPr>
          <p:cNvSpPr>
            <a:spLocks noGrp="1"/>
          </p:cNvSpPr>
          <p:nvPr>
            <p:ph type="body" sz="quarter" idx="10"/>
          </p:nvPr>
        </p:nvSpPr>
        <p:spPr/>
        <p:txBody>
          <a:bodyPr/>
          <a:lstStyle/>
          <a:p>
            <a:endParaRPr lang="en-NO"/>
          </a:p>
        </p:txBody>
      </p:sp>
    </p:spTree>
    <p:extLst>
      <p:ext uri="{BB962C8B-B14F-4D97-AF65-F5344CB8AC3E}">
        <p14:creationId xmlns:p14="http://schemas.microsoft.com/office/powerpoint/2010/main" val="1322015019"/>
      </p:ext>
    </p:extLst>
  </p:cSld>
  <p:clrMapOvr>
    <a:masterClrMapping/>
  </p:clrMapOvr>
</p:sld>
</file>

<file path=ppt/theme/theme1.xml><?xml version="1.0" encoding="utf-8"?>
<a:theme xmlns:a="http://schemas.openxmlformats.org/drawingml/2006/main" name="twoday master">
  <a:themeElements>
    <a:clrScheme name="twoday">
      <a:dk1>
        <a:srgbClr val="171717"/>
      </a:dk1>
      <a:lt1>
        <a:srgbClr val="FFFFFF"/>
      </a:lt1>
      <a:dk2>
        <a:srgbClr val="3C3C3C"/>
      </a:dk2>
      <a:lt2>
        <a:srgbClr val="C8C8C8"/>
      </a:lt2>
      <a:accent1>
        <a:srgbClr val="00E277"/>
      </a:accent1>
      <a:accent2>
        <a:srgbClr val="009CE9"/>
      </a:accent2>
      <a:accent3>
        <a:srgbClr val="FF3442"/>
      </a:accent3>
      <a:accent4>
        <a:srgbClr val="FF8439"/>
      </a:accent4>
      <a:accent5>
        <a:srgbClr val="FFBC57"/>
      </a:accent5>
      <a:accent6>
        <a:srgbClr val="FAED98"/>
      </a:accent6>
      <a:hlink>
        <a:srgbClr val="171717"/>
      </a:hlink>
      <a:folHlink>
        <a:srgbClr val="171717"/>
      </a:folHlink>
    </a:clrScheme>
    <a:fontScheme name="twoday Franklin Gothic">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sz="90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sz="1000"/>
        </a:defPPr>
      </a:lstStyle>
    </a:txDef>
  </a:objectDefaults>
  <a:extraClrSchemeLst/>
  <a:extLst>
    <a:ext uri="{05A4C25C-085E-4340-85A3-A5531E510DB2}">
      <thm15:themeFamily xmlns:thm15="http://schemas.microsoft.com/office/thememl/2012/main" name="twoday - presentation master" id="{6F391F9E-4F34-5C4F-82A9-C0BD11146932}" vid="{776BEA52-6301-2547-B110-3189F4DC7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twoday master</Template>
  <TotalTime>5</TotalTime>
  <Words>1819</Words>
  <Application>Microsoft Macintosh PowerPoint</Application>
  <PresentationFormat>Widescreen</PresentationFormat>
  <Paragraphs>242</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Bookman Old Style</vt:lpstr>
      <vt:lpstr>Franklin Gothic Book</vt:lpstr>
      <vt:lpstr>Franklin Gothic Demi</vt:lpstr>
      <vt:lpstr>Normal systemskrift</vt:lpstr>
      <vt:lpstr>Segoe UI</vt:lpstr>
      <vt:lpstr>Yu Gothic Light</vt:lpstr>
      <vt:lpstr>twoday master</vt:lpstr>
      <vt:lpstr>We create a better tomorrow through technology</vt:lpstr>
      <vt:lpstr>Megatrends are transforming our market and shaping demands  </vt:lpstr>
      <vt:lpstr>Who is twoday?</vt:lpstr>
      <vt:lpstr>PowerPoint Presentation</vt:lpstr>
      <vt:lpstr>Attractive employee incentive program</vt:lpstr>
      <vt:lpstr>Stronger together - our core values guide us to create better solutions for you</vt:lpstr>
      <vt:lpstr>Transforming tomorrow through Data &amp; AI</vt:lpstr>
      <vt:lpstr>Partnerships &amp; Certificates</vt:lpstr>
      <vt:lpstr>Industries</vt:lpstr>
      <vt:lpstr>Industries and services overview</vt:lpstr>
      <vt:lpstr>Solving industry challenges with technology</vt:lpstr>
      <vt:lpstr>Energy &amp; Utilities </vt:lpstr>
      <vt:lpstr>Industrials &amp; Manufacturing</vt:lpstr>
      <vt:lpstr>Health &amp; Life Sciences </vt:lpstr>
      <vt:lpstr>Government</vt:lpstr>
      <vt:lpstr>Our services</vt:lpstr>
      <vt:lpstr>Uniting global reach and local strengths</vt:lpstr>
      <vt:lpstr>Data &amp; AI</vt:lpstr>
      <vt:lpstr>Software Engineering</vt:lpstr>
      <vt:lpstr>Cloud Platform &amp; Security </vt:lpstr>
      <vt:lpstr>Digital Experience</vt:lpstr>
      <vt:lpstr>Business Applications</vt:lpstr>
      <vt:lpstr>Transforming Operations with AI-Driven Insights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Master</dc:title>
  <dc:subject/>
  <dc:creator>Sondre Hårstad</dc:creator>
  <cp:keywords/>
  <dc:description/>
  <cp:lastModifiedBy>Sondre Hårstad</cp:lastModifiedBy>
  <cp:revision>1</cp:revision>
  <dcterms:created xsi:type="dcterms:W3CDTF">2024-04-03T06:31:45Z</dcterms:created>
  <dcterms:modified xsi:type="dcterms:W3CDTF">2025-03-28T10:53:17Z</dcterms:modified>
  <cp:category/>
</cp:coreProperties>
</file>