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9"/>
  </p:notesMasterIdLst>
  <p:handoutMasterIdLst>
    <p:handoutMasterId r:id="rId30"/>
  </p:handoutMasterIdLst>
  <p:sldIdLst>
    <p:sldId id="256" r:id="rId2"/>
    <p:sldId id="257" r:id="rId3"/>
    <p:sldId id="258" r:id="rId4"/>
    <p:sldId id="260" r:id="rId5"/>
    <p:sldId id="262" r:id="rId6"/>
    <p:sldId id="263" r:id="rId7"/>
    <p:sldId id="264" r:id="rId8"/>
    <p:sldId id="283" r:id="rId9"/>
    <p:sldId id="284" r:id="rId10"/>
    <p:sldId id="266" r:id="rId11"/>
    <p:sldId id="267" r:id="rId12"/>
    <p:sldId id="268" r:id="rId13"/>
    <p:sldId id="269" r:id="rId14"/>
    <p:sldId id="270" r:id="rId15"/>
    <p:sldId id="265" r:id="rId16"/>
    <p:sldId id="271" r:id="rId17"/>
    <p:sldId id="272" r:id="rId18"/>
    <p:sldId id="273" r:id="rId19"/>
    <p:sldId id="274" r:id="rId20"/>
    <p:sldId id="275" r:id="rId21"/>
    <p:sldId id="276" r:id="rId22"/>
    <p:sldId id="277" r:id="rId23"/>
    <p:sldId id="278" r:id="rId24"/>
    <p:sldId id="279" r:id="rId25"/>
    <p:sldId id="280" r:id="rId26"/>
    <p:sldId id="282" r:id="rId27"/>
    <p:sldId id="281" r:id="rId28"/>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emming Klausen" initials="FK" lastIdx="3" clrIdx="0">
    <p:extLst>
      <p:ext uri="{19B8F6BF-5375-455C-9EA6-DF929625EA0E}">
        <p15:presenceInfo xmlns:p15="http://schemas.microsoft.com/office/powerpoint/2012/main" userId="S::fk@co3.dk::fb1a588f-98fa-472c-88b4-656565d1e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3A"/>
    <a:srgbClr val="173AFF"/>
    <a:srgbClr val="171717"/>
    <a:srgbClr val="003E25"/>
    <a:srgbClr val="00E277"/>
    <a:srgbClr val="FF8439"/>
    <a:srgbClr val="FAED98"/>
    <a:srgbClr val="FFFFFF"/>
    <a:srgbClr val="FF3442"/>
    <a:srgbClr val="FFBC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F3FE9-E58C-2145-8060-7BE5FF166D8E}" v="11" dt="2024-09-02T10:00:33.580"/>
  </p1510:revLst>
</p1510:revInfo>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99" autoAdjust="0"/>
    <p:restoredTop sz="96054" autoAdjust="0"/>
  </p:normalViewPr>
  <p:slideViewPr>
    <p:cSldViewPr snapToGrid="0" snapToObjects="1" showGuides="1">
      <p:cViewPr varScale="1">
        <p:scale>
          <a:sx n="118" d="100"/>
          <a:sy n="118" d="100"/>
        </p:scale>
        <p:origin x="792" y="208"/>
      </p:cViewPr>
      <p:guideLst>
        <p:guide pos="3840"/>
        <p:guide orient="horz" pos="229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0" d="100"/>
          <a:sy n="140" d="100"/>
        </p:scale>
        <p:origin x="5032"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ndre Hårstad" userId="896b90e4-5606-4b14-8526-9d92d18593e1" providerId="ADAL" clId="{35D3EC91-E291-6C42-BD90-FF0183009ADB}"/>
    <pc:docChg chg="undo custSel delSld modSld modMainMaster">
      <pc:chgData name="Sondre Hårstad" userId="896b90e4-5606-4b14-8526-9d92d18593e1" providerId="ADAL" clId="{35D3EC91-E291-6C42-BD90-FF0183009ADB}" dt="2024-05-24T09:40:56.913" v="176" actId="2711"/>
      <pc:docMkLst>
        <pc:docMk/>
      </pc:docMkLst>
      <pc:sldChg chg="modSp mod">
        <pc:chgData name="Sondre Hårstad" userId="896b90e4-5606-4b14-8526-9d92d18593e1" providerId="ADAL" clId="{35D3EC91-E291-6C42-BD90-FF0183009ADB}" dt="2024-05-24T07:36:53.743" v="117" actId="20577"/>
        <pc:sldMkLst>
          <pc:docMk/>
          <pc:sldMk cId="1178103690" sldId="256"/>
        </pc:sldMkLst>
        <pc:spChg chg="mod">
          <ac:chgData name="Sondre Hårstad" userId="896b90e4-5606-4b14-8526-9d92d18593e1" providerId="ADAL" clId="{35D3EC91-E291-6C42-BD90-FF0183009ADB}" dt="2024-05-24T07:36:38.805" v="112" actId="20577"/>
          <ac:spMkLst>
            <pc:docMk/>
            <pc:sldMk cId="1178103690" sldId="256"/>
            <ac:spMk id="4" creationId="{5914859F-9DFA-DB05-9928-BD15B3578E2C}"/>
          </ac:spMkLst>
        </pc:spChg>
        <pc:spChg chg="mod">
          <ac:chgData name="Sondre Hårstad" userId="896b90e4-5606-4b14-8526-9d92d18593e1" providerId="ADAL" clId="{35D3EC91-E291-6C42-BD90-FF0183009ADB}" dt="2024-05-24T07:36:53.743" v="117" actId="20577"/>
          <ac:spMkLst>
            <pc:docMk/>
            <pc:sldMk cId="1178103690" sldId="256"/>
            <ac:spMk id="5" creationId="{FDD84189-5004-974B-B17E-913685ACB0E8}"/>
          </ac:spMkLst>
        </pc:spChg>
      </pc:sldChg>
      <pc:sldChg chg="modSp mod">
        <pc:chgData name="Sondre Hårstad" userId="896b90e4-5606-4b14-8526-9d92d18593e1" providerId="ADAL" clId="{35D3EC91-E291-6C42-BD90-FF0183009ADB}" dt="2024-05-24T09:37:07.621" v="135" actId="2711"/>
        <pc:sldMkLst>
          <pc:docMk/>
          <pc:sldMk cId="3201531126" sldId="257"/>
        </pc:sldMkLst>
        <pc:spChg chg="mod">
          <ac:chgData name="Sondre Hårstad" userId="896b90e4-5606-4b14-8526-9d92d18593e1" providerId="ADAL" clId="{35D3EC91-E291-6C42-BD90-FF0183009ADB}" dt="2024-05-24T09:37:07.621" v="135" actId="2711"/>
          <ac:spMkLst>
            <pc:docMk/>
            <pc:sldMk cId="3201531126" sldId="257"/>
            <ac:spMk id="5" creationId="{FC1AC0B1-F9EF-A1B6-DE52-BB7D7B653EA5}"/>
          </ac:spMkLst>
        </pc:spChg>
        <pc:spChg chg="mod">
          <ac:chgData name="Sondre Hårstad" userId="896b90e4-5606-4b14-8526-9d92d18593e1" providerId="ADAL" clId="{35D3EC91-E291-6C42-BD90-FF0183009ADB}" dt="2024-05-24T07:11:39.890" v="5" actId="14100"/>
          <ac:spMkLst>
            <pc:docMk/>
            <pc:sldMk cId="3201531126" sldId="257"/>
            <ac:spMk id="9" creationId="{B5EF4372-C0D7-57B9-F4C3-862C267B6A37}"/>
          </ac:spMkLst>
        </pc:spChg>
        <pc:picChg chg="mod">
          <ac:chgData name="Sondre Hårstad" userId="896b90e4-5606-4b14-8526-9d92d18593e1" providerId="ADAL" clId="{35D3EC91-E291-6C42-BD90-FF0183009ADB}" dt="2024-05-24T07:11:22.517" v="1" actId="14826"/>
          <ac:picMkLst>
            <pc:docMk/>
            <pc:sldMk cId="3201531126" sldId="257"/>
            <ac:picMk id="6" creationId="{BC755358-8A2C-D1DD-60F7-A83DAD6C7E12}"/>
          </ac:picMkLst>
        </pc:picChg>
      </pc:sldChg>
      <pc:sldChg chg="modSp mod">
        <pc:chgData name="Sondre Hårstad" userId="896b90e4-5606-4b14-8526-9d92d18593e1" providerId="ADAL" clId="{35D3EC91-E291-6C42-BD90-FF0183009ADB}" dt="2024-05-24T07:12:04.057" v="8" actId="20577"/>
        <pc:sldMkLst>
          <pc:docMk/>
          <pc:sldMk cId="1832635483" sldId="258"/>
        </pc:sldMkLst>
        <pc:spChg chg="mod">
          <ac:chgData name="Sondre Hårstad" userId="896b90e4-5606-4b14-8526-9d92d18593e1" providerId="ADAL" clId="{35D3EC91-E291-6C42-BD90-FF0183009ADB}" dt="2024-05-24T07:12:04.057" v="8" actId="20577"/>
          <ac:spMkLst>
            <pc:docMk/>
            <pc:sldMk cId="1832635483" sldId="258"/>
            <ac:spMk id="15" creationId="{F3125D58-95CB-F1C3-94D1-E363248E9926}"/>
          </ac:spMkLst>
        </pc:spChg>
        <pc:picChg chg="mod">
          <ac:chgData name="Sondre Hårstad" userId="896b90e4-5606-4b14-8526-9d92d18593e1" providerId="ADAL" clId="{35D3EC91-E291-6C42-BD90-FF0183009ADB}" dt="2024-05-24T07:11:57.593" v="7" actId="14826"/>
          <ac:picMkLst>
            <pc:docMk/>
            <pc:sldMk cId="1832635483" sldId="258"/>
            <ac:picMk id="14" creationId="{E55DB68F-CD50-E8E9-17B7-3B5D1D82F057}"/>
          </ac:picMkLst>
        </pc:picChg>
      </pc:sldChg>
      <pc:sldChg chg="del">
        <pc:chgData name="Sondre Hårstad" userId="896b90e4-5606-4b14-8526-9d92d18593e1" providerId="ADAL" clId="{35D3EC91-E291-6C42-BD90-FF0183009ADB}" dt="2024-05-24T07:12:18.988" v="9" actId="2696"/>
        <pc:sldMkLst>
          <pc:docMk/>
          <pc:sldMk cId="3387505966" sldId="259"/>
        </pc:sldMkLst>
      </pc:sldChg>
      <pc:sldChg chg="modSp mod">
        <pc:chgData name="Sondre Hårstad" userId="896b90e4-5606-4b14-8526-9d92d18593e1" providerId="ADAL" clId="{35D3EC91-E291-6C42-BD90-FF0183009ADB}" dt="2024-05-24T09:37:15.793" v="136" actId="2711"/>
        <pc:sldMkLst>
          <pc:docMk/>
          <pc:sldMk cId="4079039927" sldId="260"/>
        </pc:sldMkLst>
        <pc:spChg chg="mod">
          <ac:chgData name="Sondre Hårstad" userId="896b90e4-5606-4b14-8526-9d92d18593e1" providerId="ADAL" clId="{35D3EC91-E291-6C42-BD90-FF0183009ADB}" dt="2024-05-24T09:37:15.793" v="136" actId="2711"/>
          <ac:spMkLst>
            <pc:docMk/>
            <pc:sldMk cId="4079039927" sldId="260"/>
            <ac:spMk id="9" creationId="{BB8D31C4-8130-34F8-0E5F-B2245C3A0DFE}"/>
          </ac:spMkLst>
        </pc:spChg>
        <pc:picChg chg="mod">
          <ac:chgData name="Sondre Hårstad" userId="896b90e4-5606-4b14-8526-9d92d18593e1" providerId="ADAL" clId="{35D3EC91-E291-6C42-BD90-FF0183009ADB}" dt="2024-05-24T07:12:30.916" v="11" actId="14826"/>
          <ac:picMkLst>
            <pc:docMk/>
            <pc:sldMk cId="4079039927" sldId="260"/>
            <ac:picMk id="8" creationId="{BEFFC2A0-D4DE-3F33-BC6D-0CF0BB08FE9B}"/>
          </ac:picMkLst>
        </pc:picChg>
      </pc:sldChg>
      <pc:sldChg chg="del">
        <pc:chgData name="Sondre Hårstad" userId="896b90e4-5606-4b14-8526-9d92d18593e1" providerId="ADAL" clId="{35D3EC91-E291-6C42-BD90-FF0183009ADB}" dt="2024-05-24T07:12:34.127" v="12" actId="2696"/>
        <pc:sldMkLst>
          <pc:docMk/>
          <pc:sldMk cId="2277455130" sldId="261"/>
        </pc:sldMkLst>
      </pc:sldChg>
      <pc:sldChg chg="modSp mod">
        <pc:chgData name="Sondre Hårstad" userId="896b90e4-5606-4b14-8526-9d92d18593e1" providerId="ADAL" clId="{35D3EC91-E291-6C42-BD90-FF0183009ADB}" dt="2024-05-24T09:37:19.768" v="137" actId="2711"/>
        <pc:sldMkLst>
          <pc:docMk/>
          <pc:sldMk cId="3501010296" sldId="262"/>
        </pc:sldMkLst>
        <pc:spChg chg="mod">
          <ac:chgData name="Sondre Hårstad" userId="896b90e4-5606-4b14-8526-9d92d18593e1" providerId="ADAL" clId="{35D3EC91-E291-6C42-BD90-FF0183009ADB}" dt="2024-05-24T09:37:19.768" v="137" actId="2711"/>
          <ac:spMkLst>
            <pc:docMk/>
            <pc:sldMk cId="3501010296" sldId="262"/>
            <ac:spMk id="5" creationId="{19600551-2FC3-03A8-0E64-661A3CDD776D}"/>
          </ac:spMkLst>
        </pc:spChg>
      </pc:sldChg>
      <pc:sldChg chg="modSp mod">
        <pc:chgData name="Sondre Hårstad" userId="896b90e4-5606-4b14-8526-9d92d18593e1" providerId="ADAL" clId="{35D3EC91-E291-6C42-BD90-FF0183009ADB}" dt="2024-05-24T09:37:32.737" v="139" actId="2711"/>
        <pc:sldMkLst>
          <pc:docMk/>
          <pc:sldMk cId="2183581511" sldId="263"/>
        </pc:sldMkLst>
        <pc:spChg chg="mod">
          <ac:chgData name="Sondre Hårstad" userId="896b90e4-5606-4b14-8526-9d92d18593e1" providerId="ADAL" clId="{35D3EC91-E291-6C42-BD90-FF0183009ADB}" dt="2024-05-24T09:37:27.217" v="138" actId="2711"/>
          <ac:spMkLst>
            <pc:docMk/>
            <pc:sldMk cId="2183581511" sldId="263"/>
            <ac:spMk id="11" creationId="{913FA797-B843-0405-C6D1-B114EFA1D169}"/>
          </ac:spMkLst>
        </pc:spChg>
        <pc:spChg chg="mod">
          <ac:chgData name="Sondre Hårstad" userId="896b90e4-5606-4b14-8526-9d92d18593e1" providerId="ADAL" clId="{35D3EC91-E291-6C42-BD90-FF0183009ADB}" dt="2024-05-24T09:37:32.737" v="139" actId="2711"/>
          <ac:spMkLst>
            <pc:docMk/>
            <pc:sldMk cId="2183581511" sldId="263"/>
            <ac:spMk id="12" creationId="{E19EA1AA-16EC-EC3E-CBFB-A6D28851AE06}"/>
          </ac:spMkLst>
        </pc:spChg>
        <pc:spChg chg="mod">
          <ac:chgData name="Sondre Hårstad" userId="896b90e4-5606-4b14-8526-9d92d18593e1" providerId="ADAL" clId="{35D3EC91-E291-6C42-BD90-FF0183009ADB}" dt="2024-05-24T09:37:27.217" v="138" actId="2711"/>
          <ac:spMkLst>
            <pc:docMk/>
            <pc:sldMk cId="2183581511" sldId="263"/>
            <ac:spMk id="13" creationId="{88BDBC2B-8BC1-6483-DD8F-A6EB32238685}"/>
          </ac:spMkLst>
        </pc:spChg>
        <pc:spChg chg="mod">
          <ac:chgData name="Sondre Hårstad" userId="896b90e4-5606-4b14-8526-9d92d18593e1" providerId="ADAL" clId="{35D3EC91-E291-6C42-BD90-FF0183009ADB}" dt="2024-05-24T09:37:32.737" v="139" actId="2711"/>
          <ac:spMkLst>
            <pc:docMk/>
            <pc:sldMk cId="2183581511" sldId="263"/>
            <ac:spMk id="14" creationId="{63D4E6F7-D886-A81D-F813-720A0D2B6C99}"/>
          </ac:spMkLst>
        </pc:spChg>
        <pc:spChg chg="mod">
          <ac:chgData name="Sondre Hårstad" userId="896b90e4-5606-4b14-8526-9d92d18593e1" providerId="ADAL" clId="{35D3EC91-E291-6C42-BD90-FF0183009ADB}" dt="2024-05-24T09:37:27.217" v="138" actId="2711"/>
          <ac:spMkLst>
            <pc:docMk/>
            <pc:sldMk cId="2183581511" sldId="263"/>
            <ac:spMk id="15" creationId="{15E5A902-AFA0-12CC-413A-2D7CCEF1E026}"/>
          </ac:spMkLst>
        </pc:spChg>
        <pc:spChg chg="mod">
          <ac:chgData name="Sondre Hårstad" userId="896b90e4-5606-4b14-8526-9d92d18593e1" providerId="ADAL" clId="{35D3EC91-E291-6C42-BD90-FF0183009ADB}" dt="2024-05-24T09:37:32.737" v="139" actId="2711"/>
          <ac:spMkLst>
            <pc:docMk/>
            <pc:sldMk cId="2183581511" sldId="263"/>
            <ac:spMk id="16" creationId="{F1B3929F-C4E1-9B69-1911-79EABEF01F64}"/>
          </ac:spMkLst>
        </pc:spChg>
      </pc:sldChg>
      <pc:sldChg chg="modSp mod">
        <pc:chgData name="Sondre Hårstad" userId="896b90e4-5606-4b14-8526-9d92d18593e1" providerId="ADAL" clId="{35D3EC91-E291-6C42-BD90-FF0183009ADB}" dt="2024-05-24T09:37:41.790" v="140" actId="2711"/>
        <pc:sldMkLst>
          <pc:docMk/>
          <pc:sldMk cId="955551251" sldId="264"/>
        </pc:sldMkLst>
        <pc:spChg chg="mod">
          <ac:chgData name="Sondre Hårstad" userId="896b90e4-5606-4b14-8526-9d92d18593e1" providerId="ADAL" clId="{35D3EC91-E291-6C42-BD90-FF0183009ADB}" dt="2024-05-24T09:37:41.790" v="140" actId="2711"/>
          <ac:spMkLst>
            <pc:docMk/>
            <pc:sldMk cId="955551251" sldId="264"/>
            <ac:spMk id="10" creationId="{2767E262-7D65-E186-09BD-82827FB7C413}"/>
          </ac:spMkLst>
        </pc:spChg>
        <pc:spChg chg="mod">
          <ac:chgData name="Sondre Hårstad" userId="896b90e4-5606-4b14-8526-9d92d18593e1" providerId="ADAL" clId="{35D3EC91-E291-6C42-BD90-FF0183009ADB}" dt="2024-05-24T09:37:41.790" v="140" actId="2711"/>
          <ac:spMkLst>
            <pc:docMk/>
            <pc:sldMk cId="955551251" sldId="264"/>
            <ac:spMk id="11" creationId="{09E4E793-8A59-81E1-E03B-29C068A3E47D}"/>
          </ac:spMkLst>
        </pc:spChg>
        <pc:spChg chg="mod">
          <ac:chgData name="Sondre Hårstad" userId="896b90e4-5606-4b14-8526-9d92d18593e1" providerId="ADAL" clId="{35D3EC91-E291-6C42-BD90-FF0183009ADB}" dt="2024-05-24T07:13:08.627" v="21" actId="14100"/>
          <ac:spMkLst>
            <pc:docMk/>
            <pc:sldMk cId="955551251" sldId="264"/>
            <ac:spMk id="23" creationId="{12C0C506-171F-6F34-BA1D-BECD18E83C33}"/>
          </ac:spMkLst>
        </pc:spChg>
        <pc:spChg chg="mod">
          <ac:chgData name="Sondre Hårstad" userId="896b90e4-5606-4b14-8526-9d92d18593e1" providerId="ADAL" clId="{35D3EC91-E291-6C42-BD90-FF0183009ADB}" dt="2024-05-24T07:13:26.976" v="34" actId="1037"/>
          <ac:spMkLst>
            <pc:docMk/>
            <pc:sldMk cId="955551251" sldId="264"/>
            <ac:spMk id="24" creationId="{4FC1C20E-5366-7EAD-B07D-7377D71414BD}"/>
          </ac:spMkLst>
        </pc:spChg>
        <pc:picChg chg="mod">
          <ac:chgData name="Sondre Hårstad" userId="896b90e4-5606-4b14-8526-9d92d18593e1" providerId="ADAL" clId="{35D3EC91-E291-6C42-BD90-FF0183009ADB}" dt="2024-05-24T07:13:20.692" v="24" actId="1076"/>
          <ac:picMkLst>
            <pc:docMk/>
            <pc:sldMk cId="955551251" sldId="264"/>
            <ac:picMk id="22" creationId="{FD9A0B9A-9254-7450-F8CB-75729C1718DA}"/>
          </ac:picMkLst>
        </pc:picChg>
        <pc:picChg chg="mod">
          <ac:chgData name="Sondre Hårstad" userId="896b90e4-5606-4b14-8526-9d92d18593e1" providerId="ADAL" clId="{35D3EC91-E291-6C42-BD90-FF0183009ADB}" dt="2024-05-24T07:13:26.976" v="34" actId="1037"/>
          <ac:picMkLst>
            <pc:docMk/>
            <pc:sldMk cId="955551251" sldId="264"/>
            <ac:picMk id="25" creationId="{FCE21B34-ECFE-5CC0-BDC3-48FFC9AB71D7}"/>
          </ac:picMkLst>
        </pc:picChg>
        <pc:picChg chg="mod">
          <ac:chgData name="Sondre Hårstad" userId="896b90e4-5606-4b14-8526-9d92d18593e1" providerId="ADAL" clId="{35D3EC91-E291-6C42-BD90-FF0183009ADB}" dt="2024-05-24T07:13:14.388" v="22" actId="1076"/>
          <ac:picMkLst>
            <pc:docMk/>
            <pc:sldMk cId="955551251" sldId="264"/>
            <ac:picMk id="26" creationId="{C4617E3A-5728-759C-024B-95141F6137CC}"/>
          </ac:picMkLst>
        </pc:picChg>
      </pc:sldChg>
      <pc:sldChg chg="modSp mod">
        <pc:chgData name="Sondre Hårstad" userId="896b90e4-5606-4b14-8526-9d92d18593e1" providerId="ADAL" clId="{35D3EC91-E291-6C42-BD90-FF0183009ADB}" dt="2024-05-24T09:38:48.250" v="157" actId="113"/>
        <pc:sldMkLst>
          <pc:docMk/>
          <pc:sldMk cId="610592111" sldId="265"/>
        </pc:sldMkLst>
        <pc:spChg chg="mod">
          <ac:chgData name="Sondre Hårstad" userId="896b90e4-5606-4b14-8526-9d92d18593e1" providerId="ADAL" clId="{35D3EC91-E291-6C42-BD90-FF0183009ADB}" dt="2024-05-24T09:38:48.250" v="157" actId="113"/>
          <ac:spMkLst>
            <pc:docMk/>
            <pc:sldMk cId="610592111" sldId="265"/>
            <ac:spMk id="65" creationId="{CF116424-B74E-EE55-C28D-8D6D4D572D61}"/>
          </ac:spMkLst>
        </pc:spChg>
      </pc:sldChg>
      <pc:sldChg chg="modSp mod">
        <pc:chgData name="Sondre Hårstad" userId="896b90e4-5606-4b14-8526-9d92d18593e1" providerId="ADAL" clId="{35D3EC91-E291-6C42-BD90-FF0183009ADB}" dt="2024-05-24T09:37:49.398" v="143" actId="2711"/>
        <pc:sldMkLst>
          <pc:docMk/>
          <pc:sldMk cId="1536582177" sldId="266"/>
        </pc:sldMkLst>
        <pc:spChg chg="mod">
          <ac:chgData name="Sondre Hårstad" userId="896b90e4-5606-4b14-8526-9d92d18593e1" providerId="ADAL" clId="{35D3EC91-E291-6C42-BD90-FF0183009ADB}" dt="2024-05-24T09:37:49.398" v="143" actId="2711"/>
          <ac:spMkLst>
            <pc:docMk/>
            <pc:sldMk cId="1536582177" sldId="266"/>
            <ac:spMk id="5" creationId="{36A4261B-133D-C49C-00CF-649A0F6413F4}"/>
          </ac:spMkLst>
        </pc:spChg>
        <pc:spChg chg="mod">
          <ac:chgData name="Sondre Hårstad" userId="896b90e4-5606-4b14-8526-9d92d18593e1" providerId="ADAL" clId="{35D3EC91-E291-6C42-BD90-FF0183009ADB}" dt="2024-05-24T07:13:57.561" v="48" actId="1038"/>
          <ac:spMkLst>
            <pc:docMk/>
            <pc:sldMk cId="1536582177" sldId="266"/>
            <ac:spMk id="7" creationId="{A623600A-3DC0-BCF0-8D6E-30FEB2FF4FAA}"/>
          </ac:spMkLst>
        </pc:spChg>
        <pc:picChg chg="mod">
          <ac:chgData name="Sondre Hårstad" userId="896b90e4-5606-4b14-8526-9d92d18593e1" providerId="ADAL" clId="{35D3EC91-E291-6C42-BD90-FF0183009ADB}" dt="2024-05-24T07:13:51.585" v="38" actId="14826"/>
          <ac:picMkLst>
            <pc:docMk/>
            <pc:sldMk cId="1536582177" sldId="266"/>
            <ac:picMk id="6" creationId="{6C15F957-BD46-46A8-90CD-FA997F02DB57}"/>
          </ac:picMkLst>
        </pc:picChg>
        <pc:picChg chg="mod">
          <ac:chgData name="Sondre Hårstad" userId="896b90e4-5606-4b14-8526-9d92d18593e1" providerId="ADAL" clId="{35D3EC91-E291-6C42-BD90-FF0183009ADB}" dt="2024-05-24T07:13:57.561" v="48" actId="1038"/>
          <ac:picMkLst>
            <pc:docMk/>
            <pc:sldMk cId="1536582177" sldId="266"/>
            <ac:picMk id="8" creationId="{6506A8E3-CE15-CCC6-3840-5C4749E2C077}"/>
          </ac:picMkLst>
        </pc:picChg>
      </pc:sldChg>
      <pc:sldChg chg="modSp mod">
        <pc:chgData name="Sondre Hårstad" userId="896b90e4-5606-4b14-8526-9d92d18593e1" providerId="ADAL" clId="{35D3EC91-E291-6C42-BD90-FF0183009ADB}" dt="2024-05-24T09:38:15.921" v="147" actId="2711"/>
        <pc:sldMkLst>
          <pc:docMk/>
          <pc:sldMk cId="901897823" sldId="267"/>
        </pc:sldMkLst>
        <pc:spChg chg="mod">
          <ac:chgData name="Sondre Hårstad" userId="896b90e4-5606-4b14-8526-9d92d18593e1" providerId="ADAL" clId="{35D3EC91-E291-6C42-BD90-FF0183009ADB}" dt="2024-05-24T09:38:12.355" v="146" actId="1076"/>
          <ac:spMkLst>
            <pc:docMk/>
            <pc:sldMk cId="901897823" sldId="267"/>
            <ac:spMk id="32" creationId="{AEC7AC4B-09FA-DBB2-83C6-CEDB5DF444F6}"/>
          </ac:spMkLst>
        </pc:spChg>
        <pc:spChg chg="mod">
          <ac:chgData name="Sondre Hårstad" userId="896b90e4-5606-4b14-8526-9d92d18593e1" providerId="ADAL" clId="{35D3EC91-E291-6C42-BD90-FF0183009ADB}" dt="2024-05-24T09:38:15.921" v="147" actId="2711"/>
          <ac:spMkLst>
            <pc:docMk/>
            <pc:sldMk cId="901897823" sldId="267"/>
            <ac:spMk id="33" creationId="{343C98BA-58E3-8A17-A571-B1EAFF31111B}"/>
          </ac:spMkLst>
        </pc:spChg>
      </pc:sldChg>
      <pc:sldChg chg="modSp mod">
        <pc:chgData name="Sondre Hårstad" userId="896b90e4-5606-4b14-8526-9d92d18593e1" providerId="ADAL" clId="{35D3EC91-E291-6C42-BD90-FF0183009ADB}" dt="2024-05-24T09:38:33.883" v="151" actId="2711"/>
        <pc:sldMkLst>
          <pc:docMk/>
          <pc:sldMk cId="26643656" sldId="268"/>
        </pc:sldMkLst>
        <pc:spChg chg="mod">
          <ac:chgData name="Sondre Hårstad" userId="896b90e4-5606-4b14-8526-9d92d18593e1" providerId="ADAL" clId="{35D3EC91-E291-6C42-BD90-FF0183009ADB}" dt="2024-05-24T09:38:33.883" v="151" actId="2711"/>
          <ac:spMkLst>
            <pc:docMk/>
            <pc:sldMk cId="26643656" sldId="268"/>
            <ac:spMk id="44" creationId="{3299DE08-A89B-9EFF-E287-F993F878A3DC}"/>
          </ac:spMkLst>
        </pc:spChg>
      </pc:sldChg>
      <pc:sldChg chg="modSp mod">
        <pc:chgData name="Sondre Hårstad" userId="896b90e4-5606-4b14-8526-9d92d18593e1" providerId="ADAL" clId="{35D3EC91-E291-6C42-BD90-FF0183009ADB}" dt="2024-05-24T09:38:29.639" v="150" actId="2711"/>
        <pc:sldMkLst>
          <pc:docMk/>
          <pc:sldMk cId="3435945931" sldId="269"/>
        </pc:sldMkLst>
        <pc:spChg chg="mod">
          <ac:chgData name="Sondre Hårstad" userId="896b90e4-5606-4b14-8526-9d92d18593e1" providerId="ADAL" clId="{35D3EC91-E291-6C42-BD90-FF0183009ADB}" dt="2024-05-24T09:38:29.639" v="150" actId="2711"/>
          <ac:spMkLst>
            <pc:docMk/>
            <pc:sldMk cId="3435945931" sldId="269"/>
            <ac:spMk id="50" creationId="{1CC70CE0-CB38-C66A-1D2A-FF900A5BA823}"/>
          </ac:spMkLst>
        </pc:spChg>
      </pc:sldChg>
      <pc:sldChg chg="modSp mod">
        <pc:chgData name="Sondre Hårstad" userId="896b90e4-5606-4b14-8526-9d92d18593e1" providerId="ADAL" clId="{35D3EC91-E291-6C42-BD90-FF0183009ADB}" dt="2024-05-24T09:38:41.030" v="153" actId="113"/>
        <pc:sldMkLst>
          <pc:docMk/>
          <pc:sldMk cId="3908433375" sldId="270"/>
        </pc:sldMkLst>
        <pc:spChg chg="mod">
          <ac:chgData name="Sondre Hårstad" userId="896b90e4-5606-4b14-8526-9d92d18593e1" providerId="ADAL" clId="{35D3EC91-E291-6C42-BD90-FF0183009ADB}" dt="2024-05-24T09:38:41.030" v="153" actId="113"/>
          <ac:spMkLst>
            <pc:docMk/>
            <pc:sldMk cId="3908433375" sldId="270"/>
            <ac:spMk id="57" creationId="{8F5B4537-C75C-3F90-D216-699F276A1EF1}"/>
          </ac:spMkLst>
        </pc:spChg>
      </pc:sldChg>
      <pc:sldChg chg="modSp mod">
        <pc:chgData name="Sondre Hårstad" userId="896b90e4-5606-4b14-8526-9d92d18593e1" providerId="ADAL" clId="{35D3EC91-E291-6C42-BD90-FF0183009ADB}" dt="2024-05-24T09:39:12.113" v="160" actId="2711"/>
        <pc:sldMkLst>
          <pc:docMk/>
          <pc:sldMk cId="1977347963" sldId="272"/>
        </pc:sldMkLst>
        <pc:spChg chg="mod">
          <ac:chgData name="Sondre Hårstad" userId="896b90e4-5606-4b14-8526-9d92d18593e1" providerId="ADAL" clId="{35D3EC91-E291-6C42-BD90-FF0183009ADB}" dt="2024-05-24T09:39:12.113" v="160" actId="2711"/>
          <ac:spMkLst>
            <pc:docMk/>
            <pc:sldMk cId="1977347963" sldId="272"/>
            <ac:spMk id="12" creationId="{090DD4E0-9F4E-B1A1-172E-C7B812096207}"/>
          </ac:spMkLst>
        </pc:spChg>
        <pc:spChg chg="mod">
          <ac:chgData name="Sondre Hårstad" userId="896b90e4-5606-4b14-8526-9d92d18593e1" providerId="ADAL" clId="{35D3EC91-E291-6C42-BD90-FF0183009ADB}" dt="2024-05-24T09:39:07.193" v="159" actId="113"/>
          <ac:spMkLst>
            <pc:docMk/>
            <pc:sldMk cId="1977347963" sldId="272"/>
            <ac:spMk id="13" creationId="{349E58E2-6671-ACC0-D3BA-C529E742342E}"/>
          </ac:spMkLst>
        </pc:spChg>
        <pc:spChg chg="mod">
          <ac:chgData name="Sondre Hårstad" userId="896b90e4-5606-4b14-8526-9d92d18593e1" providerId="ADAL" clId="{35D3EC91-E291-6C42-BD90-FF0183009ADB}" dt="2024-05-24T09:39:12.113" v="160" actId="2711"/>
          <ac:spMkLst>
            <pc:docMk/>
            <pc:sldMk cId="1977347963" sldId="272"/>
            <ac:spMk id="14" creationId="{F1085336-5A86-49FC-A4E5-80BC5E81AA59}"/>
          </ac:spMkLst>
        </pc:spChg>
        <pc:spChg chg="mod">
          <ac:chgData name="Sondre Hårstad" userId="896b90e4-5606-4b14-8526-9d92d18593e1" providerId="ADAL" clId="{35D3EC91-E291-6C42-BD90-FF0183009ADB}" dt="2024-05-24T09:39:07.193" v="159" actId="113"/>
          <ac:spMkLst>
            <pc:docMk/>
            <pc:sldMk cId="1977347963" sldId="272"/>
            <ac:spMk id="15" creationId="{48825233-002C-67E1-D1A7-545B6809C7BE}"/>
          </ac:spMkLst>
        </pc:spChg>
        <pc:spChg chg="mod">
          <ac:chgData name="Sondre Hårstad" userId="896b90e4-5606-4b14-8526-9d92d18593e1" providerId="ADAL" clId="{35D3EC91-E291-6C42-BD90-FF0183009ADB}" dt="2024-05-24T09:39:12.113" v="160" actId="2711"/>
          <ac:spMkLst>
            <pc:docMk/>
            <pc:sldMk cId="1977347963" sldId="272"/>
            <ac:spMk id="16" creationId="{EB71D64E-020C-75CB-3D36-07AAD0DFD4BE}"/>
          </ac:spMkLst>
        </pc:spChg>
      </pc:sldChg>
      <pc:sldChg chg="modSp mod">
        <pc:chgData name="Sondre Hårstad" userId="896b90e4-5606-4b14-8526-9d92d18593e1" providerId="ADAL" clId="{35D3EC91-E291-6C42-BD90-FF0183009ADB}" dt="2024-05-24T09:39:34.106" v="163" actId="2711"/>
        <pc:sldMkLst>
          <pc:docMk/>
          <pc:sldMk cId="2090040781" sldId="273"/>
        </pc:sldMkLst>
        <pc:spChg chg="mod">
          <ac:chgData name="Sondre Hårstad" userId="896b90e4-5606-4b14-8526-9d92d18593e1" providerId="ADAL" clId="{35D3EC91-E291-6C42-BD90-FF0183009ADB}" dt="2024-05-24T09:39:23.053" v="161" actId="2711"/>
          <ac:spMkLst>
            <pc:docMk/>
            <pc:sldMk cId="2090040781" sldId="273"/>
            <ac:spMk id="14" creationId="{3048C8FC-FED7-6ACE-3ABA-2245A83B7DEB}"/>
          </ac:spMkLst>
        </pc:spChg>
        <pc:spChg chg="mod">
          <ac:chgData name="Sondre Hårstad" userId="896b90e4-5606-4b14-8526-9d92d18593e1" providerId="ADAL" clId="{35D3EC91-E291-6C42-BD90-FF0183009ADB}" dt="2024-05-24T09:39:34.106" v="163" actId="2711"/>
          <ac:spMkLst>
            <pc:docMk/>
            <pc:sldMk cId="2090040781" sldId="273"/>
            <ac:spMk id="15" creationId="{0D8096BF-88AF-BCC1-82E4-EEC5A45CA1DC}"/>
          </ac:spMkLst>
        </pc:spChg>
        <pc:spChg chg="mod">
          <ac:chgData name="Sondre Hårstad" userId="896b90e4-5606-4b14-8526-9d92d18593e1" providerId="ADAL" clId="{35D3EC91-E291-6C42-BD90-FF0183009ADB}" dt="2024-05-24T09:39:28.918" v="162" actId="113"/>
          <ac:spMkLst>
            <pc:docMk/>
            <pc:sldMk cId="2090040781" sldId="273"/>
            <ac:spMk id="16" creationId="{6DB65A2B-8443-3BBC-C854-99D837A0EA99}"/>
          </ac:spMkLst>
        </pc:spChg>
        <pc:spChg chg="mod">
          <ac:chgData name="Sondre Hårstad" userId="896b90e4-5606-4b14-8526-9d92d18593e1" providerId="ADAL" clId="{35D3EC91-E291-6C42-BD90-FF0183009ADB}" dt="2024-05-24T09:39:34.106" v="163" actId="2711"/>
          <ac:spMkLst>
            <pc:docMk/>
            <pc:sldMk cId="2090040781" sldId="273"/>
            <ac:spMk id="17" creationId="{853F9CEE-DAA9-3F79-8AE0-6FE001338B48}"/>
          </ac:spMkLst>
        </pc:spChg>
        <pc:spChg chg="mod">
          <ac:chgData name="Sondre Hårstad" userId="896b90e4-5606-4b14-8526-9d92d18593e1" providerId="ADAL" clId="{35D3EC91-E291-6C42-BD90-FF0183009ADB}" dt="2024-05-24T09:39:28.918" v="162" actId="113"/>
          <ac:spMkLst>
            <pc:docMk/>
            <pc:sldMk cId="2090040781" sldId="273"/>
            <ac:spMk id="18" creationId="{67B3F9D6-145C-0509-F0B9-517FD5FB7D0E}"/>
          </ac:spMkLst>
        </pc:spChg>
        <pc:spChg chg="mod">
          <ac:chgData name="Sondre Hårstad" userId="896b90e4-5606-4b14-8526-9d92d18593e1" providerId="ADAL" clId="{35D3EC91-E291-6C42-BD90-FF0183009ADB}" dt="2024-05-24T09:39:34.106" v="163" actId="2711"/>
          <ac:spMkLst>
            <pc:docMk/>
            <pc:sldMk cId="2090040781" sldId="273"/>
            <ac:spMk id="19" creationId="{B8EC315F-3177-D019-3682-7F0C826E9966}"/>
          </ac:spMkLst>
        </pc:spChg>
        <pc:spChg chg="mod">
          <ac:chgData name="Sondre Hårstad" userId="896b90e4-5606-4b14-8526-9d92d18593e1" providerId="ADAL" clId="{35D3EC91-E291-6C42-BD90-FF0183009ADB}" dt="2024-05-24T09:39:28.918" v="162" actId="113"/>
          <ac:spMkLst>
            <pc:docMk/>
            <pc:sldMk cId="2090040781" sldId="273"/>
            <ac:spMk id="20" creationId="{97BE5763-8C01-0C61-47D6-D2E7D55374DF}"/>
          </ac:spMkLst>
        </pc:spChg>
        <pc:spChg chg="mod">
          <ac:chgData name="Sondre Hårstad" userId="896b90e4-5606-4b14-8526-9d92d18593e1" providerId="ADAL" clId="{35D3EC91-E291-6C42-BD90-FF0183009ADB}" dt="2024-05-24T09:39:34.106" v="163" actId="2711"/>
          <ac:spMkLst>
            <pc:docMk/>
            <pc:sldMk cId="2090040781" sldId="273"/>
            <ac:spMk id="21" creationId="{83C56F07-01C3-9F95-D92B-1BBBCF14F47C}"/>
          </ac:spMkLst>
        </pc:spChg>
      </pc:sldChg>
      <pc:sldChg chg="modSp mod">
        <pc:chgData name="Sondre Hårstad" userId="896b90e4-5606-4b14-8526-9d92d18593e1" providerId="ADAL" clId="{35D3EC91-E291-6C42-BD90-FF0183009ADB}" dt="2024-05-24T09:39:55.567" v="165" actId="2711"/>
        <pc:sldMkLst>
          <pc:docMk/>
          <pc:sldMk cId="275750309" sldId="274"/>
        </pc:sldMkLst>
        <pc:spChg chg="mod">
          <ac:chgData name="Sondre Hårstad" userId="896b90e4-5606-4b14-8526-9d92d18593e1" providerId="ADAL" clId="{35D3EC91-E291-6C42-BD90-FF0183009ADB}" dt="2024-05-24T09:39:40.558" v="164" actId="113"/>
          <ac:spMkLst>
            <pc:docMk/>
            <pc:sldMk cId="275750309" sldId="274"/>
            <ac:spMk id="22" creationId="{7189342A-8459-4A42-FAD7-40B286BBB761}"/>
          </ac:spMkLst>
        </pc:spChg>
        <pc:spChg chg="mod">
          <ac:chgData name="Sondre Hårstad" userId="896b90e4-5606-4b14-8526-9d92d18593e1" providerId="ADAL" clId="{35D3EC91-E291-6C42-BD90-FF0183009ADB}" dt="2024-05-24T09:39:40.558" v="164" actId="113"/>
          <ac:spMkLst>
            <pc:docMk/>
            <pc:sldMk cId="275750309" sldId="274"/>
            <ac:spMk id="23" creationId="{3978FF5B-974C-C8B7-3121-526DB7B93FFF}"/>
          </ac:spMkLst>
        </pc:spChg>
        <pc:spChg chg="mod">
          <ac:chgData name="Sondre Hårstad" userId="896b90e4-5606-4b14-8526-9d92d18593e1" providerId="ADAL" clId="{35D3EC91-E291-6C42-BD90-FF0183009ADB}" dt="2024-05-24T09:39:40.558" v="164" actId="113"/>
          <ac:spMkLst>
            <pc:docMk/>
            <pc:sldMk cId="275750309" sldId="274"/>
            <ac:spMk id="24" creationId="{77E45FE7-FD5F-2D02-92DB-0C2FCD3586B5}"/>
          </ac:spMkLst>
        </pc:spChg>
        <pc:spChg chg="mod">
          <ac:chgData name="Sondre Hårstad" userId="896b90e4-5606-4b14-8526-9d92d18593e1" providerId="ADAL" clId="{35D3EC91-E291-6C42-BD90-FF0183009ADB}" dt="2024-05-24T09:39:40.558" v="164" actId="113"/>
          <ac:spMkLst>
            <pc:docMk/>
            <pc:sldMk cId="275750309" sldId="274"/>
            <ac:spMk id="25" creationId="{ECA025D8-7CA7-C406-7C12-744A17BA8A3D}"/>
          </ac:spMkLst>
        </pc:spChg>
        <pc:spChg chg="mod">
          <ac:chgData name="Sondre Hårstad" userId="896b90e4-5606-4b14-8526-9d92d18593e1" providerId="ADAL" clId="{35D3EC91-E291-6C42-BD90-FF0183009ADB}" dt="2024-05-24T09:39:55.567" v="165" actId="2711"/>
          <ac:spMkLst>
            <pc:docMk/>
            <pc:sldMk cId="275750309" sldId="274"/>
            <ac:spMk id="26" creationId="{CF9B47A3-D15A-9E3E-38CF-47E8B4D2C14D}"/>
          </ac:spMkLst>
        </pc:spChg>
        <pc:spChg chg="mod">
          <ac:chgData name="Sondre Hårstad" userId="896b90e4-5606-4b14-8526-9d92d18593e1" providerId="ADAL" clId="{35D3EC91-E291-6C42-BD90-FF0183009ADB}" dt="2024-05-24T09:39:55.567" v="165" actId="2711"/>
          <ac:spMkLst>
            <pc:docMk/>
            <pc:sldMk cId="275750309" sldId="274"/>
            <ac:spMk id="27" creationId="{7C1EA55F-123B-BB18-B139-BFA71A1F5CD2}"/>
          </ac:spMkLst>
        </pc:spChg>
        <pc:spChg chg="mod">
          <ac:chgData name="Sondre Hårstad" userId="896b90e4-5606-4b14-8526-9d92d18593e1" providerId="ADAL" clId="{35D3EC91-E291-6C42-BD90-FF0183009ADB}" dt="2024-05-24T09:39:55.567" v="165" actId="2711"/>
          <ac:spMkLst>
            <pc:docMk/>
            <pc:sldMk cId="275750309" sldId="274"/>
            <ac:spMk id="28" creationId="{606B2C2E-E1F3-DADB-E76A-045C35BAB5D1}"/>
          </ac:spMkLst>
        </pc:spChg>
        <pc:spChg chg="mod">
          <ac:chgData name="Sondre Hårstad" userId="896b90e4-5606-4b14-8526-9d92d18593e1" providerId="ADAL" clId="{35D3EC91-E291-6C42-BD90-FF0183009ADB}" dt="2024-05-24T09:39:55.567" v="165" actId="2711"/>
          <ac:spMkLst>
            <pc:docMk/>
            <pc:sldMk cId="275750309" sldId="274"/>
            <ac:spMk id="29" creationId="{995542FC-E27C-925D-3D8A-998268105EEB}"/>
          </ac:spMkLst>
        </pc:spChg>
      </pc:sldChg>
      <pc:sldChg chg="modSp mod">
        <pc:chgData name="Sondre Hårstad" userId="896b90e4-5606-4b14-8526-9d92d18593e1" providerId="ADAL" clId="{35D3EC91-E291-6C42-BD90-FF0183009ADB}" dt="2024-05-24T09:40:12.710" v="168" actId="2711"/>
        <pc:sldMkLst>
          <pc:docMk/>
          <pc:sldMk cId="2258714227" sldId="276"/>
        </pc:sldMkLst>
        <pc:spChg chg="mod">
          <ac:chgData name="Sondre Hårstad" userId="896b90e4-5606-4b14-8526-9d92d18593e1" providerId="ADAL" clId="{35D3EC91-E291-6C42-BD90-FF0183009ADB}" dt="2024-05-24T09:40:12.710" v="168" actId="2711"/>
          <ac:spMkLst>
            <pc:docMk/>
            <pc:sldMk cId="2258714227" sldId="276"/>
            <ac:spMk id="18" creationId="{C720B824-53B6-789D-FB2F-B3F34F07B933}"/>
          </ac:spMkLst>
        </pc:spChg>
        <pc:spChg chg="mod">
          <ac:chgData name="Sondre Hårstad" userId="896b90e4-5606-4b14-8526-9d92d18593e1" providerId="ADAL" clId="{35D3EC91-E291-6C42-BD90-FF0183009ADB}" dt="2024-05-24T09:40:08.534" v="167" actId="2711"/>
          <ac:spMkLst>
            <pc:docMk/>
            <pc:sldMk cId="2258714227" sldId="276"/>
            <ac:spMk id="19" creationId="{0BAAD413-4B49-E6C9-FEC8-0B18DD7B4F06}"/>
          </ac:spMkLst>
        </pc:spChg>
        <pc:spChg chg="mod">
          <ac:chgData name="Sondre Hårstad" userId="896b90e4-5606-4b14-8526-9d92d18593e1" providerId="ADAL" clId="{35D3EC91-E291-6C42-BD90-FF0183009ADB}" dt="2024-05-24T09:40:12.710" v="168" actId="2711"/>
          <ac:spMkLst>
            <pc:docMk/>
            <pc:sldMk cId="2258714227" sldId="276"/>
            <ac:spMk id="20" creationId="{FFC631F2-E72B-BA70-DECF-F11ABDED9465}"/>
          </ac:spMkLst>
        </pc:spChg>
        <pc:spChg chg="mod">
          <ac:chgData name="Sondre Hårstad" userId="896b90e4-5606-4b14-8526-9d92d18593e1" providerId="ADAL" clId="{35D3EC91-E291-6C42-BD90-FF0183009ADB}" dt="2024-05-24T09:40:08.534" v="167" actId="2711"/>
          <ac:spMkLst>
            <pc:docMk/>
            <pc:sldMk cId="2258714227" sldId="276"/>
            <ac:spMk id="21" creationId="{828F2D90-710F-DE6E-358D-A50DB8404942}"/>
          </ac:spMkLst>
        </pc:spChg>
        <pc:spChg chg="mod">
          <ac:chgData name="Sondre Hårstad" userId="896b90e4-5606-4b14-8526-9d92d18593e1" providerId="ADAL" clId="{35D3EC91-E291-6C42-BD90-FF0183009ADB}" dt="2024-05-24T09:40:12.710" v="168" actId="2711"/>
          <ac:spMkLst>
            <pc:docMk/>
            <pc:sldMk cId="2258714227" sldId="276"/>
            <ac:spMk id="22" creationId="{3FEED16A-9395-B805-5C64-C4334A069B74}"/>
          </ac:spMkLst>
        </pc:spChg>
      </pc:sldChg>
      <pc:sldChg chg="modSp mod">
        <pc:chgData name="Sondre Hårstad" userId="896b90e4-5606-4b14-8526-9d92d18593e1" providerId="ADAL" clId="{35D3EC91-E291-6C42-BD90-FF0183009ADB}" dt="2024-05-24T09:40:21.363" v="169" actId="113"/>
        <pc:sldMkLst>
          <pc:docMk/>
          <pc:sldMk cId="1000889462" sldId="277"/>
        </pc:sldMkLst>
        <pc:spChg chg="mod">
          <ac:chgData name="Sondre Hårstad" userId="896b90e4-5606-4b14-8526-9d92d18593e1" providerId="ADAL" clId="{35D3EC91-E291-6C42-BD90-FF0183009ADB}" dt="2024-05-24T07:19:30.657" v="69" actId="113"/>
          <ac:spMkLst>
            <pc:docMk/>
            <pc:sldMk cId="1000889462" sldId="277"/>
            <ac:spMk id="7" creationId="{F1B90CE9-D975-7E06-BE32-516278FF1B88}"/>
          </ac:spMkLst>
        </pc:spChg>
        <pc:spChg chg="mod">
          <ac:chgData name="Sondre Hårstad" userId="896b90e4-5606-4b14-8526-9d92d18593e1" providerId="ADAL" clId="{35D3EC91-E291-6C42-BD90-FF0183009ADB}" dt="2024-05-24T09:40:21.363" v="169" actId="113"/>
          <ac:spMkLst>
            <pc:docMk/>
            <pc:sldMk cId="1000889462" sldId="277"/>
            <ac:spMk id="8" creationId="{4F9600A4-06DC-4C4A-AFD8-DB2001C064BB}"/>
          </ac:spMkLst>
        </pc:spChg>
      </pc:sldChg>
      <pc:sldChg chg="modSp mod">
        <pc:chgData name="Sondre Hårstad" userId="896b90e4-5606-4b14-8526-9d92d18593e1" providerId="ADAL" clId="{35D3EC91-E291-6C42-BD90-FF0183009ADB}" dt="2024-05-24T07:24:09.598" v="87" actId="113"/>
        <pc:sldMkLst>
          <pc:docMk/>
          <pc:sldMk cId="1147958893" sldId="278"/>
        </pc:sldMkLst>
        <pc:spChg chg="mod">
          <ac:chgData name="Sondre Hårstad" userId="896b90e4-5606-4b14-8526-9d92d18593e1" providerId="ADAL" clId="{35D3EC91-E291-6C42-BD90-FF0183009ADB}" dt="2024-05-24T07:24:09.598" v="87" actId="113"/>
          <ac:spMkLst>
            <pc:docMk/>
            <pc:sldMk cId="1147958893" sldId="278"/>
            <ac:spMk id="38" creationId="{0D6C5050-817E-9475-47F7-C40D3F868CF3}"/>
          </ac:spMkLst>
        </pc:spChg>
        <pc:spChg chg="mod">
          <ac:chgData name="Sondre Hårstad" userId="896b90e4-5606-4b14-8526-9d92d18593e1" providerId="ADAL" clId="{35D3EC91-E291-6C42-BD90-FF0183009ADB}" dt="2024-05-24T07:24:09.598" v="87" actId="113"/>
          <ac:spMkLst>
            <pc:docMk/>
            <pc:sldMk cId="1147958893" sldId="278"/>
            <ac:spMk id="47" creationId="{DC61A467-C755-9518-E5F8-735B6C82600B}"/>
          </ac:spMkLst>
        </pc:spChg>
        <pc:spChg chg="mod">
          <ac:chgData name="Sondre Hårstad" userId="896b90e4-5606-4b14-8526-9d92d18593e1" providerId="ADAL" clId="{35D3EC91-E291-6C42-BD90-FF0183009ADB}" dt="2024-05-24T07:24:09.598" v="87" actId="113"/>
          <ac:spMkLst>
            <pc:docMk/>
            <pc:sldMk cId="1147958893" sldId="278"/>
            <ac:spMk id="48" creationId="{6F434DE0-CC67-1197-C220-38984BA7886C}"/>
          </ac:spMkLst>
        </pc:spChg>
        <pc:spChg chg="mod">
          <ac:chgData name="Sondre Hårstad" userId="896b90e4-5606-4b14-8526-9d92d18593e1" providerId="ADAL" clId="{35D3EC91-E291-6C42-BD90-FF0183009ADB}" dt="2024-05-24T07:24:09.598" v="87" actId="113"/>
          <ac:spMkLst>
            <pc:docMk/>
            <pc:sldMk cId="1147958893" sldId="278"/>
            <ac:spMk id="50" creationId="{7E9E2A80-8215-6934-1E2D-D6C96F49EAA1}"/>
          </ac:spMkLst>
        </pc:spChg>
        <pc:spChg chg="mod">
          <ac:chgData name="Sondre Hårstad" userId="896b90e4-5606-4b14-8526-9d92d18593e1" providerId="ADAL" clId="{35D3EC91-E291-6C42-BD90-FF0183009ADB}" dt="2024-05-24T07:24:09.598" v="87" actId="113"/>
          <ac:spMkLst>
            <pc:docMk/>
            <pc:sldMk cId="1147958893" sldId="278"/>
            <ac:spMk id="52" creationId="{A62A3D5F-FAE7-9D28-2EB4-CFF8E564A9A4}"/>
          </ac:spMkLst>
        </pc:spChg>
        <pc:spChg chg="mod">
          <ac:chgData name="Sondre Hårstad" userId="896b90e4-5606-4b14-8526-9d92d18593e1" providerId="ADAL" clId="{35D3EC91-E291-6C42-BD90-FF0183009ADB}" dt="2024-05-24T07:24:09.598" v="87" actId="113"/>
          <ac:spMkLst>
            <pc:docMk/>
            <pc:sldMk cId="1147958893" sldId="278"/>
            <ac:spMk id="54" creationId="{7E1FD1DB-3365-9589-EED0-47572698A102}"/>
          </ac:spMkLst>
        </pc:spChg>
      </pc:sldChg>
      <pc:sldChg chg="modSp mod">
        <pc:chgData name="Sondre Hårstad" userId="896b90e4-5606-4b14-8526-9d92d18593e1" providerId="ADAL" clId="{35D3EC91-E291-6C42-BD90-FF0183009ADB}" dt="2024-05-24T07:24:16.666" v="90" actId="113"/>
        <pc:sldMkLst>
          <pc:docMk/>
          <pc:sldMk cId="1774289685" sldId="279"/>
        </pc:sldMkLst>
        <pc:spChg chg="mod">
          <ac:chgData name="Sondre Hårstad" userId="896b90e4-5606-4b14-8526-9d92d18593e1" providerId="ADAL" clId="{35D3EC91-E291-6C42-BD90-FF0183009ADB}" dt="2024-05-24T07:24:16.666" v="90" actId="113"/>
          <ac:spMkLst>
            <pc:docMk/>
            <pc:sldMk cId="1774289685" sldId="279"/>
            <ac:spMk id="5" creationId="{3C35549C-66BA-AFDF-0164-AE7CE8D2D962}"/>
          </ac:spMkLst>
        </pc:spChg>
        <pc:spChg chg="mod">
          <ac:chgData name="Sondre Hårstad" userId="896b90e4-5606-4b14-8526-9d92d18593e1" providerId="ADAL" clId="{35D3EC91-E291-6C42-BD90-FF0183009ADB}" dt="2024-05-24T07:24:16.666" v="90" actId="113"/>
          <ac:spMkLst>
            <pc:docMk/>
            <pc:sldMk cId="1774289685" sldId="279"/>
            <ac:spMk id="8" creationId="{7624B868-5A02-02EC-632C-58776061E722}"/>
          </ac:spMkLst>
        </pc:spChg>
        <pc:spChg chg="mod">
          <ac:chgData name="Sondre Hårstad" userId="896b90e4-5606-4b14-8526-9d92d18593e1" providerId="ADAL" clId="{35D3EC91-E291-6C42-BD90-FF0183009ADB}" dt="2024-05-24T07:24:16.666" v="90" actId="113"/>
          <ac:spMkLst>
            <pc:docMk/>
            <pc:sldMk cId="1774289685" sldId="279"/>
            <ac:spMk id="9" creationId="{7CF1D818-B052-F4CA-37FE-802840389197}"/>
          </ac:spMkLst>
        </pc:spChg>
        <pc:spChg chg="mod">
          <ac:chgData name="Sondre Hårstad" userId="896b90e4-5606-4b14-8526-9d92d18593e1" providerId="ADAL" clId="{35D3EC91-E291-6C42-BD90-FF0183009ADB}" dt="2024-05-24T07:24:16.666" v="90" actId="113"/>
          <ac:spMkLst>
            <pc:docMk/>
            <pc:sldMk cId="1774289685" sldId="279"/>
            <ac:spMk id="11" creationId="{0B72F328-D6BA-7012-BEB3-8084E7A02CA4}"/>
          </ac:spMkLst>
        </pc:spChg>
        <pc:spChg chg="mod">
          <ac:chgData name="Sondre Hårstad" userId="896b90e4-5606-4b14-8526-9d92d18593e1" providerId="ADAL" clId="{35D3EC91-E291-6C42-BD90-FF0183009ADB}" dt="2024-05-24T07:24:16.666" v="90" actId="113"/>
          <ac:spMkLst>
            <pc:docMk/>
            <pc:sldMk cId="1774289685" sldId="279"/>
            <ac:spMk id="13" creationId="{F7670A0B-3B20-5E59-E380-7F63AB916CE8}"/>
          </ac:spMkLst>
        </pc:spChg>
        <pc:spChg chg="mod">
          <ac:chgData name="Sondre Hårstad" userId="896b90e4-5606-4b14-8526-9d92d18593e1" providerId="ADAL" clId="{35D3EC91-E291-6C42-BD90-FF0183009ADB}" dt="2024-05-24T07:24:16.666" v="90" actId="113"/>
          <ac:spMkLst>
            <pc:docMk/>
            <pc:sldMk cId="1774289685" sldId="279"/>
            <ac:spMk id="15" creationId="{C3127CAC-79E3-735B-49E6-553E47F2E911}"/>
          </ac:spMkLst>
        </pc:spChg>
        <pc:spChg chg="mod">
          <ac:chgData name="Sondre Hårstad" userId="896b90e4-5606-4b14-8526-9d92d18593e1" providerId="ADAL" clId="{35D3EC91-E291-6C42-BD90-FF0183009ADB}" dt="2024-05-24T07:19:24.608" v="68" actId="113"/>
          <ac:spMkLst>
            <pc:docMk/>
            <pc:sldMk cId="1774289685" sldId="279"/>
            <ac:spMk id="17" creationId="{7E90EF0F-A682-64A5-9F69-2446CC1D81F1}"/>
          </ac:spMkLst>
        </pc:spChg>
        <pc:spChg chg="mod">
          <ac:chgData name="Sondre Hårstad" userId="896b90e4-5606-4b14-8526-9d92d18593e1" providerId="ADAL" clId="{35D3EC91-E291-6C42-BD90-FF0183009ADB}" dt="2024-05-24T07:19:24.608" v="68" actId="113"/>
          <ac:spMkLst>
            <pc:docMk/>
            <pc:sldMk cId="1774289685" sldId="279"/>
            <ac:spMk id="18" creationId="{6DFB7416-9421-0217-8AF6-5F42887B7A2B}"/>
          </ac:spMkLst>
        </pc:spChg>
        <pc:spChg chg="mod">
          <ac:chgData name="Sondre Hårstad" userId="896b90e4-5606-4b14-8526-9d92d18593e1" providerId="ADAL" clId="{35D3EC91-E291-6C42-BD90-FF0183009ADB}" dt="2024-05-24T07:19:24.608" v="68" actId="113"/>
          <ac:spMkLst>
            <pc:docMk/>
            <pc:sldMk cId="1774289685" sldId="279"/>
            <ac:spMk id="19" creationId="{DA10C65F-6304-D545-4FD9-BA66BB0A0D0C}"/>
          </ac:spMkLst>
        </pc:spChg>
        <pc:spChg chg="mod">
          <ac:chgData name="Sondre Hårstad" userId="896b90e4-5606-4b14-8526-9d92d18593e1" providerId="ADAL" clId="{35D3EC91-E291-6C42-BD90-FF0183009ADB}" dt="2024-05-24T07:19:24.608" v="68" actId="113"/>
          <ac:spMkLst>
            <pc:docMk/>
            <pc:sldMk cId="1774289685" sldId="279"/>
            <ac:spMk id="20" creationId="{43ADBE32-6EAA-13E8-538F-D91982599528}"/>
          </ac:spMkLst>
        </pc:spChg>
        <pc:spChg chg="mod">
          <ac:chgData name="Sondre Hårstad" userId="896b90e4-5606-4b14-8526-9d92d18593e1" providerId="ADAL" clId="{35D3EC91-E291-6C42-BD90-FF0183009ADB}" dt="2024-05-24T07:19:24.608" v="68" actId="113"/>
          <ac:spMkLst>
            <pc:docMk/>
            <pc:sldMk cId="1774289685" sldId="279"/>
            <ac:spMk id="21" creationId="{532260E2-86AA-3DF1-9E10-6B6C9CF08D2F}"/>
          </ac:spMkLst>
        </pc:spChg>
        <pc:spChg chg="mod">
          <ac:chgData name="Sondre Hårstad" userId="896b90e4-5606-4b14-8526-9d92d18593e1" providerId="ADAL" clId="{35D3EC91-E291-6C42-BD90-FF0183009ADB}" dt="2024-05-24T07:19:24.608" v="68" actId="113"/>
          <ac:spMkLst>
            <pc:docMk/>
            <pc:sldMk cId="1774289685" sldId="279"/>
            <ac:spMk id="22" creationId="{EA4CCF77-727C-BDD9-E5FB-CAC67EC4AACF}"/>
          </ac:spMkLst>
        </pc:spChg>
      </pc:sldChg>
      <pc:sldChg chg="modSp mod">
        <pc:chgData name="Sondre Hårstad" userId="896b90e4-5606-4b14-8526-9d92d18593e1" providerId="ADAL" clId="{35D3EC91-E291-6C42-BD90-FF0183009ADB}" dt="2024-05-24T09:40:31.576" v="170" actId="2711"/>
        <pc:sldMkLst>
          <pc:docMk/>
          <pc:sldMk cId="1693760221" sldId="280"/>
        </pc:sldMkLst>
        <pc:spChg chg="mod">
          <ac:chgData name="Sondre Hårstad" userId="896b90e4-5606-4b14-8526-9d92d18593e1" providerId="ADAL" clId="{35D3EC91-E291-6C42-BD90-FF0183009ADB}" dt="2024-05-24T09:40:31.576" v="170" actId="2711"/>
          <ac:spMkLst>
            <pc:docMk/>
            <pc:sldMk cId="1693760221" sldId="280"/>
            <ac:spMk id="7" creationId="{0B9CADF1-A1B9-8B06-0E19-5EC7314F28FE}"/>
          </ac:spMkLst>
        </pc:spChg>
      </pc:sldChg>
      <pc:sldChg chg="modSp mod">
        <pc:chgData name="Sondre Hårstad" userId="896b90e4-5606-4b14-8526-9d92d18593e1" providerId="ADAL" clId="{35D3EC91-E291-6C42-BD90-FF0183009ADB}" dt="2024-05-24T09:40:56.913" v="176" actId="2711"/>
        <pc:sldMkLst>
          <pc:docMk/>
          <pc:sldMk cId="73205124" sldId="281"/>
        </pc:sldMkLst>
        <pc:spChg chg="mod">
          <ac:chgData name="Sondre Hårstad" userId="896b90e4-5606-4b14-8526-9d92d18593e1" providerId="ADAL" clId="{35D3EC91-E291-6C42-BD90-FF0183009ADB}" dt="2024-05-24T07:24:55.645" v="99" actId="2711"/>
          <ac:spMkLst>
            <pc:docMk/>
            <pc:sldMk cId="73205124" sldId="281"/>
            <ac:spMk id="14" creationId="{B9AF853E-BD56-10B2-E92E-B61EAF9C060B}"/>
          </ac:spMkLst>
        </pc:spChg>
        <pc:spChg chg="mod">
          <ac:chgData name="Sondre Hårstad" userId="896b90e4-5606-4b14-8526-9d92d18593e1" providerId="ADAL" clId="{35D3EC91-E291-6C42-BD90-FF0183009ADB}" dt="2024-05-24T09:40:56.913" v="176" actId="2711"/>
          <ac:spMkLst>
            <pc:docMk/>
            <pc:sldMk cId="73205124" sldId="281"/>
            <ac:spMk id="15" creationId="{C5A3D0D3-F8A1-CBD2-AF4F-FCFA79F072FB}"/>
          </ac:spMkLst>
        </pc:spChg>
        <pc:spChg chg="mod">
          <ac:chgData name="Sondre Hårstad" userId="896b90e4-5606-4b14-8526-9d92d18593e1" providerId="ADAL" clId="{35D3EC91-E291-6C42-BD90-FF0183009ADB}" dt="2024-05-24T09:40:56.913" v="176" actId="2711"/>
          <ac:spMkLst>
            <pc:docMk/>
            <pc:sldMk cId="73205124" sldId="281"/>
            <ac:spMk id="18" creationId="{09B8E7CC-E1C8-CD70-C1B1-D0F25F2D8A53}"/>
          </ac:spMkLst>
        </pc:spChg>
        <pc:spChg chg="mod">
          <ac:chgData name="Sondre Hårstad" userId="896b90e4-5606-4b14-8526-9d92d18593e1" providerId="ADAL" clId="{35D3EC91-E291-6C42-BD90-FF0183009ADB}" dt="2024-05-24T09:40:56.913" v="176" actId="2711"/>
          <ac:spMkLst>
            <pc:docMk/>
            <pc:sldMk cId="73205124" sldId="281"/>
            <ac:spMk id="21" creationId="{05D2579D-19D8-4D0F-A384-DFAC9F1B1AB2}"/>
          </ac:spMkLst>
        </pc:spChg>
        <pc:spChg chg="mod">
          <ac:chgData name="Sondre Hårstad" userId="896b90e4-5606-4b14-8526-9d92d18593e1" providerId="ADAL" clId="{35D3EC91-E291-6C42-BD90-FF0183009ADB}" dt="2024-05-24T09:40:56.913" v="176" actId="2711"/>
          <ac:spMkLst>
            <pc:docMk/>
            <pc:sldMk cId="73205124" sldId="281"/>
            <ac:spMk id="24" creationId="{193A03A8-A53F-A9D5-5233-E699E3B73BB7}"/>
          </ac:spMkLst>
        </pc:spChg>
        <pc:spChg chg="mod">
          <ac:chgData name="Sondre Hårstad" userId="896b90e4-5606-4b14-8526-9d92d18593e1" providerId="ADAL" clId="{35D3EC91-E291-6C42-BD90-FF0183009ADB}" dt="2024-05-24T09:40:56.913" v="176" actId="2711"/>
          <ac:spMkLst>
            <pc:docMk/>
            <pc:sldMk cId="73205124" sldId="281"/>
            <ac:spMk id="27" creationId="{66AC87B1-8057-8CA4-9EDA-F127377911EA}"/>
          </ac:spMkLst>
        </pc:spChg>
      </pc:sldChg>
      <pc:sldChg chg="modSp mod">
        <pc:chgData name="Sondre Hårstad" userId="896b90e4-5606-4b14-8526-9d92d18593e1" providerId="ADAL" clId="{35D3EC91-E291-6C42-BD90-FF0183009ADB}" dt="2024-05-24T09:40:47.686" v="174" actId="2711"/>
        <pc:sldMkLst>
          <pc:docMk/>
          <pc:sldMk cId="1911901364" sldId="282"/>
        </pc:sldMkLst>
        <pc:spChg chg="mod">
          <ac:chgData name="Sondre Hårstad" userId="896b90e4-5606-4b14-8526-9d92d18593e1" providerId="ADAL" clId="{35D3EC91-E291-6C42-BD90-FF0183009ADB}" dt="2024-05-24T07:24:34.787" v="96" actId="1076"/>
          <ac:spMkLst>
            <pc:docMk/>
            <pc:sldMk cId="1911901364" sldId="282"/>
            <ac:spMk id="2" creationId="{33777A46-3031-B462-BF6F-53CD2FF31758}"/>
          </ac:spMkLst>
        </pc:spChg>
        <pc:spChg chg="mod">
          <ac:chgData name="Sondre Hårstad" userId="896b90e4-5606-4b14-8526-9d92d18593e1" providerId="ADAL" clId="{35D3EC91-E291-6C42-BD90-FF0183009ADB}" dt="2024-05-24T09:40:47.686" v="174" actId="2711"/>
          <ac:spMkLst>
            <pc:docMk/>
            <pc:sldMk cId="1911901364" sldId="282"/>
            <ac:spMk id="3" creationId="{637854DF-A766-498B-4D06-B51FEAD7A801}"/>
          </ac:spMkLst>
        </pc:spChg>
        <pc:spChg chg="mod">
          <ac:chgData name="Sondre Hårstad" userId="896b90e4-5606-4b14-8526-9d92d18593e1" providerId="ADAL" clId="{35D3EC91-E291-6C42-BD90-FF0183009ADB}" dt="2024-05-24T09:40:42.757" v="173" actId="2711"/>
          <ac:spMkLst>
            <pc:docMk/>
            <pc:sldMk cId="1911901364" sldId="282"/>
            <ac:spMk id="4" creationId="{33F20315-B8FE-08C0-1711-82CF71253510}"/>
          </ac:spMkLst>
        </pc:spChg>
        <pc:spChg chg="mod">
          <ac:chgData name="Sondre Hårstad" userId="896b90e4-5606-4b14-8526-9d92d18593e1" providerId="ADAL" clId="{35D3EC91-E291-6C42-BD90-FF0183009ADB}" dt="2024-05-24T09:40:38.106" v="171" actId="2711"/>
          <ac:spMkLst>
            <pc:docMk/>
            <pc:sldMk cId="1911901364" sldId="282"/>
            <ac:spMk id="5" creationId="{1ADF13C4-C4C4-8BA5-4270-BCB36E5A1C1C}"/>
          </ac:spMkLst>
        </pc:spChg>
      </pc:sldChg>
      <pc:sldMasterChg chg="modSp modSldLayout">
        <pc:chgData name="Sondre Hårstad" userId="896b90e4-5606-4b14-8526-9d92d18593e1" providerId="ADAL" clId="{35D3EC91-E291-6C42-BD90-FF0183009ADB}" dt="2024-05-24T09:36:41.373" v="134" actId="2711"/>
        <pc:sldMasterMkLst>
          <pc:docMk/>
          <pc:sldMasterMk cId="2013684783" sldId="2147483648"/>
        </pc:sldMasterMkLst>
        <pc:spChg chg="mod">
          <ac:chgData name="Sondre Hårstad" userId="896b90e4-5606-4b14-8526-9d92d18593e1" providerId="ADAL" clId="{35D3EC91-E291-6C42-BD90-FF0183009ADB}" dt="2024-05-24T09:34:39.103" v="120" actId="2711"/>
          <ac:spMkLst>
            <pc:docMk/>
            <pc:sldMasterMk cId="2013684783" sldId="2147483648"/>
            <ac:spMk id="10" creationId="{14DD2B0D-22D4-A4A6-9394-8A0BA845253B}"/>
          </ac:spMkLst>
        </pc:spChg>
        <pc:spChg chg="mod">
          <ac:chgData name="Sondre Hårstad" userId="896b90e4-5606-4b14-8526-9d92d18593e1" providerId="ADAL" clId="{35D3EC91-E291-6C42-BD90-FF0183009ADB}" dt="2024-05-24T09:34:33.815" v="119" actId="2711"/>
          <ac:spMkLst>
            <pc:docMk/>
            <pc:sldMasterMk cId="2013684783" sldId="2147483648"/>
            <ac:spMk id="18" creationId="{8AF3A4FB-61C8-1D4A-8A2E-E20CD003B0BA}"/>
          </ac:spMkLst>
        </pc:spChg>
        <pc:sldLayoutChg chg="addSp delSp modSp mod">
          <pc:chgData name="Sondre Hårstad" userId="896b90e4-5606-4b14-8526-9d92d18593e1" providerId="ADAL" clId="{35D3EC91-E291-6C42-BD90-FF0183009ADB}" dt="2024-05-24T07:17:36.679" v="51"/>
          <pc:sldLayoutMkLst>
            <pc:docMk/>
            <pc:sldMasterMk cId="2013684783" sldId="2147483648"/>
            <pc:sldLayoutMk cId="292989566" sldId="2147483681"/>
          </pc:sldLayoutMkLst>
          <pc:spChg chg="add mod">
            <ac:chgData name="Sondre Hårstad" userId="896b90e4-5606-4b14-8526-9d92d18593e1" providerId="ADAL" clId="{35D3EC91-E291-6C42-BD90-FF0183009ADB}" dt="2024-05-24T07:17:36.679" v="51"/>
            <ac:spMkLst>
              <pc:docMk/>
              <pc:sldMasterMk cId="2013684783" sldId="2147483648"/>
              <pc:sldLayoutMk cId="292989566" sldId="2147483681"/>
              <ac:spMk id="3" creationId="{A3F97F75-12DA-7553-0B9C-2FEF5E6ED7C5}"/>
            </ac:spMkLst>
          </pc:spChg>
          <pc:picChg chg="del">
            <ac:chgData name="Sondre Hårstad" userId="896b90e4-5606-4b14-8526-9d92d18593e1" providerId="ADAL" clId="{35D3EC91-E291-6C42-BD90-FF0183009ADB}" dt="2024-05-24T07:17:36.377" v="50" actId="478"/>
            <ac:picMkLst>
              <pc:docMk/>
              <pc:sldMasterMk cId="2013684783" sldId="2147483648"/>
              <pc:sldLayoutMk cId="292989566" sldId="2147483681"/>
              <ac:picMk id="5" creationId="{C818DC92-8027-C232-FE82-175FEC5244A5}"/>
            </ac:picMkLst>
          </pc:picChg>
        </pc:sldLayoutChg>
        <pc:sldLayoutChg chg="addSp delSp modSp mod">
          <pc:chgData name="Sondre Hårstad" userId="896b90e4-5606-4b14-8526-9d92d18593e1" providerId="ADAL" clId="{35D3EC91-E291-6C42-BD90-FF0183009ADB}" dt="2024-05-24T07:17:39.362" v="53"/>
          <pc:sldLayoutMkLst>
            <pc:docMk/>
            <pc:sldMasterMk cId="2013684783" sldId="2147483648"/>
            <pc:sldLayoutMk cId="737234346" sldId="2147483686"/>
          </pc:sldLayoutMkLst>
          <pc:spChg chg="add mod">
            <ac:chgData name="Sondre Hårstad" userId="896b90e4-5606-4b14-8526-9d92d18593e1" providerId="ADAL" clId="{35D3EC91-E291-6C42-BD90-FF0183009ADB}" dt="2024-05-24T07:17:39.362" v="53"/>
            <ac:spMkLst>
              <pc:docMk/>
              <pc:sldMasterMk cId="2013684783" sldId="2147483648"/>
              <pc:sldLayoutMk cId="737234346" sldId="2147483686"/>
              <ac:spMk id="4" creationId="{85E5027F-8DD1-97ED-112C-9CA52697EBB3}"/>
            </ac:spMkLst>
          </pc:spChg>
          <pc:picChg chg="del">
            <ac:chgData name="Sondre Hårstad" userId="896b90e4-5606-4b14-8526-9d92d18593e1" providerId="ADAL" clId="{35D3EC91-E291-6C42-BD90-FF0183009ADB}" dt="2024-05-24T07:17:39.093" v="52" actId="478"/>
            <ac:picMkLst>
              <pc:docMk/>
              <pc:sldMasterMk cId="2013684783" sldId="2147483648"/>
              <pc:sldLayoutMk cId="737234346" sldId="2147483686"/>
              <ac:picMk id="3" creationId="{9806E0E7-A289-9E79-C342-F5F0EE75EF42}"/>
            </ac:picMkLst>
          </pc:picChg>
        </pc:sldLayoutChg>
        <pc:sldLayoutChg chg="addSp delSp modSp mod">
          <pc:chgData name="Sondre Hårstad" userId="896b90e4-5606-4b14-8526-9d92d18593e1" providerId="ADAL" clId="{35D3EC91-E291-6C42-BD90-FF0183009ADB}" dt="2024-05-24T07:17:42.106" v="55"/>
          <pc:sldLayoutMkLst>
            <pc:docMk/>
            <pc:sldMasterMk cId="2013684783" sldId="2147483648"/>
            <pc:sldLayoutMk cId="1215695032" sldId="2147483687"/>
          </pc:sldLayoutMkLst>
          <pc:spChg chg="add mod">
            <ac:chgData name="Sondre Hårstad" userId="896b90e4-5606-4b14-8526-9d92d18593e1" providerId="ADAL" clId="{35D3EC91-E291-6C42-BD90-FF0183009ADB}" dt="2024-05-24T07:17:42.106" v="55"/>
            <ac:spMkLst>
              <pc:docMk/>
              <pc:sldMasterMk cId="2013684783" sldId="2147483648"/>
              <pc:sldLayoutMk cId="1215695032" sldId="2147483687"/>
              <ac:spMk id="2" creationId="{F108043F-769F-A4C1-2067-743411FBEF65}"/>
            </ac:spMkLst>
          </pc:spChg>
          <pc:picChg chg="del">
            <ac:chgData name="Sondre Hårstad" userId="896b90e4-5606-4b14-8526-9d92d18593e1" providerId="ADAL" clId="{35D3EC91-E291-6C42-BD90-FF0183009ADB}" dt="2024-05-24T07:17:41.836" v="54" actId="478"/>
            <ac:picMkLst>
              <pc:docMk/>
              <pc:sldMasterMk cId="2013684783" sldId="2147483648"/>
              <pc:sldLayoutMk cId="1215695032" sldId="2147483687"/>
              <ac:picMk id="3" creationId="{14B50BC1-5A59-D65B-3CD8-A907C7F39982}"/>
            </ac:picMkLst>
          </pc:picChg>
        </pc:sldLayoutChg>
        <pc:sldLayoutChg chg="addSp delSp modSp mod">
          <pc:chgData name="Sondre Hårstad" userId="896b90e4-5606-4b14-8526-9d92d18593e1" providerId="ADAL" clId="{35D3EC91-E291-6C42-BD90-FF0183009ADB}" dt="2024-05-24T07:17:53.209" v="60"/>
          <pc:sldLayoutMkLst>
            <pc:docMk/>
            <pc:sldMasterMk cId="2013684783" sldId="2147483648"/>
            <pc:sldLayoutMk cId="956432705" sldId="2147483688"/>
          </pc:sldLayoutMkLst>
          <pc:spChg chg="add mod">
            <ac:chgData name="Sondre Hårstad" userId="896b90e4-5606-4b14-8526-9d92d18593e1" providerId="ADAL" clId="{35D3EC91-E291-6C42-BD90-FF0183009ADB}" dt="2024-05-24T07:17:53.209" v="60"/>
            <ac:spMkLst>
              <pc:docMk/>
              <pc:sldMasterMk cId="2013684783" sldId="2147483648"/>
              <pc:sldLayoutMk cId="956432705" sldId="2147483688"/>
              <ac:spMk id="2" creationId="{2124A426-F051-D1E3-B197-89C9714BE577}"/>
            </ac:spMkLst>
          </pc:spChg>
          <pc:picChg chg="del">
            <ac:chgData name="Sondre Hårstad" userId="896b90e4-5606-4b14-8526-9d92d18593e1" providerId="ADAL" clId="{35D3EC91-E291-6C42-BD90-FF0183009ADB}" dt="2024-05-24T07:17:52.950" v="59" actId="478"/>
            <ac:picMkLst>
              <pc:docMk/>
              <pc:sldMasterMk cId="2013684783" sldId="2147483648"/>
              <pc:sldLayoutMk cId="956432705" sldId="2147483688"/>
              <ac:picMk id="3" creationId="{BB8CE239-E0F3-B045-199C-A0810BEDB66C}"/>
            </ac:picMkLst>
          </pc:picChg>
        </pc:sldLayoutChg>
        <pc:sldLayoutChg chg="modSp">
          <pc:chgData name="Sondre Hårstad" userId="896b90e4-5606-4b14-8526-9d92d18593e1" providerId="ADAL" clId="{35D3EC91-E291-6C42-BD90-FF0183009ADB}" dt="2024-05-24T09:36:36.076" v="133" actId="2711"/>
          <pc:sldLayoutMkLst>
            <pc:docMk/>
            <pc:sldMasterMk cId="2013684783" sldId="2147483648"/>
            <pc:sldLayoutMk cId="3878386430" sldId="2147483697"/>
          </pc:sldLayoutMkLst>
          <pc:spChg chg="mod">
            <ac:chgData name="Sondre Hårstad" userId="896b90e4-5606-4b14-8526-9d92d18593e1" providerId="ADAL" clId="{35D3EC91-E291-6C42-BD90-FF0183009ADB}" dt="2024-05-24T07:23:10.558" v="85" actId="113"/>
            <ac:spMkLst>
              <pc:docMk/>
              <pc:sldMasterMk cId="2013684783" sldId="2147483648"/>
              <pc:sldLayoutMk cId="3878386430" sldId="2147483697"/>
              <ac:spMk id="2" creationId="{21E67010-D646-F3A6-C0F1-F39388A714DC}"/>
            </ac:spMkLst>
          </pc:spChg>
          <pc:spChg chg="mod">
            <ac:chgData name="Sondre Hårstad" userId="896b90e4-5606-4b14-8526-9d92d18593e1" providerId="ADAL" clId="{35D3EC91-E291-6C42-BD90-FF0183009ADB}" dt="2024-05-24T09:36:36.076" v="133" actId="2711"/>
            <ac:spMkLst>
              <pc:docMk/>
              <pc:sldMasterMk cId="2013684783" sldId="2147483648"/>
              <pc:sldLayoutMk cId="3878386430" sldId="2147483697"/>
              <ac:spMk id="3" creationId="{FBC6C238-D290-AD85-5E6E-785EA2ED78CF}"/>
            </ac:spMkLst>
          </pc:spChg>
        </pc:sldLayoutChg>
        <pc:sldLayoutChg chg="modSp">
          <pc:chgData name="Sondre Hårstad" userId="896b90e4-5606-4b14-8526-9d92d18593e1" providerId="ADAL" clId="{35D3EC91-E291-6C42-BD90-FF0183009ADB}" dt="2024-05-24T07:23:14.274" v="86" actId="113"/>
          <pc:sldLayoutMkLst>
            <pc:docMk/>
            <pc:sldMasterMk cId="2013684783" sldId="2147483648"/>
            <pc:sldLayoutMk cId="888109199" sldId="2147483698"/>
          </pc:sldLayoutMkLst>
          <pc:spChg chg="mod">
            <ac:chgData name="Sondre Hårstad" userId="896b90e4-5606-4b14-8526-9d92d18593e1" providerId="ADAL" clId="{35D3EC91-E291-6C42-BD90-FF0183009ADB}" dt="2024-05-24T07:23:14.274" v="86" actId="113"/>
            <ac:spMkLst>
              <pc:docMk/>
              <pc:sldMasterMk cId="2013684783" sldId="2147483648"/>
              <pc:sldLayoutMk cId="888109199" sldId="2147483698"/>
              <ac:spMk id="3" creationId="{0B2049CB-F434-A310-E373-2DEC5A6664D8}"/>
            </ac:spMkLst>
          </pc:spChg>
        </pc:sldLayoutChg>
        <pc:sldLayoutChg chg="addSp delSp modSp mod">
          <pc:chgData name="Sondre Hårstad" userId="896b90e4-5606-4b14-8526-9d92d18593e1" providerId="ADAL" clId="{35D3EC91-E291-6C42-BD90-FF0183009ADB}" dt="2024-05-24T07:17:44.700" v="57"/>
          <pc:sldLayoutMkLst>
            <pc:docMk/>
            <pc:sldMasterMk cId="2013684783" sldId="2147483648"/>
            <pc:sldLayoutMk cId="2025059981" sldId="2147483719"/>
          </pc:sldLayoutMkLst>
          <pc:spChg chg="add mod">
            <ac:chgData name="Sondre Hårstad" userId="896b90e4-5606-4b14-8526-9d92d18593e1" providerId="ADAL" clId="{35D3EC91-E291-6C42-BD90-FF0183009ADB}" dt="2024-05-24T07:17:44.700" v="57"/>
            <ac:spMkLst>
              <pc:docMk/>
              <pc:sldMasterMk cId="2013684783" sldId="2147483648"/>
              <pc:sldLayoutMk cId="2025059981" sldId="2147483719"/>
              <ac:spMk id="2" creationId="{EAD1E869-56B0-5092-1881-D1C124C2863E}"/>
            </ac:spMkLst>
          </pc:spChg>
          <pc:picChg chg="del">
            <ac:chgData name="Sondre Hårstad" userId="896b90e4-5606-4b14-8526-9d92d18593e1" providerId="ADAL" clId="{35D3EC91-E291-6C42-BD90-FF0183009ADB}" dt="2024-05-24T07:17:44.446" v="56" actId="478"/>
            <ac:picMkLst>
              <pc:docMk/>
              <pc:sldMasterMk cId="2013684783" sldId="2147483648"/>
              <pc:sldLayoutMk cId="2025059981" sldId="2147483719"/>
              <ac:picMk id="3" creationId="{1589AF86-C16B-63D6-67F0-F67BA1F6A000}"/>
            </ac:picMkLst>
          </pc:picChg>
        </pc:sldLayoutChg>
        <pc:sldLayoutChg chg="addSp delSp modSp mod">
          <pc:chgData name="Sondre Hårstad" userId="896b90e4-5606-4b14-8526-9d92d18593e1" providerId="ADAL" clId="{35D3EC91-E291-6C42-BD90-FF0183009ADB}" dt="2024-05-24T07:17:55.960" v="62"/>
          <pc:sldLayoutMkLst>
            <pc:docMk/>
            <pc:sldMasterMk cId="2013684783" sldId="2147483648"/>
            <pc:sldLayoutMk cId="1494588615" sldId="2147483825"/>
          </pc:sldLayoutMkLst>
          <pc:spChg chg="add mod">
            <ac:chgData name="Sondre Hårstad" userId="896b90e4-5606-4b14-8526-9d92d18593e1" providerId="ADAL" clId="{35D3EC91-E291-6C42-BD90-FF0183009ADB}" dt="2024-05-24T07:17:55.960" v="62"/>
            <ac:spMkLst>
              <pc:docMk/>
              <pc:sldMasterMk cId="2013684783" sldId="2147483648"/>
              <pc:sldLayoutMk cId="1494588615" sldId="2147483825"/>
              <ac:spMk id="2" creationId="{EA332B47-E56C-8B26-C501-7044CE149B62}"/>
            </ac:spMkLst>
          </pc:spChg>
          <pc:spChg chg="del">
            <ac:chgData name="Sondre Hårstad" userId="896b90e4-5606-4b14-8526-9d92d18593e1" providerId="ADAL" clId="{35D3EC91-E291-6C42-BD90-FF0183009ADB}" dt="2024-05-24T07:17:55.741" v="61" actId="478"/>
            <ac:spMkLst>
              <pc:docMk/>
              <pc:sldMasterMk cId="2013684783" sldId="2147483648"/>
              <pc:sldLayoutMk cId="1494588615" sldId="2147483825"/>
              <ac:spMk id="5" creationId="{B72315F6-E422-36BF-8B33-FE58170E6AAC}"/>
            </ac:spMkLst>
          </pc:spChg>
        </pc:sldLayoutChg>
        <pc:sldLayoutChg chg="modSp">
          <pc:chgData name="Sondre Hårstad" userId="896b90e4-5606-4b14-8526-9d92d18593e1" providerId="ADAL" clId="{35D3EC91-E291-6C42-BD90-FF0183009ADB}" dt="2024-05-24T09:34:54.194" v="121" actId="2711"/>
          <pc:sldLayoutMkLst>
            <pc:docMk/>
            <pc:sldMasterMk cId="2013684783" sldId="2147483648"/>
            <pc:sldLayoutMk cId="3904409277" sldId="2147483828"/>
          </pc:sldLayoutMkLst>
          <pc:spChg chg="mod">
            <ac:chgData name="Sondre Hårstad" userId="896b90e4-5606-4b14-8526-9d92d18593e1" providerId="ADAL" clId="{35D3EC91-E291-6C42-BD90-FF0183009ADB}" dt="2024-05-24T09:34:54.194" v="121" actId="2711"/>
            <ac:spMkLst>
              <pc:docMk/>
              <pc:sldMasterMk cId="2013684783" sldId="2147483648"/>
              <pc:sldLayoutMk cId="3904409277" sldId="2147483828"/>
              <ac:spMk id="5" creationId="{08C70CC5-EA34-221C-4175-A2D31D9EE76E}"/>
            </ac:spMkLst>
          </pc:spChg>
          <pc:spChg chg="mod">
            <ac:chgData name="Sondre Hårstad" userId="896b90e4-5606-4b14-8526-9d92d18593e1" providerId="ADAL" clId="{35D3EC91-E291-6C42-BD90-FF0183009ADB}" dt="2024-05-24T09:34:54.194" v="121" actId="2711"/>
            <ac:spMkLst>
              <pc:docMk/>
              <pc:sldMasterMk cId="2013684783" sldId="2147483648"/>
              <pc:sldLayoutMk cId="3904409277" sldId="2147483828"/>
              <ac:spMk id="6" creationId="{AE93DA69-E7DF-F9C9-6FAB-2B84C65C3A8A}"/>
            </ac:spMkLst>
          </pc:spChg>
        </pc:sldLayoutChg>
        <pc:sldLayoutChg chg="modSp">
          <pc:chgData name="Sondre Hårstad" userId="896b90e4-5606-4b14-8526-9d92d18593e1" providerId="ADAL" clId="{35D3EC91-E291-6C42-BD90-FF0183009ADB}" dt="2024-05-24T09:35:08.988" v="123" actId="2711"/>
          <pc:sldLayoutMkLst>
            <pc:docMk/>
            <pc:sldMasterMk cId="2013684783" sldId="2147483648"/>
            <pc:sldLayoutMk cId="720513646" sldId="2147483829"/>
          </pc:sldLayoutMkLst>
          <pc:spChg chg="mod">
            <ac:chgData name="Sondre Hårstad" userId="896b90e4-5606-4b14-8526-9d92d18593e1" providerId="ADAL" clId="{35D3EC91-E291-6C42-BD90-FF0183009ADB}" dt="2024-05-24T09:35:08.988" v="123" actId="2711"/>
            <ac:spMkLst>
              <pc:docMk/>
              <pc:sldMasterMk cId="2013684783" sldId="2147483648"/>
              <pc:sldLayoutMk cId="720513646" sldId="2147483829"/>
              <ac:spMk id="11" creationId="{E50EFFB4-54D7-0DC8-744D-40D6C51826D3}"/>
            </ac:spMkLst>
          </pc:spChg>
          <pc:spChg chg="mod">
            <ac:chgData name="Sondre Hårstad" userId="896b90e4-5606-4b14-8526-9d92d18593e1" providerId="ADAL" clId="{35D3EC91-E291-6C42-BD90-FF0183009ADB}" dt="2024-05-24T09:35:08.988" v="123" actId="2711"/>
            <ac:spMkLst>
              <pc:docMk/>
              <pc:sldMasterMk cId="2013684783" sldId="2147483648"/>
              <pc:sldLayoutMk cId="720513646" sldId="2147483829"/>
              <ac:spMk id="12" creationId="{0CA9C339-4B91-0459-F36C-D949C092F21E}"/>
            </ac:spMkLst>
          </pc:spChg>
        </pc:sldLayoutChg>
        <pc:sldLayoutChg chg="delSp mod">
          <pc:chgData name="Sondre Hårstad" userId="896b90e4-5606-4b14-8526-9d92d18593e1" providerId="ADAL" clId="{35D3EC91-E291-6C42-BD90-FF0183009ADB}" dt="2024-05-24T07:29:25.133" v="101" actId="478"/>
          <pc:sldLayoutMkLst>
            <pc:docMk/>
            <pc:sldMasterMk cId="2013684783" sldId="2147483648"/>
            <pc:sldLayoutMk cId="115425602" sldId="2147483832"/>
          </pc:sldLayoutMkLst>
          <pc:spChg chg="del">
            <ac:chgData name="Sondre Hårstad" userId="896b90e4-5606-4b14-8526-9d92d18593e1" providerId="ADAL" clId="{35D3EC91-E291-6C42-BD90-FF0183009ADB}" dt="2024-05-24T07:29:25.133" v="101" actId="478"/>
            <ac:spMkLst>
              <pc:docMk/>
              <pc:sldMasterMk cId="2013684783" sldId="2147483648"/>
              <pc:sldLayoutMk cId="115425602" sldId="2147483832"/>
              <ac:spMk id="3" creationId="{16124F49-4218-B13A-941B-D6D041F8A455}"/>
            </ac:spMkLst>
          </pc:spChg>
          <pc:spChg chg="del">
            <ac:chgData name="Sondre Hårstad" userId="896b90e4-5606-4b14-8526-9d92d18593e1" providerId="ADAL" clId="{35D3EC91-E291-6C42-BD90-FF0183009ADB}" dt="2024-05-24T07:29:25.133" v="101" actId="478"/>
            <ac:spMkLst>
              <pc:docMk/>
              <pc:sldMasterMk cId="2013684783" sldId="2147483648"/>
              <pc:sldLayoutMk cId="115425602" sldId="2147483832"/>
              <ac:spMk id="5" creationId="{C484BD91-5E9C-B546-DB8C-BB60256754AB}"/>
            </ac:spMkLst>
          </pc:spChg>
        </pc:sldLayoutChg>
        <pc:sldLayoutChg chg="delSp mod">
          <pc:chgData name="Sondre Hårstad" userId="896b90e4-5606-4b14-8526-9d92d18593e1" providerId="ADAL" clId="{35D3EC91-E291-6C42-BD90-FF0183009ADB}" dt="2024-05-24T07:17:47.162" v="58" actId="478"/>
          <pc:sldLayoutMkLst>
            <pc:docMk/>
            <pc:sldMasterMk cId="2013684783" sldId="2147483648"/>
            <pc:sldLayoutMk cId="3203747566" sldId="2147483847"/>
          </pc:sldLayoutMkLst>
          <pc:picChg chg="del">
            <ac:chgData name="Sondre Hårstad" userId="896b90e4-5606-4b14-8526-9d92d18593e1" providerId="ADAL" clId="{35D3EC91-E291-6C42-BD90-FF0183009ADB}" dt="2024-05-24T07:17:47.162" v="58" actId="478"/>
            <ac:picMkLst>
              <pc:docMk/>
              <pc:sldMasterMk cId="2013684783" sldId="2147483648"/>
              <pc:sldLayoutMk cId="3203747566" sldId="2147483847"/>
              <ac:picMk id="3" creationId="{1589AF86-C16B-63D6-67F0-F67BA1F6A000}"/>
            </ac:picMkLst>
          </pc:picChg>
        </pc:sldLayoutChg>
        <pc:sldLayoutChg chg="delSp mod">
          <pc:chgData name="Sondre Hårstad" userId="896b90e4-5606-4b14-8526-9d92d18593e1" providerId="ADAL" clId="{35D3EC91-E291-6C42-BD90-FF0183009ADB}" dt="2024-05-24T07:17:58.954" v="63" actId="478"/>
          <pc:sldLayoutMkLst>
            <pc:docMk/>
            <pc:sldMasterMk cId="2013684783" sldId="2147483648"/>
            <pc:sldLayoutMk cId="3920059024" sldId="2147483853"/>
          </pc:sldLayoutMkLst>
          <pc:picChg chg="del">
            <ac:chgData name="Sondre Hårstad" userId="896b90e4-5606-4b14-8526-9d92d18593e1" providerId="ADAL" clId="{35D3EC91-E291-6C42-BD90-FF0183009ADB}" dt="2024-05-24T07:17:58.954" v="63" actId="478"/>
            <ac:picMkLst>
              <pc:docMk/>
              <pc:sldMasterMk cId="2013684783" sldId="2147483648"/>
              <pc:sldLayoutMk cId="3920059024" sldId="2147483853"/>
              <ac:picMk id="5" creationId="{7B56D69A-A8BA-C2FD-9957-B6767663180B}"/>
            </ac:picMkLst>
          </pc:picChg>
        </pc:sldLayoutChg>
        <pc:sldLayoutChg chg="addSp delSp modSp mod">
          <pc:chgData name="Sondre Hårstad" userId="896b90e4-5606-4b14-8526-9d92d18593e1" providerId="ADAL" clId="{35D3EC91-E291-6C42-BD90-FF0183009ADB}" dt="2024-05-24T07:18:06.367" v="65" actId="478"/>
          <pc:sldLayoutMkLst>
            <pc:docMk/>
            <pc:sldMasterMk cId="2013684783" sldId="2147483648"/>
            <pc:sldLayoutMk cId="3807950986" sldId="2147483855"/>
          </pc:sldLayoutMkLst>
          <pc:spChg chg="add mod">
            <ac:chgData name="Sondre Hårstad" userId="896b90e4-5606-4b14-8526-9d92d18593e1" providerId="ADAL" clId="{35D3EC91-E291-6C42-BD90-FF0183009ADB}" dt="2024-05-24T07:18:04.873" v="64"/>
            <ac:spMkLst>
              <pc:docMk/>
              <pc:sldMasterMk cId="2013684783" sldId="2147483648"/>
              <pc:sldLayoutMk cId="3807950986" sldId="2147483855"/>
              <ac:spMk id="3" creationId="{D4FC4B02-AC7E-4F70-B75D-1CF5EC7C7E27}"/>
            </ac:spMkLst>
          </pc:spChg>
          <pc:picChg chg="del">
            <ac:chgData name="Sondre Hårstad" userId="896b90e4-5606-4b14-8526-9d92d18593e1" providerId="ADAL" clId="{35D3EC91-E291-6C42-BD90-FF0183009ADB}" dt="2024-05-24T07:18:06.367" v="65" actId="478"/>
            <ac:picMkLst>
              <pc:docMk/>
              <pc:sldMasterMk cId="2013684783" sldId="2147483648"/>
              <pc:sldLayoutMk cId="3807950986" sldId="2147483855"/>
              <ac:picMk id="4" creationId="{D5594DD3-BDFC-EBF2-C0F3-75CC93FC69E9}"/>
            </ac:picMkLst>
          </pc:picChg>
        </pc:sldLayoutChg>
        <pc:sldLayoutChg chg="modSp">
          <pc:chgData name="Sondre Hårstad" userId="896b90e4-5606-4b14-8526-9d92d18593e1" providerId="ADAL" clId="{35D3EC91-E291-6C42-BD90-FF0183009ADB}" dt="2024-05-24T09:35:21.074" v="125" actId="2711"/>
          <pc:sldLayoutMkLst>
            <pc:docMk/>
            <pc:sldMasterMk cId="2013684783" sldId="2147483648"/>
            <pc:sldLayoutMk cId="3608126904" sldId="2147483856"/>
          </pc:sldLayoutMkLst>
          <pc:spChg chg="mod">
            <ac:chgData name="Sondre Hårstad" userId="896b90e4-5606-4b14-8526-9d92d18593e1" providerId="ADAL" clId="{35D3EC91-E291-6C42-BD90-FF0183009ADB}" dt="2024-05-24T09:35:21.074" v="125" actId="2711"/>
            <ac:spMkLst>
              <pc:docMk/>
              <pc:sldMasterMk cId="2013684783" sldId="2147483648"/>
              <pc:sldLayoutMk cId="3608126904" sldId="2147483856"/>
              <ac:spMk id="3" creationId="{7D689BF6-C9BE-4F99-A8A6-87431C12CBEE}"/>
            </ac:spMkLst>
          </pc:spChg>
          <pc:spChg chg="mod">
            <ac:chgData name="Sondre Hårstad" userId="896b90e4-5606-4b14-8526-9d92d18593e1" providerId="ADAL" clId="{35D3EC91-E291-6C42-BD90-FF0183009ADB}" dt="2024-05-24T09:35:21.074" v="125" actId="2711"/>
            <ac:spMkLst>
              <pc:docMk/>
              <pc:sldMasterMk cId="2013684783" sldId="2147483648"/>
              <pc:sldLayoutMk cId="3608126904" sldId="2147483856"/>
              <ac:spMk id="5" creationId="{08C70CC5-EA34-221C-4175-A2D31D9EE76E}"/>
            </ac:spMkLst>
          </pc:spChg>
          <pc:spChg chg="mod">
            <ac:chgData name="Sondre Hårstad" userId="896b90e4-5606-4b14-8526-9d92d18593e1" providerId="ADAL" clId="{35D3EC91-E291-6C42-BD90-FF0183009ADB}" dt="2024-05-24T09:35:21.074" v="125" actId="2711"/>
            <ac:spMkLst>
              <pc:docMk/>
              <pc:sldMasterMk cId="2013684783" sldId="2147483648"/>
              <pc:sldLayoutMk cId="3608126904" sldId="2147483856"/>
              <ac:spMk id="10" creationId="{2EA4E9E5-1AB9-B061-0891-A619109EA533}"/>
            </ac:spMkLst>
          </pc:spChg>
        </pc:sldLayoutChg>
        <pc:sldLayoutChg chg="modSp">
          <pc:chgData name="Sondre Hårstad" userId="896b90e4-5606-4b14-8526-9d92d18593e1" providerId="ADAL" clId="{35D3EC91-E291-6C42-BD90-FF0183009ADB}" dt="2024-05-24T09:35:32.571" v="127" actId="2711"/>
          <pc:sldLayoutMkLst>
            <pc:docMk/>
            <pc:sldMasterMk cId="2013684783" sldId="2147483648"/>
            <pc:sldLayoutMk cId="4154233670" sldId="2147483857"/>
          </pc:sldLayoutMkLst>
          <pc:spChg chg="mod">
            <ac:chgData name="Sondre Hårstad" userId="896b90e4-5606-4b14-8526-9d92d18593e1" providerId="ADAL" clId="{35D3EC91-E291-6C42-BD90-FF0183009ADB}" dt="2024-05-24T09:35:32.571" v="127" actId="2711"/>
            <ac:spMkLst>
              <pc:docMk/>
              <pc:sldMasterMk cId="2013684783" sldId="2147483648"/>
              <pc:sldLayoutMk cId="4154233670" sldId="2147483857"/>
              <ac:spMk id="3" creationId="{7D689BF6-C9BE-4F99-A8A6-87431C12CBEE}"/>
            </ac:spMkLst>
          </pc:spChg>
          <pc:spChg chg="mod">
            <ac:chgData name="Sondre Hårstad" userId="896b90e4-5606-4b14-8526-9d92d18593e1" providerId="ADAL" clId="{35D3EC91-E291-6C42-BD90-FF0183009ADB}" dt="2024-05-24T09:35:32.571" v="127" actId="2711"/>
            <ac:spMkLst>
              <pc:docMk/>
              <pc:sldMasterMk cId="2013684783" sldId="2147483648"/>
              <pc:sldLayoutMk cId="4154233670" sldId="2147483857"/>
              <ac:spMk id="5" creationId="{08C70CC5-EA34-221C-4175-A2D31D9EE76E}"/>
            </ac:spMkLst>
          </pc:spChg>
          <pc:spChg chg="mod">
            <ac:chgData name="Sondre Hårstad" userId="896b90e4-5606-4b14-8526-9d92d18593e1" providerId="ADAL" clId="{35D3EC91-E291-6C42-BD90-FF0183009ADB}" dt="2024-05-24T09:35:32.571" v="127" actId="2711"/>
            <ac:spMkLst>
              <pc:docMk/>
              <pc:sldMasterMk cId="2013684783" sldId="2147483648"/>
              <pc:sldLayoutMk cId="4154233670" sldId="2147483857"/>
              <ac:spMk id="10" creationId="{2EA4E9E5-1AB9-B061-0891-A619109EA533}"/>
            </ac:spMkLst>
          </pc:spChg>
        </pc:sldLayoutChg>
        <pc:sldLayoutChg chg="modSp">
          <pc:chgData name="Sondre Hårstad" userId="896b90e4-5606-4b14-8526-9d92d18593e1" providerId="ADAL" clId="{35D3EC91-E291-6C42-BD90-FF0183009ADB}" dt="2024-05-24T09:35:46.417" v="129" actId="2711"/>
          <pc:sldLayoutMkLst>
            <pc:docMk/>
            <pc:sldMasterMk cId="2013684783" sldId="2147483648"/>
            <pc:sldLayoutMk cId="16129460" sldId="2147483858"/>
          </pc:sldLayoutMkLst>
          <pc:spChg chg="mod">
            <ac:chgData name="Sondre Hårstad" userId="896b90e4-5606-4b14-8526-9d92d18593e1" providerId="ADAL" clId="{35D3EC91-E291-6C42-BD90-FF0183009ADB}" dt="2024-05-24T09:35:46.417" v="129" actId="2711"/>
            <ac:spMkLst>
              <pc:docMk/>
              <pc:sldMasterMk cId="2013684783" sldId="2147483648"/>
              <pc:sldLayoutMk cId="16129460" sldId="2147483858"/>
              <ac:spMk id="5" creationId="{08C70CC5-EA34-221C-4175-A2D31D9EE76E}"/>
            </ac:spMkLst>
          </pc:spChg>
          <pc:spChg chg="mod">
            <ac:chgData name="Sondre Hårstad" userId="896b90e4-5606-4b14-8526-9d92d18593e1" providerId="ADAL" clId="{35D3EC91-E291-6C42-BD90-FF0183009ADB}" dt="2024-05-24T09:35:46.417" v="129" actId="2711"/>
            <ac:spMkLst>
              <pc:docMk/>
              <pc:sldMasterMk cId="2013684783" sldId="2147483648"/>
              <pc:sldLayoutMk cId="16129460" sldId="2147483858"/>
              <ac:spMk id="18" creationId="{FBE1A47F-0166-2863-BD28-6F29DEE5169C}"/>
            </ac:spMkLst>
          </pc:spChg>
          <pc:spChg chg="mod">
            <ac:chgData name="Sondre Hårstad" userId="896b90e4-5606-4b14-8526-9d92d18593e1" providerId="ADAL" clId="{35D3EC91-E291-6C42-BD90-FF0183009ADB}" dt="2024-05-24T09:35:46.417" v="129" actId="2711"/>
            <ac:spMkLst>
              <pc:docMk/>
              <pc:sldMasterMk cId="2013684783" sldId="2147483648"/>
              <pc:sldLayoutMk cId="16129460" sldId="2147483858"/>
              <ac:spMk id="22" creationId="{830B27EA-DCC2-5B40-8518-C0A31B774549}"/>
            </ac:spMkLst>
          </pc:spChg>
          <pc:spChg chg="mod">
            <ac:chgData name="Sondre Hårstad" userId="896b90e4-5606-4b14-8526-9d92d18593e1" providerId="ADAL" clId="{35D3EC91-E291-6C42-BD90-FF0183009ADB}" dt="2024-05-24T09:35:46.417" v="129" actId="2711"/>
            <ac:spMkLst>
              <pc:docMk/>
              <pc:sldMasterMk cId="2013684783" sldId="2147483648"/>
              <pc:sldLayoutMk cId="16129460" sldId="2147483858"/>
              <ac:spMk id="24" creationId="{6288922D-C3A2-1EC6-B105-6C9A31D106A4}"/>
            </ac:spMkLst>
          </pc:spChg>
        </pc:sldLayoutChg>
        <pc:sldLayoutChg chg="modSp">
          <pc:chgData name="Sondre Hårstad" userId="896b90e4-5606-4b14-8526-9d92d18593e1" providerId="ADAL" clId="{35D3EC91-E291-6C42-BD90-FF0183009ADB}" dt="2024-05-24T09:36:41.373" v="134" actId="2711"/>
          <pc:sldLayoutMkLst>
            <pc:docMk/>
            <pc:sldMasterMk cId="2013684783" sldId="2147483648"/>
            <pc:sldLayoutMk cId="3264047914" sldId="2147483862"/>
          </pc:sldLayoutMkLst>
          <pc:spChg chg="mod">
            <ac:chgData name="Sondre Hårstad" userId="896b90e4-5606-4b14-8526-9d92d18593e1" providerId="ADAL" clId="{35D3EC91-E291-6C42-BD90-FF0183009ADB}" dt="2024-05-24T09:36:41.373" v="134" actId="2711"/>
            <ac:spMkLst>
              <pc:docMk/>
              <pc:sldMasterMk cId="2013684783" sldId="2147483648"/>
              <pc:sldLayoutMk cId="3264047914" sldId="2147483862"/>
              <ac:spMk id="18" creationId="{FED8F32F-F9AA-CE22-2059-D4555B45F530}"/>
            </ac:spMkLst>
          </pc:spChg>
        </pc:sldLayoutChg>
        <pc:sldLayoutChg chg="modSp">
          <pc:chgData name="Sondre Hårstad" userId="896b90e4-5606-4b14-8526-9d92d18593e1" providerId="ADAL" clId="{35D3EC91-E291-6C42-BD90-FF0183009ADB}" dt="2024-05-24T09:35:59.815" v="131" actId="2711"/>
          <pc:sldLayoutMkLst>
            <pc:docMk/>
            <pc:sldMasterMk cId="2013684783" sldId="2147483648"/>
            <pc:sldLayoutMk cId="2502125295" sldId="2147483864"/>
          </pc:sldLayoutMkLst>
          <pc:spChg chg="mod">
            <ac:chgData name="Sondre Hårstad" userId="896b90e4-5606-4b14-8526-9d92d18593e1" providerId="ADAL" clId="{35D3EC91-E291-6C42-BD90-FF0183009ADB}" dt="2024-05-24T09:35:59.815" v="131" actId="2711"/>
            <ac:spMkLst>
              <pc:docMk/>
              <pc:sldMasterMk cId="2013684783" sldId="2147483648"/>
              <pc:sldLayoutMk cId="2502125295" sldId="2147483864"/>
              <ac:spMk id="5" creationId="{08C70CC5-EA34-221C-4175-A2D31D9EE76E}"/>
            </ac:spMkLst>
          </pc:spChg>
          <pc:spChg chg="mod">
            <ac:chgData name="Sondre Hårstad" userId="896b90e4-5606-4b14-8526-9d92d18593e1" providerId="ADAL" clId="{35D3EC91-E291-6C42-BD90-FF0183009ADB}" dt="2024-05-24T09:35:59.815" v="131" actId="2711"/>
            <ac:spMkLst>
              <pc:docMk/>
              <pc:sldMasterMk cId="2013684783" sldId="2147483648"/>
              <pc:sldLayoutMk cId="2502125295" sldId="2147483864"/>
              <ac:spMk id="18" creationId="{FBE1A47F-0166-2863-BD28-6F29DEE5169C}"/>
            </ac:spMkLst>
          </pc:spChg>
          <pc:spChg chg="mod">
            <ac:chgData name="Sondre Hårstad" userId="896b90e4-5606-4b14-8526-9d92d18593e1" providerId="ADAL" clId="{35D3EC91-E291-6C42-BD90-FF0183009ADB}" dt="2024-05-24T09:35:59.815" v="131" actId="2711"/>
            <ac:spMkLst>
              <pc:docMk/>
              <pc:sldMasterMk cId="2013684783" sldId="2147483648"/>
              <pc:sldLayoutMk cId="2502125295" sldId="2147483864"/>
              <ac:spMk id="22" creationId="{830B27EA-DCC2-5B40-8518-C0A31B774549}"/>
            </ac:spMkLst>
          </pc:spChg>
          <pc:spChg chg="mod">
            <ac:chgData name="Sondre Hårstad" userId="896b90e4-5606-4b14-8526-9d92d18593e1" providerId="ADAL" clId="{35D3EC91-E291-6C42-BD90-FF0183009ADB}" dt="2024-05-24T09:35:59.815" v="131" actId="2711"/>
            <ac:spMkLst>
              <pc:docMk/>
              <pc:sldMasterMk cId="2013684783" sldId="2147483648"/>
              <pc:sldLayoutMk cId="2502125295" sldId="2147483864"/>
              <ac:spMk id="24" creationId="{6288922D-C3A2-1EC6-B105-6C9A31D106A4}"/>
            </ac:spMkLst>
          </pc:spChg>
        </pc:sldLayoutChg>
        <pc:sldLayoutChg chg="modSp">
          <pc:chgData name="Sondre Hårstad" userId="896b90e4-5606-4b14-8526-9d92d18593e1" providerId="ADAL" clId="{35D3EC91-E291-6C42-BD90-FF0183009ADB}" dt="2024-05-24T09:35:03.134" v="122" actId="2711"/>
          <pc:sldLayoutMkLst>
            <pc:docMk/>
            <pc:sldMasterMk cId="2013684783" sldId="2147483648"/>
            <pc:sldLayoutMk cId="1380138226" sldId="2147483878"/>
          </pc:sldLayoutMkLst>
          <pc:spChg chg="mod">
            <ac:chgData name="Sondre Hårstad" userId="896b90e4-5606-4b14-8526-9d92d18593e1" providerId="ADAL" clId="{35D3EC91-E291-6C42-BD90-FF0183009ADB}" dt="2024-05-24T09:35:03.134" v="122" actId="2711"/>
            <ac:spMkLst>
              <pc:docMk/>
              <pc:sldMasterMk cId="2013684783" sldId="2147483648"/>
              <pc:sldLayoutMk cId="1380138226" sldId="2147483878"/>
              <ac:spMk id="5" creationId="{08C70CC5-EA34-221C-4175-A2D31D9EE76E}"/>
            </ac:spMkLst>
          </pc:spChg>
          <pc:spChg chg="mod">
            <ac:chgData name="Sondre Hårstad" userId="896b90e4-5606-4b14-8526-9d92d18593e1" providerId="ADAL" clId="{35D3EC91-E291-6C42-BD90-FF0183009ADB}" dt="2024-05-24T09:35:03.134" v="122" actId="2711"/>
            <ac:spMkLst>
              <pc:docMk/>
              <pc:sldMasterMk cId="2013684783" sldId="2147483648"/>
              <pc:sldLayoutMk cId="1380138226" sldId="2147483878"/>
              <ac:spMk id="6" creationId="{AE93DA69-E7DF-F9C9-6FAB-2B84C65C3A8A}"/>
            </ac:spMkLst>
          </pc:spChg>
        </pc:sldLayoutChg>
        <pc:sldLayoutChg chg="modSp">
          <pc:chgData name="Sondre Hårstad" userId="896b90e4-5606-4b14-8526-9d92d18593e1" providerId="ADAL" clId="{35D3EC91-E291-6C42-BD90-FF0183009ADB}" dt="2024-05-24T09:35:15.483" v="124" actId="2711"/>
          <pc:sldLayoutMkLst>
            <pc:docMk/>
            <pc:sldMasterMk cId="2013684783" sldId="2147483648"/>
            <pc:sldLayoutMk cId="2818437790" sldId="2147483880"/>
          </pc:sldLayoutMkLst>
          <pc:spChg chg="mod">
            <ac:chgData name="Sondre Hårstad" userId="896b90e4-5606-4b14-8526-9d92d18593e1" providerId="ADAL" clId="{35D3EC91-E291-6C42-BD90-FF0183009ADB}" dt="2024-05-24T09:35:15.483" v="124" actId="2711"/>
            <ac:spMkLst>
              <pc:docMk/>
              <pc:sldMasterMk cId="2013684783" sldId="2147483648"/>
              <pc:sldLayoutMk cId="2818437790" sldId="2147483880"/>
              <ac:spMk id="11" creationId="{E50EFFB4-54D7-0DC8-744D-40D6C51826D3}"/>
            </ac:spMkLst>
          </pc:spChg>
          <pc:spChg chg="mod">
            <ac:chgData name="Sondre Hårstad" userId="896b90e4-5606-4b14-8526-9d92d18593e1" providerId="ADAL" clId="{35D3EC91-E291-6C42-BD90-FF0183009ADB}" dt="2024-05-24T09:35:15.483" v="124" actId="2711"/>
            <ac:spMkLst>
              <pc:docMk/>
              <pc:sldMasterMk cId="2013684783" sldId="2147483648"/>
              <pc:sldLayoutMk cId="2818437790" sldId="2147483880"/>
              <ac:spMk id="12" creationId="{0CA9C339-4B91-0459-F36C-D949C092F21E}"/>
            </ac:spMkLst>
          </pc:spChg>
        </pc:sldLayoutChg>
        <pc:sldLayoutChg chg="modSp">
          <pc:chgData name="Sondre Hårstad" userId="896b90e4-5606-4b14-8526-9d92d18593e1" providerId="ADAL" clId="{35D3EC91-E291-6C42-BD90-FF0183009ADB}" dt="2024-05-24T09:35:27.059" v="126" actId="2711"/>
          <pc:sldLayoutMkLst>
            <pc:docMk/>
            <pc:sldMasterMk cId="2013684783" sldId="2147483648"/>
            <pc:sldLayoutMk cId="3906554260" sldId="2147483882"/>
          </pc:sldLayoutMkLst>
          <pc:spChg chg="mod">
            <ac:chgData name="Sondre Hårstad" userId="896b90e4-5606-4b14-8526-9d92d18593e1" providerId="ADAL" clId="{35D3EC91-E291-6C42-BD90-FF0183009ADB}" dt="2024-05-24T09:35:27.059" v="126" actId="2711"/>
            <ac:spMkLst>
              <pc:docMk/>
              <pc:sldMasterMk cId="2013684783" sldId="2147483648"/>
              <pc:sldLayoutMk cId="3906554260" sldId="2147483882"/>
              <ac:spMk id="3" creationId="{7D689BF6-C9BE-4F99-A8A6-87431C12CBEE}"/>
            </ac:spMkLst>
          </pc:spChg>
          <pc:spChg chg="mod">
            <ac:chgData name="Sondre Hårstad" userId="896b90e4-5606-4b14-8526-9d92d18593e1" providerId="ADAL" clId="{35D3EC91-E291-6C42-BD90-FF0183009ADB}" dt="2024-05-24T09:35:27.059" v="126" actId="2711"/>
            <ac:spMkLst>
              <pc:docMk/>
              <pc:sldMasterMk cId="2013684783" sldId="2147483648"/>
              <pc:sldLayoutMk cId="3906554260" sldId="2147483882"/>
              <ac:spMk id="5" creationId="{08C70CC5-EA34-221C-4175-A2D31D9EE76E}"/>
            </ac:spMkLst>
          </pc:spChg>
          <pc:spChg chg="mod">
            <ac:chgData name="Sondre Hårstad" userId="896b90e4-5606-4b14-8526-9d92d18593e1" providerId="ADAL" clId="{35D3EC91-E291-6C42-BD90-FF0183009ADB}" dt="2024-05-24T09:35:27.059" v="126" actId="2711"/>
            <ac:spMkLst>
              <pc:docMk/>
              <pc:sldMasterMk cId="2013684783" sldId="2147483648"/>
              <pc:sldLayoutMk cId="3906554260" sldId="2147483882"/>
              <ac:spMk id="10" creationId="{2EA4E9E5-1AB9-B061-0891-A619109EA533}"/>
            </ac:spMkLst>
          </pc:spChg>
        </pc:sldLayoutChg>
        <pc:sldLayoutChg chg="modSp">
          <pc:chgData name="Sondre Hårstad" userId="896b90e4-5606-4b14-8526-9d92d18593e1" providerId="ADAL" clId="{35D3EC91-E291-6C42-BD90-FF0183009ADB}" dt="2024-05-24T09:35:39.562" v="128" actId="2711"/>
          <pc:sldLayoutMkLst>
            <pc:docMk/>
            <pc:sldMasterMk cId="2013684783" sldId="2147483648"/>
            <pc:sldLayoutMk cId="573010795" sldId="2147483883"/>
          </pc:sldLayoutMkLst>
          <pc:spChg chg="mod">
            <ac:chgData name="Sondre Hårstad" userId="896b90e4-5606-4b14-8526-9d92d18593e1" providerId="ADAL" clId="{35D3EC91-E291-6C42-BD90-FF0183009ADB}" dt="2024-05-24T09:35:39.562" v="128" actId="2711"/>
            <ac:spMkLst>
              <pc:docMk/>
              <pc:sldMasterMk cId="2013684783" sldId="2147483648"/>
              <pc:sldLayoutMk cId="573010795" sldId="2147483883"/>
              <ac:spMk id="3" creationId="{7D689BF6-C9BE-4F99-A8A6-87431C12CBEE}"/>
            </ac:spMkLst>
          </pc:spChg>
          <pc:spChg chg="mod">
            <ac:chgData name="Sondre Hårstad" userId="896b90e4-5606-4b14-8526-9d92d18593e1" providerId="ADAL" clId="{35D3EC91-E291-6C42-BD90-FF0183009ADB}" dt="2024-05-24T09:35:39.562" v="128" actId="2711"/>
            <ac:spMkLst>
              <pc:docMk/>
              <pc:sldMasterMk cId="2013684783" sldId="2147483648"/>
              <pc:sldLayoutMk cId="573010795" sldId="2147483883"/>
              <ac:spMk id="5" creationId="{08C70CC5-EA34-221C-4175-A2D31D9EE76E}"/>
            </ac:spMkLst>
          </pc:spChg>
          <pc:spChg chg="mod">
            <ac:chgData name="Sondre Hårstad" userId="896b90e4-5606-4b14-8526-9d92d18593e1" providerId="ADAL" clId="{35D3EC91-E291-6C42-BD90-FF0183009ADB}" dt="2024-05-24T09:35:39.562" v="128" actId="2711"/>
            <ac:spMkLst>
              <pc:docMk/>
              <pc:sldMasterMk cId="2013684783" sldId="2147483648"/>
              <pc:sldLayoutMk cId="573010795" sldId="2147483883"/>
              <ac:spMk id="10" creationId="{2EA4E9E5-1AB9-B061-0891-A619109EA533}"/>
            </ac:spMkLst>
          </pc:spChg>
        </pc:sldLayoutChg>
        <pc:sldLayoutChg chg="modSp mod">
          <pc:chgData name="Sondre Hårstad" userId="896b90e4-5606-4b14-8526-9d92d18593e1" providerId="ADAL" clId="{35D3EC91-E291-6C42-BD90-FF0183009ADB}" dt="2024-05-24T09:35:53.303" v="130" actId="2711"/>
          <pc:sldLayoutMkLst>
            <pc:docMk/>
            <pc:sldMasterMk cId="2013684783" sldId="2147483648"/>
            <pc:sldLayoutMk cId="4048850958" sldId="2147483884"/>
          </pc:sldLayoutMkLst>
          <pc:spChg chg="mod">
            <ac:chgData name="Sondre Hårstad" userId="896b90e4-5606-4b14-8526-9d92d18593e1" providerId="ADAL" clId="{35D3EC91-E291-6C42-BD90-FF0183009ADB}" dt="2024-05-24T09:35:53.303" v="130" actId="2711"/>
            <ac:spMkLst>
              <pc:docMk/>
              <pc:sldMasterMk cId="2013684783" sldId="2147483648"/>
              <pc:sldLayoutMk cId="4048850958" sldId="2147483884"/>
              <ac:spMk id="5" creationId="{08C70CC5-EA34-221C-4175-A2D31D9EE76E}"/>
            </ac:spMkLst>
          </pc:spChg>
          <pc:spChg chg="mod">
            <ac:chgData name="Sondre Hårstad" userId="896b90e4-5606-4b14-8526-9d92d18593e1" providerId="ADAL" clId="{35D3EC91-E291-6C42-BD90-FF0183009ADB}" dt="2024-05-24T09:35:53.303" v="130" actId="2711"/>
            <ac:spMkLst>
              <pc:docMk/>
              <pc:sldMasterMk cId="2013684783" sldId="2147483648"/>
              <pc:sldLayoutMk cId="4048850958" sldId="2147483884"/>
              <ac:spMk id="18" creationId="{FBE1A47F-0166-2863-BD28-6F29DEE5169C}"/>
            </ac:spMkLst>
          </pc:spChg>
          <pc:spChg chg="mod">
            <ac:chgData name="Sondre Hårstad" userId="896b90e4-5606-4b14-8526-9d92d18593e1" providerId="ADAL" clId="{35D3EC91-E291-6C42-BD90-FF0183009ADB}" dt="2024-05-24T09:35:53.303" v="130" actId="2711"/>
            <ac:spMkLst>
              <pc:docMk/>
              <pc:sldMasterMk cId="2013684783" sldId="2147483648"/>
              <pc:sldLayoutMk cId="4048850958" sldId="2147483884"/>
              <ac:spMk id="22" creationId="{830B27EA-DCC2-5B40-8518-C0A31B774549}"/>
            </ac:spMkLst>
          </pc:spChg>
          <pc:spChg chg="mod">
            <ac:chgData name="Sondre Hårstad" userId="896b90e4-5606-4b14-8526-9d92d18593e1" providerId="ADAL" clId="{35D3EC91-E291-6C42-BD90-FF0183009ADB}" dt="2024-05-24T09:35:53.303" v="130" actId="2711"/>
            <ac:spMkLst>
              <pc:docMk/>
              <pc:sldMasterMk cId="2013684783" sldId="2147483648"/>
              <pc:sldLayoutMk cId="4048850958" sldId="2147483884"/>
              <ac:spMk id="24" creationId="{6288922D-C3A2-1EC6-B105-6C9A31D106A4}"/>
            </ac:spMkLst>
          </pc:spChg>
        </pc:sldLayoutChg>
        <pc:sldLayoutChg chg="modSp">
          <pc:chgData name="Sondre Hårstad" userId="896b90e4-5606-4b14-8526-9d92d18593e1" providerId="ADAL" clId="{35D3EC91-E291-6C42-BD90-FF0183009ADB}" dt="2024-05-24T09:36:05.130" v="132" actId="2711"/>
          <pc:sldLayoutMkLst>
            <pc:docMk/>
            <pc:sldMasterMk cId="2013684783" sldId="2147483648"/>
            <pc:sldLayoutMk cId="2396756044" sldId="2147483885"/>
          </pc:sldLayoutMkLst>
          <pc:spChg chg="mod">
            <ac:chgData name="Sondre Hårstad" userId="896b90e4-5606-4b14-8526-9d92d18593e1" providerId="ADAL" clId="{35D3EC91-E291-6C42-BD90-FF0183009ADB}" dt="2024-05-24T09:36:05.130" v="132" actId="2711"/>
            <ac:spMkLst>
              <pc:docMk/>
              <pc:sldMasterMk cId="2013684783" sldId="2147483648"/>
              <pc:sldLayoutMk cId="2396756044" sldId="2147483885"/>
              <ac:spMk id="5" creationId="{08C70CC5-EA34-221C-4175-A2D31D9EE76E}"/>
            </ac:spMkLst>
          </pc:spChg>
          <pc:spChg chg="mod">
            <ac:chgData name="Sondre Hårstad" userId="896b90e4-5606-4b14-8526-9d92d18593e1" providerId="ADAL" clId="{35D3EC91-E291-6C42-BD90-FF0183009ADB}" dt="2024-05-24T09:36:05.130" v="132" actId="2711"/>
            <ac:spMkLst>
              <pc:docMk/>
              <pc:sldMasterMk cId="2013684783" sldId="2147483648"/>
              <pc:sldLayoutMk cId="2396756044" sldId="2147483885"/>
              <ac:spMk id="18" creationId="{FBE1A47F-0166-2863-BD28-6F29DEE5169C}"/>
            </ac:spMkLst>
          </pc:spChg>
          <pc:spChg chg="mod">
            <ac:chgData name="Sondre Hårstad" userId="896b90e4-5606-4b14-8526-9d92d18593e1" providerId="ADAL" clId="{35D3EC91-E291-6C42-BD90-FF0183009ADB}" dt="2024-05-24T09:36:05.130" v="132" actId="2711"/>
            <ac:spMkLst>
              <pc:docMk/>
              <pc:sldMasterMk cId="2013684783" sldId="2147483648"/>
              <pc:sldLayoutMk cId="2396756044" sldId="2147483885"/>
              <ac:spMk id="22" creationId="{830B27EA-DCC2-5B40-8518-C0A31B774549}"/>
            </ac:spMkLst>
          </pc:spChg>
          <pc:spChg chg="mod">
            <ac:chgData name="Sondre Hårstad" userId="896b90e4-5606-4b14-8526-9d92d18593e1" providerId="ADAL" clId="{35D3EC91-E291-6C42-BD90-FF0183009ADB}" dt="2024-05-24T09:36:05.130" v="132" actId="2711"/>
            <ac:spMkLst>
              <pc:docMk/>
              <pc:sldMasterMk cId="2013684783" sldId="2147483648"/>
              <pc:sldLayoutMk cId="2396756044" sldId="2147483885"/>
              <ac:spMk id="24" creationId="{6288922D-C3A2-1EC6-B105-6C9A31D106A4}"/>
            </ac:spMkLst>
          </pc:spChg>
        </pc:sldLayoutChg>
      </pc:sldMasterChg>
    </pc:docChg>
  </pc:docChgLst>
  <pc:docChgLst>
    <pc:chgData name="Sondre Hårstad" userId="896b90e4-5606-4b14-8526-9d92d18593e1" providerId="ADAL" clId="{3BAF3FE9-E58C-2145-8060-7BE5FF166D8E}"/>
    <pc:docChg chg="undo redo custSel addSld modSld sldOrd">
      <pc:chgData name="Sondre Hårstad" userId="896b90e4-5606-4b14-8526-9d92d18593e1" providerId="ADAL" clId="{3BAF3FE9-E58C-2145-8060-7BE5FF166D8E}" dt="2024-09-02T10:00:33.580" v="514"/>
      <pc:docMkLst>
        <pc:docMk/>
      </pc:docMkLst>
      <pc:sldChg chg="addSp delSp modSp mod ord">
        <pc:chgData name="Sondre Hårstad" userId="896b90e4-5606-4b14-8526-9d92d18593e1" providerId="ADAL" clId="{3BAF3FE9-E58C-2145-8060-7BE5FF166D8E}" dt="2024-09-02T09:58:03.326" v="489" actId="14100"/>
        <pc:sldMkLst>
          <pc:docMk/>
          <pc:sldMk cId="955551251" sldId="264"/>
        </pc:sldMkLst>
        <pc:spChg chg="add del mod">
          <ac:chgData name="Sondre Hårstad" userId="896b90e4-5606-4b14-8526-9d92d18593e1" providerId="ADAL" clId="{3BAF3FE9-E58C-2145-8060-7BE5FF166D8E}" dt="2024-09-02T09:58:03.326" v="489" actId="14100"/>
          <ac:spMkLst>
            <pc:docMk/>
            <pc:sldMk cId="955551251" sldId="264"/>
            <ac:spMk id="2" creationId="{9D486951-6CC3-2F9C-8D04-1B2393666F0A}"/>
          </ac:spMkLst>
        </pc:spChg>
        <pc:spChg chg="add del mod">
          <ac:chgData name="Sondre Hårstad" userId="896b90e4-5606-4b14-8526-9d92d18593e1" providerId="ADAL" clId="{3BAF3FE9-E58C-2145-8060-7BE5FF166D8E}" dt="2024-09-02T09:48:09.720" v="159" actId="21"/>
          <ac:spMkLst>
            <pc:docMk/>
            <pc:sldMk cId="955551251" sldId="264"/>
            <ac:spMk id="3" creationId="{48CF4B5F-D5C4-3362-8BB9-810A1A2BE55A}"/>
          </ac:spMkLst>
        </pc:spChg>
        <pc:spChg chg="add mod">
          <ac:chgData name="Sondre Hårstad" userId="896b90e4-5606-4b14-8526-9d92d18593e1" providerId="ADAL" clId="{3BAF3FE9-E58C-2145-8060-7BE5FF166D8E}" dt="2024-09-02T09:56:21.589" v="466" actId="1076"/>
          <ac:spMkLst>
            <pc:docMk/>
            <pc:sldMk cId="955551251" sldId="264"/>
            <ac:spMk id="4" creationId="{BEF23704-5878-F04A-73D8-7E77C6C5BC4E}"/>
          </ac:spMkLst>
        </pc:spChg>
        <pc:spChg chg="add del mod">
          <ac:chgData name="Sondre Hårstad" userId="896b90e4-5606-4b14-8526-9d92d18593e1" providerId="ADAL" clId="{3BAF3FE9-E58C-2145-8060-7BE5FF166D8E}" dt="2024-09-02T09:48:10.856" v="160" actId="478"/>
          <ac:spMkLst>
            <pc:docMk/>
            <pc:sldMk cId="955551251" sldId="264"/>
            <ac:spMk id="10" creationId="{2767E262-7D65-E186-09BD-82827FB7C413}"/>
          </ac:spMkLst>
        </pc:spChg>
        <pc:spChg chg="mod">
          <ac:chgData name="Sondre Hårstad" userId="896b90e4-5606-4b14-8526-9d92d18593e1" providerId="ADAL" clId="{3BAF3FE9-E58C-2145-8060-7BE5FF166D8E}" dt="2024-09-02T09:56:21.589" v="466" actId="1076"/>
          <ac:spMkLst>
            <pc:docMk/>
            <pc:sldMk cId="955551251" sldId="264"/>
            <ac:spMk id="11" creationId="{09E4E793-8A59-81E1-E03B-29C068A3E47D}"/>
          </ac:spMkLst>
        </pc:spChg>
        <pc:picChg chg="mod">
          <ac:chgData name="Sondre Hårstad" userId="896b90e4-5606-4b14-8526-9d92d18593e1" providerId="ADAL" clId="{3BAF3FE9-E58C-2145-8060-7BE5FF166D8E}" dt="2024-09-02T09:56:21.589" v="466" actId="1076"/>
          <ac:picMkLst>
            <pc:docMk/>
            <pc:sldMk cId="955551251" sldId="264"/>
            <ac:picMk id="12" creationId="{C05A7F86-5D3E-40C8-5E41-531279EC27BC}"/>
          </ac:picMkLst>
        </pc:picChg>
        <pc:picChg chg="mod">
          <ac:chgData name="Sondre Hårstad" userId="896b90e4-5606-4b14-8526-9d92d18593e1" providerId="ADAL" clId="{3BAF3FE9-E58C-2145-8060-7BE5FF166D8E}" dt="2024-09-02T09:56:21.589" v="466" actId="1076"/>
          <ac:picMkLst>
            <pc:docMk/>
            <pc:sldMk cId="955551251" sldId="264"/>
            <ac:picMk id="13" creationId="{7CC2ADD3-354E-5FA3-8C0B-5E289B208702}"/>
          </ac:picMkLst>
        </pc:picChg>
        <pc:picChg chg="mod">
          <ac:chgData name="Sondre Hårstad" userId="896b90e4-5606-4b14-8526-9d92d18593e1" providerId="ADAL" clId="{3BAF3FE9-E58C-2145-8060-7BE5FF166D8E}" dt="2024-09-02T09:56:21.589" v="466" actId="1076"/>
          <ac:picMkLst>
            <pc:docMk/>
            <pc:sldMk cId="955551251" sldId="264"/>
            <ac:picMk id="14" creationId="{F945F398-ABE2-07FB-D38B-BE57EFB14AE5}"/>
          </ac:picMkLst>
        </pc:picChg>
        <pc:picChg chg="mod">
          <ac:chgData name="Sondre Hårstad" userId="896b90e4-5606-4b14-8526-9d92d18593e1" providerId="ADAL" clId="{3BAF3FE9-E58C-2145-8060-7BE5FF166D8E}" dt="2024-09-02T09:56:21.589" v="466" actId="1076"/>
          <ac:picMkLst>
            <pc:docMk/>
            <pc:sldMk cId="955551251" sldId="264"/>
            <ac:picMk id="15" creationId="{DEA93389-9440-AB33-01BA-8B4C0BD5DEEB}"/>
          </ac:picMkLst>
        </pc:picChg>
        <pc:picChg chg="mod">
          <ac:chgData name="Sondre Hårstad" userId="896b90e4-5606-4b14-8526-9d92d18593e1" providerId="ADAL" clId="{3BAF3FE9-E58C-2145-8060-7BE5FF166D8E}" dt="2024-09-02T09:56:21.589" v="466" actId="1076"/>
          <ac:picMkLst>
            <pc:docMk/>
            <pc:sldMk cId="955551251" sldId="264"/>
            <ac:picMk id="16" creationId="{E7FE311E-7F99-EC1E-1640-8F87B6DA1E0D}"/>
          </ac:picMkLst>
        </pc:picChg>
        <pc:picChg chg="add del mod">
          <ac:chgData name="Sondre Hårstad" userId="896b90e4-5606-4b14-8526-9d92d18593e1" providerId="ADAL" clId="{3BAF3FE9-E58C-2145-8060-7BE5FF166D8E}" dt="2024-09-02T09:56:21.589" v="466" actId="1076"/>
          <ac:picMkLst>
            <pc:docMk/>
            <pc:sldMk cId="955551251" sldId="264"/>
            <ac:picMk id="17" creationId="{0D6A0408-047B-F86F-CCAB-01E8BFEBF636}"/>
          </ac:picMkLst>
        </pc:picChg>
        <pc:picChg chg="add del mod">
          <ac:chgData name="Sondre Hårstad" userId="896b90e4-5606-4b14-8526-9d92d18593e1" providerId="ADAL" clId="{3BAF3FE9-E58C-2145-8060-7BE5FF166D8E}" dt="2024-09-02T09:56:21.589" v="466" actId="1076"/>
          <ac:picMkLst>
            <pc:docMk/>
            <pc:sldMk cId="955551251" sldId="264"/>
            <ac:picMk id="18" creationId="{4762F5B6-F5CF-AA9D-DA83-AA81C987C91F}"/>
          </ac:picMkLst>
        </pc:picChg>
        <pc:picChg chg="add del mod">
          <ac:chgData name="Sondre Hårstad" userId="896b90e4-5606-4b14-8526-9d92d18593e1" providerId="ADAL" clId="{3BAF3FE9-E58C-2145-8060-7BE5FF166D8E}" dt="2024-09-02T09:56:21.589" v="466" actId="1076"/>
          <ac:picMkLst>
            <pc:docMk/>
            <pc:sldMk cId="955551251" sldId="264"/>
            <ac:picMk id="19" creationId="{8CACE5EA-5CA6-3A54-0163-5B80E8190B8A}"/>
          </ac:picMkLst>
        </pc:picChg>
        <pc:picChg chg="add del mod">
          <ac:chgData name="Sondre Hårstad" userId="896b90e4-5606-4b14-8526-9d92d18593e1" providerId="ADAL" clId="{3BAF3FE9-E58C-2145-8060-7BE5FF166D8E}" dt="2024-09-02T09:56:21.589" v="466" actId="1076"/>
          <ac:picMkLst>
            <pc:docMk/>
            <pc:sldMk cId="955551251" sldId="264"/>
            <ac:picMk id="20" creationId="{B432E7D6-0EDA-B5CB-14EA-42661877555C}"/>
          </ac:picMkLst>
        </pc:picChg>
        <pc:picChg chg="add del mod">
          <ac:chgData name="Sondre Hårstad" userId="896b90e4-5606-4b14-8526-9d92d18593e1" providerId="ADAL" clId="{3BAF3FE9-E58C-2145-8060-7BE5FF166D8E}" dt="2024-09-02T09:56:21.589" v="466" actId="1076"/>
          <ac:picMkLst>
            <pc:docMk/>
            <pc:sldMk cId="955551251" sldId="264"/>
            <ac:picMk id="21" creationId="{0675155A-C1EC-F183-4721-09F2FC80F7AF}"/>
          </ac:picMkLst>
        </pc:picChg>
      </pc:sldChg>
      <pc:sldChg chg="addSp delSp modSp add mod">
        <pc:chgData name="Sondre Hårstad" userId="896b90e4-5606-4b14-8526-9d92d18593e1" providerId="ADAL" clId="{3BAF3FE9-E58C-2145-8060-7BE5FF166D8E}" dt="2024-09-02T10:00:17.993" v="508" actId="20577"/>
        <pc:sldMkLst>
          <pc:docMk/>
          <pc:sldMk cId="2378140858" sldId="283"/>
        </pc:sldMkLst>
        <pc:spChg chg="del">
          <ac:chgData name="Sondre Hårstad" userId="896b90e4-5606-4b14-8526-9d92d18593e1" providerId="ADAL" clId="{3BAF3FE9-E58C-2145-8060-7BE5FF166D8E}" dt="2024-09-02T09:51:17.195" v="171" actId="478"/>
          <ac:spMkLst>
            <pc:docMk/>
            <pc:sldMk cId="2378140858" sldId="283"/>
            <ac:spMk id="2" creationId="{9D486951-6CC3-2F9C-8D04-1B2393666F0A}"/>
          </ac:spMkLst>
        </pc:spChg>
        <pc:spChg chg="del mod">
          <ac:chgData name="Sondre Hårstad" userId="896b90e4-5606-4b14-8526-9d92d18593e1" providerId="ADAL" clId="{3BAF3FE9-E58C-2145-8060-7BE5FF166D8E}" dt="2024-09-02T09:59:38.165" v="490" actId="478"/>
          <ac:spMkLst>
            <pc:docMk/>
            <pc:sldMk cId="2378140858" sldId="283"/>
            <ac:spMk id="4" creationId="{BEF23704-5878-F04A-73D8-7E77C6C5BC4E}"/>
          </ac:spMkLst>
        </pc:spChg>
        <pc:spChg chg="add del">
          <ac:chgData name="Sondre Hårstad" userId="896b90e4-5606-4b14-8526-9d92d18593e1" providerId="ADAL" clId="{3BAF3FE9-E58C-2145-8060-7BE5FF166D8E}" dt="2024-09-02T09:51:27.647" v="177" actId="22"/>
          <ac:spMkLst>
            <pc:docMk/>
            <pc:sldMk cId="2378140858" sldId="283"/>
            <ac:spMk id="5" creationId="{A4DC935D-E7EE-ACA6-0674-FF90A1AD2AB0}"/>
          </ac:spMkLst>
        </pc:spChg>
        <pc:spChg chg="add del mod">
          <ac:chgData name="Sondre Hårstad" userId="896b90e4-5606-4b14-8526-9d92d18593e1" providerId="ADAL" clId="{3BAF3FE9-E58C-2145-8060-7BE5FF166D8E}" dt="2024-09-02T09:57:09.389" v="486"/>
          <ac:spMkLst>
            <pc:docMk/>
            <pc:sldMk cId="2378140858" sldId="283"/>
            <ac:spMk id="6" creationId="{A1C7F769-811D-2893-9547-D86D383375A1}"/>
          </ac:spMkLst>
        </pc:spChg>
        <pc:spChg chg="add del mod">
          <ac:chgData name="Sondre Hårstad" userId="896b90e4-5606-4b14-8526-9d92d18593e1" providerId="ADAL" clId="{3BAF3FE9-E58C-2145-8060-7BE5FF166D8E}" dt="2024-09-02T09:57:01.715" v="482"/>
          <ac:spMkLst>
            <pc:docMk/>
            <pc:sldMk cId="2378140858" sldId="283"/>
            <ac:spMk id="7" creationId="{CA980E97-5048-4534-070E-D14FBAA29F60}"/>
          </ac:spMkLst>
        </pc:spChg>
        <pc:spChg chg="add del mod">
          <ac:chgData name="Sondre Hårstad" userId="896b90e4-5606-4b14-8526-9d92d18593e1" providerId="ADAL" clId="{3BAF3FE9-E58C-2145-8060-7BE5FF166D8E}" dt="2024-09-02T09:57:09.395" v="488"/>
          <ac:spMkLst>
            <pc:docMk/>
            <pc:sldMk cId="2378140858" sldId="283"/>
            <ac:spMk id="8" creationId="{61D8228E-A157-CF20-3732-1586EFDE93EA}"/>
          </ac:spMkLst>
        </pc:spChg>
        <pc:spChg chg="mod">
          <ac:chgData name="Sondre Hårstad" userId="896b90e4-5606-4b14-8526-9d92d18593e1" providerId="ADAL" clId="{3BAF3FE9-E58C-2145-8060-7BE5FF166D8E}" dt="2024-09-02T10:00:17.993" v="508" actId="20577"/>
          <ac:spMkLst>
            <pc:docMk/>
            <pc:sldMk cId="2378140858" sldId="283"/>
            <ac:spMk id="9" creationId="{F7FFB40D-A410-E093-9816-104B79E91C88}"/>
          </ac:spMkLst>
        </pc:spChg>
        <pc:spChg chg="add del mod">
          <ac:chgData name="Sondre Hårstad" userId="896b90e4-5606-4b14-8526-9d92d18593e1" providerId="ADAL" clId="{3BAF3FE9-E58C-2145-8060-7BE5FF166D8E}" dt="2024-09-02T09:57:00.934" v="480" actId="478"/>
          <ac:spMkLst>
            <pc:docMk/>
            <pc:sldMk cId="2378140858" sldId="283"/>
            <ac:spMk id="10" creationId="{F2EF3B4D-81A0-A028-F5C5-628ED10ED075}"/>
          </ac:spMkLst>
        </pc:spChg>
        <pc:spChg chg="del">
          <ac:chgData name="Sondre Hårstad" userId="896b90e4-5606-4b14-8526-9d92d18593e1" providerId="ADAL" clId="{3BAF3FE9-E58C-2145-8060-7BE5FF166D8E}" dt="2024-09-02T09:51:17.195" v="171" actId="478"/>
          <ac:spMkLst>
            <pc:docMk/>
            <pc:sldMk cId="2378140858" sldId="283"/>
            <ac:spMk id="11" creationId="{09E4E793-8A59-81E1-E03B-29C068A3E47D}"/>
          </ac:spMkLst>
        </pc:spChg>
        <pc:spChg chg="del">
          <ac:chgData name="Sondre Hårstad" userId="896b90e4-5606-4b14-8526-9d92d18593e1" providerId="ADAL" clId="{3BAF3FE9-E58C-2145-8060-7BE5FF166D8E}" dt="2024-09-02T09:51:25.600" v="175" actId="478"/>
          <ac:spMkLst>
            <pc:docMk/>
            <pc:sldMk cId="2378140858" sldId="283"/>
            <ac:spMk id="23" creationId="{12C0C506-171F-6F34-BA1D-BECD18E83C33}"/>
          </ac:spMkLst>
        </pc:spChg>
        <pc:spChg chg="del">
          <ac:chgData name="Sondre Hårstad" userId="896b90e4-5606-4b14-8526-9d92d18593e1" providerId="ADAL" clId="{3BAF3FE9-E58C-2145-8060-7BE5FF166D8E}" dt="2024-09-02T09:51:25.600" v="175" actId="478"/>
          <ac:spMkLst>
            <pc:docMk/>
            <pc:sldMk cId="2378140858" sldId="283"/>
            <ac:spMk id="24" creationId="{4FC1C20E-5366-7EAD-B07D-7377D71414BD}"/>
          </ac:spMkLst>
        </pc:spChg>
        <pc:spChg chg="del">
          <ac:chgData name="Sondre Hårstad" userId="896b90e4-5606-4b14-8526-9d92d18593e1" providerId="ADAL" clId="{3BAF3FE9-E58C-2145-8060-7BE5FF166D8E}" dt="2024-09-02T09:51:21.569" v="174" actId="478"/>
          <ac:spMkLst>
            <pc:docMk/>
            <pc:sldMk cId="2378140858" sldId="283"/>
            <ac:spMk id="27" creationId="{7A7C6179-3ADD-A2E3-A425-4A7D694C073E}"/>
          </ac:spMkLst>
        </pc:spChg>
        <pc:spChg chg="add mod">
          <ac:chgData name="Sondre Hårstad" userId="896b90e4-5606-4b14-8526-9d92d18593e1" providerId="ADAL" clId="{3BAF3FE9-E58C-2145-8060-7BE5FF166D8E}" dt="2024-09-02T09:59:38.530" v="491"/>
          <ac:spMkLst>
            <pc:docMk/>
            <pc:sldMk cId="2378140858" sldId="283"/>
            <ac:spMk id="28" creationId="{9464155F-1DDB-990F-B62B-FD385DA52FE9}"/>
          </ac:spMkLst>
        </pc:spChg>
        <pc:grpChg chg="add mod">
          <ac:chgData name="Sondre Hårstad" userId="896b90e4-5606-4b14-8526-9d92d18593e1" providerId="ADAL" clId="{3BAF3FE9-E58C-2145-8060-7BE5FF166D8E}" dt="2024-09-02T09:59:38.530" v="491"/>
          <ac:grpSpMkLst>
            <pc:docMk/>
            <pc:sldMk cId="2378140858" sldId="283"/>
            <ac:grpSpMk id="49" creationId="{31658177-51D5-4DB7-D672-93A097359B86}"/>
          </ac:grpSpMkLst>
        </pc:grpChg>
        <pc:picChg chg="del">
          <ac:chgData name="Sondre Hårstad" userId="896b90e4-5606-4b14-8526-9d92d18593e1" providerId="ADAL" clId="{3BAF3FE9-E58C-2145-8060-7BE5FF166D8E}" dt="2024-09-02T09:51:17.195" v="171" actId="478"/>
          <ac:picMkLst>
            <pc:docMk/>
            <pc:sldMk cId="2378140858" sldId="283"/>
            <ac:picMk id="12" creationId="{C05A7F86-5D3E-40C8-5E41-531279EC27BC}"/>
          </ac:picMkLst>
        </pc:picChg>
        <pc:picChg chg="del">
          <ac:chgData name="Sondre Hårstad" userId="896b90e4-5606-4b14-8526-9d92d18593e1" providerId="ADAL" clId="{3BAF3FE9-E58C-2145-8060-7BE5FF166D8E}" dt="2024-09-02T09:51:17.195" v="171" actId="478"/>
          <ac:picMkLst>
            <pc:docMk/>
            <pc:sldMk cId="2378140858" sldId="283"/>
            <ac:picMk id="13" creationId="{7CC2ADD3-354E-5FA3-8C0B-5E289B208702}"/>
          </ac:picMkLst>
        </pc:picChg>
        <pc:picChg chg="del">
          <ac:chgData name="Sondre Hårstad" userId="896b90e4-5606-4b14-8526-9d92d18593e1" providerId="ADAL" clId="{3BAF3FE9-E58C-2145-8060-7BE5FF166D8E}" dt="2024-09-02T09:51:17.195" v="171" actId="478"/>
          <ac:picMkLst>
            <pc:docMk/>
            <pc:sldMk cId="2378140858" sldId="283"/>
            <ac:picMk id="14" creationId="{F945F398-ABE2-07FB-D38B-BE57EFB14AE5}"/>
          </ac:picMkLst>
        </pc:picChg>
        <pc:picChg chg="del">
          <ac:chgData name="Sondre Hårstad" userId="896b90e4-5606-4b14-8526-9d92d18593e1" providerId="ADAL" clId="{3BAF3FE9-E58C-2145-8060-7BE5FF166D8E}" dt="2024-09-02T09:51:17.195" v="171" actId="478"/>
          <ac:picMkLst>
            <pc:docMk/>
            <pc:sldMk cId="2378140858" sldId="283"/>
            <ac:picMk id="15" creationId="{DEA93389-9440-AB33-01BA-8B4C0BD5DEEB}"/>
          </ac:picMkLst>
        </pc:picChg>
        <pc:picChg chg="del">
          <ac:chgData name="Sondre Hårstad" userId="896b90e4-5606-4b14-8526-9d92d18593e1" providerId="ADAL" clId="{3BAF3FE9-E58C-2145-8060-7BE5FF166D8E}" dt="2024-09-02T09:51:17.195" v="171" actId="478"/>
          <ac:picMkLst>
            <pc:docMk/>
            <pc:sldMk cId="2378140858" sldId="283"/>
            <ac:picMk id="16" creationId="{E7FE311E-7F99-EC1E-1640-8F87B6DA1E0D}"/>
          </ac:picMkLst>
        </pc:picChg>
        <pc:picChg chg="del">
          <ac:chgData name="Sondre Hårstad" userId="896b90e4-5606-4b14-8526-9d92d18593e1" providerId="ADAL" clId="{3BAF3FE9-E58C-2145-8060-7BE5FF166D8E}" dt="2024-09-02T09:51:17.195" v="171" actId="478"/>
          <ac:picMkLst>
            <pc:docMk/>
            <pc:sldMk cId="2378140858" sldId="283"/>
            <ac:picMk id="17" creationId="{0D6A0408-047B-F86F-CCAB-01E8BFEBF636}"/>
          </ac:picMkLst>
        </pc:picChg>
        <pc:picChg chg="del">
          <ac:chgData name="Sondre Hårstad" userId="896b90e4-5606-4b14-8526-9d92d18593e1" providerId="ADAL" clId="{3BAF3FE9-E58C-2145-8060-7BE5FF166D8E}" dt="2024-09-02T09:51:17.195" v="171" actId="478"/>
          <ac:picMkLst>
            <pc:docMk/>
            <pc:sldMk cId="2378140858" sldId="283"/>
            <ac:picMk id="18" creationId="{4762F5B6-F5CF-AA9D-DA83-AA81C987C91F}"/>
          </ac:picMkLst>
        </pc:picChg>
        <pc:picChg chg="del">
          <ac:chgData name="Sondre Hårstad" userId="896b90e4-5606-4b14-8526-9d92d18593e1" providerId="ADAL" clId="{3BAF3FE9-E58C-2145-8060-7BE5FF166D8E}" dt="2024-09-02T09:51:17.195" v="171" actId="478"/>
          <ac:picMkLst>
            <pc:docMk/>
            <pc:sldMk cId="2378140858" sldId="283"/>
            <ac:picMk id="19" creationId="{8CACE5EA-5CA6-3A54-0163-5B80E8190B8A}"/>
          </ac:picMkLst>
        </pc:picChg>
        <pc:picChg chg="del">
          <ac:chgData name="Sondre Hårstad" userId="896b90e4-5606-4b14-8526-9d92d18593e1" providerId="ADAL" clId="{3BAF3FE9-E58C-2145-8060-7BE5FF166D8E}" dt="2024-09-02T09:51:17.195" v="171" actId="478"/>
          <ac:picMkLst>
            <pc:docMk/>
            <pc:sldMk cId="2378140858" sldId="283"/>
            <ac:picMk id="20" creationId="{B432E7D6-0EDA-B5CB-14EA-42661877555C}"/>
          </ac:picMkLst>
        </pc:picChg>
        <pc:picChg chg="del">
          <ac:chgData name="Sondre Hårstad" userId="896b90e4-5606-4b14-8526-9d92d18593e1" providerId="ADAL" clId="{3BAF3FE9-E58C-2145-8060-7BE5FF166D8E}" dt="2024-09-02T09:51:17.195" v="171" actId="478"/>
          <ac:picMkLst>
            <pc:docMk/>
            <pc:sldMk cId="2378140858" sldId="283"/>
            <ac:picMk id="21" creationId="{0675155A-C1EC-F183-4721-09F2FC80F7AF}"/>
          </ac:picMkLst>
        </pc:picChg>
        <pc:picChg chg="del">
          <ac:chgData name="Sondre Hårstad" userId="896b90e4-5606-4b14-8526-9d92d18593e1" providerId="ADAL" clId="{3BAF3FE9-E58C-2145-8060-7BE5FF166D8E}" dt="2024-09-02T09:51:21.569" v="174" actId="478"/>
          <ac:picMkLst>
            <pc:docMk/>
            <pc:sldMk cId="2378140858" sldId="283"/>
            <ac:picMk id="22" creationId="{FD9A0B9A-9254-7450-F8CB-75729C1718DA}"/>
          </ac:picMkLst>
        </pc:picChg>
        <pc:picChg chg="del">
          <ac:chgData name="Sondre Hårstad" userId="896b90e4-5606-4b14-8526-9d92d18593e1" providerId="ADAL" clId="{3BAF3FE9-E58C-2145-8060-7BE5FF166D8E}" dt="2024-09-02T09:51:25.600" v="175" actId="478"/>
          <ac:picMkLst>
            <pc:docMk/>
            <pc:sldMk cId="2378140858" sldId="283"/>
            <ac:picMk id="25" creationId="{FCE21B34-ECFE-5CC0-BDC3-48FFC9AB71D7}"/>
          </ac:picMkLst>
        </pc:picChg>
        <pc:picChg chg="del">
          <ac:chgData name="Sondre Hårstad" userId="896b90e4-5606-4b14-8526-9d92d18593e1" providerId="ADAL" clId="{3BAF3FE9-E58C-2145-8060-7BE5FF166D8E}" dt="2024-09-02T09:51:25.600" v="175" actId="478"/>
          <ac:picMkLst>
            <pc:docMk/>
            <pc:sldMk cId="2378140858" sldId="283"/>
            <ac:picMk id="26" creationId="{C4617E3A-5728-759C-024B-95141F6137CC}"/>
          </ac:picMkLst>
        </pc:picChg>
        <pc:picChg chg="add mod">
          <ac:chgData name="Sondre Hårstad" userId="896b90e4-5606-4b14-8526-9d92d18593e1" providerId="ADAL" clId="{3BAF3FE9-E58C-2145-8060-7BE5FF166D8E}" dt="2024-09-02T09:59:38.530" v="491"/>
          <ac:picMkLst>
            <pc:docMk/>
            <pc:sldMk cId="2378140858" sldId="283"/>
            <ac:picMk id="29" creationId="{D150C207-2835-3162-5E1E-8A60EB163D94}"/>
          </ac:picMkLst>
        </pc:picChg>
        <pc:picChg chg="add mod">
          <ac:chgData name="Sondre Hårstad" userId="896b90e4-5606-4b14-8526-9d92d18593e1" providerId="ADAL" clId="{3BAF3FE9-E58C-2145-8060-7BE5FF166D8E}" dt="2024-09-02T09:59:38.530" v="491"/>
          <ac:picMkLst>
            <pc:docMk/>
            <pc:sldMk cId="2378140858" sldId="283"/>
            <ac:picMk id="30" creationId="{FFC11C5B-07F4-6C91-1B34-5003AA73CF1D}"/>
          </ac:picMkLst>
        </pc:picChg>
        <pc:picChg chg="add mod">
          <ac:chgData name="Sondre Hårstad" userId="896b90e4-5606-4b14-8526-9d92d18593e1" providerId="ADAL" clId="{3BAF3FE9-E58C-2145-8060-7BE5FF166D8E}" dt="2024-09-02T09:59:38.530" v="491"/>
          <ac:picMkLst>
            <pc:docMk/>
            <pc:sldMk cId="2378140858" sldId="283"/>
            <ac:picMk id="31" creationId="{52D4C6A2-A009-90C1-D1BE-EEC77E53009D}"/>
          </ac:picMkLst>
        </pc:picChg>
        <pc:picChg chg="add mod">
          <ac:chgData name="Sondre Hårstad" userId="896b90e4-5606-4b14-8526-9d92d18593e1" providerId="ADAL" clId="{3BAF3FE9-E58C-2145-8060-7BE5FF166D8E}" dt="2024-09-02T09:59:38.530" v="491"/>
          <ac:picMkLst>
            <pc:docMk/>
            <pc:sldMk cId="2378140858" sldId="283"/>
            <ac:picMk id="32" creationId="{E5F5D844-B2D7-844D-DB2A-5BDC105214FC}"/>
          </ac:picMkLst>
        </pc:picChg>
        <pc:picChg chg="add mod">
          <ac:chgData name="Sondre Hårstad" userId="896b90e4-5606-4b14-8526-9d92d18593e1" providerId="ADAL" clId="{3BAF3FE9-E58C-2145-8060-7BE5FF166D8E}" dt="2024-09-02T09:59:38.530" v="491"/>
          <ac:picMkLst>
            <pc:docMk/>
            <pc:sldMk cId="2378140858" sldId="283"/>
            <ac:picMk id="33" creationId="{63C29BF9-44BD-274C-DC26-851FDD4FF608}"/>
          </ac:picMkLst>
        </pc:picChg>
        <pc:picChg chg="add mod">
          <ac:chgData name="Sondre Hårstad" userId="896b90e4-5606-4b14-8526-9d92d18593e1" providerId="ADAL" clId="{3BAF3FE9-E58C-2145-8060-7BE5FF166D8E}" dt="2024-09-02T09:59:38.530" v="491"/>
          <ac:picMkLst>
            <pc:docMk/>
            <pc:sldMk cId="2378140858" sldId="283"/>
            <ac:picMk id="34" creationId="{70F31930-F0A8-CD8F-ECB5-14BA75862712}"/>
          </ac:picMkLst>
        </pc:picChg>
        <pc:picChg chg="add mod">
          <ac:chgData name="Sondre Hårstad" userId="896b90e4-5606-4b14-8526-9d92d18593e1" providerId="ADAL" clId="{3BAF3FE9-E58C-2145-8060-7BE5FF166D8E}" dt="2024-09-02T09:59:38.530" v="491"/>
          <ac:picMkLst>
            <pc:docMk/>
            <pc:sldMk cId="2378140858" sldId="283"/>
            <ac:picMk id="35" creationId="{41DF064A-9B16-282D-E703-A0A4D648EF5A}"/>
          </ac:picMkLst>
        </pc:picChg>
        <pc:picChg chg="add mod">
          <ac:chgData name="Sondre Hårstad" userId="896b90e4-5606-4b14-8526-9d92d18593e1" providerId="ADAL" clId="{3BAF3FE9-E58C-2145-8060-7BE5FF166D8E}" dt="2024-09-02T09:59:38.530" v="491"/>
          <ac:picMkLst>
            <pc:docMk/>
            <pc:sldMk cId="2378140858" sldId="283"/>
            <ac:picMk id="36" creationId="{14A05017-BB8D-21C2-F799-6A7EE33468FC}"/>
          </ac:picMkLst>
        </pc:picChg>
        <pc:picChg chg="add mod">
          <ac:chgData name="Sondre Hårstad" userId="896b90e4-5606-4b14-8526-9d92d18593e1" providerId="ADAL" clId="{3BAF3FE9-E58C-2145-8060-7BE5FF166D8E}" dt="2024-09-02T09:59:38.530" v="491"/>
          <ac:picMkLst>
            <pc:docMk/>
            <pc:sldMk cId="2378140858" sldId="283"/>
            <ac:picMk id="37" creationId="{33410D3E-91D7-AAD1-1014-BEEB54553AE5}"/>
          </ac:picMkLst>
        </pc:picChg>
        <pc:picChg chg="add mod">
          <ac:chgData name="Sondre Hårstad" userId="896b90e4-5606-4b14-8526-9d92d18593e1" providerId="ADAL" clId="{3BAF3FE9-E58C-2145-8060-7BE5FF166D8E}" dt="2024-09-02T09:59:38.530" v="491"/>
          <ac:picMkLst>
            <pc:docMk/>
            <pc:sldMk cId="2378140858" sldId="283"/>
            <ac:picMk id="38" creationId="{B94DABD7-3FDB-FFAF-158D-66355C973361}"/>
          </ac:picMkLst>
        </pc:picChg>
        <pc:picChg chg="add mod">
          <ac:chgData name="Sondre Hårstad" userId="896b90e4-5606-4b14-8526-9d92d18593e1" providerId="ADAL" clId="{3BAF3FE9-E58C-2145-8060-7BE5FF166D8E}" dt="2024-09-02T09:59:38.530" v="491"/>
          <ac:picMkLst>
            <pc:docMk/>
            <pc:sldMk cId="2378140858" sldId="283"/>
            <ac:picMk id="39" creationId="{7F896D0D-1CC8-CBD8-23D8-7FD9E96EA164}"/>
          </ac:picMkLst>
        </pc:picChg>
        <pc:picChg chg="add mod">
          <ac:chgData name="Sondre Hårstad" userId="896b90e4-5606-4b14-8526-9d92d18593e1" providerId="ADAL" clId="{3BAF3FE9-E58C-2145-8060-7BE5FF166D8E}" dt="2024-09-02T09:59:38.530" v="491"/>
          <ac:picMkLst>
            <pc:docMk/>
            <pc:sldMk cId="2378140858" sldId="283"/>
            <ac:picMk id="40" creationId="{36B5BC34-727D-38F2-B2C5-21A0C8E4C412}"/>
          </ac:picMkLst>
        </pc:picChg>
        <pc:picChg chg="add mod">
          <ac:chgData name="Sondre Hårstad" userId="896b90e4-5606-4b14-8526-9d92d18593e1" providerId="ADAL" clId="{3BAF3FE9-E58C-2145-8060-7BE5FF166D8E}" dt="2024-09-02T09:59:38.530" v="491"/>
          <ac:picMkLst>
            <pc:docMk/>
            <pc:sldMk cId="2378140858" sldId="283"/>
            <ac:picMk id="41" creationId="{6A5D4041-8D5E-0465-87CD-DA4B15CFE7B5}"/>
          </ac:picMkLst>
        </pc:picChg>
        <pc:picChg chg="add mod">
          <ac:chgData name="Sondre Hårstad" userId="896b90e4-5606-4b14-8526-9d92d18593e1" providerId="ADAL" clId="{3BAF3FE9-E58C-2145-8060-7BE5FF166D8E}" dt="2024-09-02T09:59:38.530" v="491"/>
          <ac:picMkLst>
            <pc:docMk/>
            <pc:sldMk cId="2378140858" sldId="283"/>
            <ac:picMk id="42" creationId="{06663CF9-43D5-F39C-F7F1-C47BE723A77A}"/>
          </ac:picMkLst>
        </pc:picChg>
        <pc:picChg chg="add mod">
          <ac:chgData name="Sondre Hårstad" userId="896b90e4-5606-4b14-8526-9d92d18593e1" providerId="ADAL" clId="{3BAF3FE9-E58C-2145-8060-7BE5FF166D8E}" dt="2024-09-02T09:59:38.530" v="491"/>
          <ac:picMkLst>
            <pc:docMk/>
            <pc:sldMk cId="2378140858" sldId="283"/>
            <ac:picMk id="43" creationId="{A8F9C385-E13A-73D0-ADC0-15AF21A12EED}"/>
          </ac:picMkLst>
        </pc:picChg>
        <pc:picChg chg="add mod">
          <ac:chgData name="Sondre Hårstad" userId="896b90e4-5606-4b14-8526-9d92d18593e1" providerId="ADAL" clId="{3BAF3FE9-E58C-2145-8060-7BE5FF166D8E}" dt="2024-09-02T09:59:38.530" v="491"/>
          <ac:picMkLst>
            <pc:docMk/>
            <pc:sldMk cId="2378140858" sldId="283"/>
            <ac:picMk id="44" creationId="{4E172EAD-2214-626B-1920-6C0A489F1493}"/>
          </ac:picMkLst>
        </pc:picChg>
        <pc:picChg chg="add mod">
          <ac:chgData name="Sondre Hårstad" userId="896b90e4-5606-4b14-8526-9d92d18593e1" providerId="ADAL" clId="{3BAF3FE9-E58C-2145-8060-7BE5FF166D8E}" dt="2024-09-02T09:59:38.530" v="491"/>
          <ac:picMkLst>
            <pc:docMk/>
            <pc:sldMk cId="2378140858" sldId="283"/>
            <ac:picMk id="45" creationId="{9BA63A35-D462-A8DD-5414-F573743293ED}"/>
          </ac:picMkLst>
        </pc:picChg>
        <pc:picChg chg="add mod">
          <ac:chgData name="Sondre Hårstad" userId="896b90e4-5606-4b14-8526-9d92d18593e1" providerId="ADAL" clId="{3BAF3FE9-E58C-2145-8060-7BE5FF166D8E}" dt="2024-09-02T09:59:38.530" v="491"/>
          <ac:picMkLst>
            <pc:docMk/>
            <pc:sldMk cId="2378140858" sldId="283"/>
            <ac:picMk id="46" creationId="{2CB987D8-2C04-AE38-F3A5-2B272498C75F}"/>
          </ac:picMkLst>
        </pc:picChg>
        <pc:picChg chg="add mod">
          <ac:chgData name="Sondre Hårstad" userId="896b90e4-5606-4b14-8526-9d92d18593e1" providerId="ADAL" clId="{3BAF3FE9-E58C-2145-8060-7BE5FF166D8E}" dt="2024-09-02T09:59:38.530" v="491"/>
          <ac:picMkLst>
            <pc:docMk/>
            <pc:sldMk cId="2378140858" sldId="283"/>
            <ac:picMk id="47" creationId="{073B7D4B-F806-9097-A287-FDA33F3F7B1E}"/>
          </ac:picMkLst>
        </pc:picChg>
        <pc:picChg chg="add mod">
          <ac:chgData name="Sondre Hårstad" userId="896b90e4-5606-4b14-8526-9d92d18593e1" providerId="ADAL" clId="{3BAF3FE9-E58C-2145-8060-7BE5FF166D8E}" dt="2024-09-02T09:59:38.530" v="491"/>
          <ac:picMkLst>
            <pc:docMk/>
            <pc:sldMk cId="2378140858" sldId="283"/>
            <ac:picMk id="48" creationId="{D09B7B38-A0BC-8F05-27CD-05128859EE18}"/>
          </ac:picMkLst>
        </pc:picChg>
        <pc:picChg chg="mod">
          <ac:chgData name="Sondre Hårstad" userId="896b90e4-5606-4b14-8526-9d92d18593e1" providerId="ADAL" clId="{3BAF3FE9-E58C-2145-8060-7BE5FF166D8E}" dt="2024-09-02T09:59:38.530" v="491"/>
          <ac:picMkLst>
            <pc:docMk/>
            <pc:sldMk cId="2378140858" sldId="283"/>
            <ac:picMk id="50" creationId="{2CB7E9A9-AEFA-53BF-C4E6-2D4515E09037}"/>
          </ac:picMkLst>
        </pc:picChg>
        <pc:picChg chg="mod">
          <ac:chgData name="Sondre Hårstad" userId="896b90e4-5606-4b14-8526-9d92d18593e1" providerId="ADAL" clId="{3BAF3FE9-E58C-2145-8060-7BE5FF166D8E}" dt="2024-09-02T09:59:38.530" v="491"/>
          <ac:picMkLst>
            <pc:docMk/>
            <pc:sldMk cId="2378140858" sldId="283"/>
            <ac:picMk id="51" creationId="{61B3C381-492F-AFFA-4A07-A7777D56DE3B}"/>
          </ac:picMkLst>
        </pc:picChg>
        <pc:picChg chg="mod">
          <ac:chgData name="Sondre Hårstad" userId="896b90e4-5606-4b14-8526-9d92d18593e1" providerId="ADAL" clId="{3BAF3FE9-E58C-2145-8060-7BE5FF166D8E}" dt="2024-09-02T09:59:38.530" v="491"/>
          <ac:picMkLst>
            <pc:docMk/>
            <pc:sldMk cId="2378140858" sldId="283"/>
            <ac:picMk id="52" creationId="{5B5B2384-E2C9-1E6D-12F9-69DD60894CE8}"/>
          </ac:picMkLst>
        </pc:picChg>
        <pc:picChg chg="mod">
          <ac:chgData name="Sondre Hårstad" userId="896b90e4-5606-4b14-8526-9d92d18593e1" providerId="ADAL" clId="{3BAF3FE9-E58C-2145-8060-7BE5FF166D8E}" dt="2024-09-02T09:59:38.530" v="491"/>
          <ac:picMkLst>
            <pc:docMk/>
            <pc:sldMk cId="2378140858" sldId="283"/>
            <ac:picMk id="53" creationId="{E39F4269-3B42-D2E3-9940-195FBAAD326E}"/>
          </ac:picMkLst>
        </pc:picChg>
        <pc:picChg chg="mod">
          <ac:chgData name="Sondre Hårstad" userId="896b90e4-5606-4b14-8526-9d92d18593e1" providerId="ADAL" clId="{3BAF3FE9-E58C-2145-8060-7BE5FF166D8E}" dt="2024-09-02T09:59:38.530" v="491"/>
          <ac:picMkLst>
            <pc:docMk/>
            <pc:sldMk cId="2378140858" sldId="283"/>
            <ac:picMk id="54" creationId="{B8BD462A-AFFC-D999-F330-F5DE4E2CC219}"/>
          </ac:picMkLst>
        </pc:picChg>
        <pc:picChg chg="mod">
          <ac:chgData name="Sondre Hårstad" userId="896b90e4-5606-4b14-8526-9d92d18593e1" providerId="ADAL" clId="{3BAF3FE9-E58C-2145-8060-7BE5FF166D8E}" dt="2024-09-02T09:59:38.530" v="491"/>
          <ac:picMkLst>
            <pc:docMk/>
            <pc:sldMk cId="2378140858" sldId="283"/>
            <ac:picMk id="55" creationId="{49916035-171B-A89F-4DD6-F35F1451622B}"/>
          </ac:picMkLst>
        </pc:picChg>
        <pc:picChg chg="mod">
          <ac:chgData name="Sondre Hårstad" userId="896b90e4-5606-4b14-8526-9d92d18593e1" providerId="ADAL" clId="{3BAF3FE9-E58C-2145-8060-7BE5FF166D8E}" dt="2024-09-02T09:59:38.530" v="491"/>
          <ac:picMkLst>
            <pc:docMk/>
            <pc:sldMk cId="2378140858" sldId="283"/>
            <ac:picMk id="56" creationId="{9D0E5135-4C6D-6377-1272-5EBD2847A111}"/>
          </ac:picMkLst>
        </pc:picChg>
        <pc:picChg chg="mod">
          <ac:chgData name="Sondre Hårstad" userId="896b90e4-5606-4b14-8526-9d92d18593e1" providerId="ADAL" clId="{3BAF3FE9-E58C-2145-8060-7BE5FF166D8E}" dt="2024-09-02T09:59:38.530" v="491"/>
          <ac:picMkLst>
            <pc:docMk/>
            <pc:sldMk cId="2378140858" sldId="283"/>
            <ac:picMk id="57" creationId="{FF566117-99C2-895F-F163-DDD05F507F6A}"/>
          </ac:picMkLst>
        </pc:picChg>
        <pc:picChg chg="mod">
          <ac:chgData name="Sondre Hårstad" userId="896b90e4-5606-4b14-8526-9d92d18593e1" providerId="ADAL" clId="{3BAF3FE9-E58C-2145-8060-7BE5FF166D8E}" dt="2024-09-02T09:59:38.530" v="491"/>
          <ac:picMkLst>
            <pc:docMk/>
            <pc:sldMk cId="2378140858" sldId="283"/>
            <ac:picMk id="58" creationId="{F1FD686A-E6D8-DC84-7D2A-4B85F5397BFF}"/>
          </ac:picMkLst>
        </pc:picChg>
        <pc:picChg chg="mod">
          <ac:chgData name="Sondre Hårstad" userId="896b90e4-5606-4b14-8526-9d92d18593e1" providerId="ADAL" clId="{3BAF3FE9-E58C-2145-8060-7BE5FF166D8E}" dt="2024-09-02T09:59:38.530" v="491"/>
          <ac:picMkLst>
            <pc:docMk/>
            <pc:sldMk cId="2378140858" sldId="283"/>
            <ac:picMk id="59" creationId="{0E4B54FC-BF11-E35D-FB75-3E9C07298EFD}"/>
          </ac:picMkLst>
        </pc:picChg>
        <pc:picChg chg="add mod">
          <ac:chgData name="Sondre Hårstad" userId="896b90e4-5606-4b14-8526-9d92d18593e1" providerId="ADAL" clId="{3BAF3FE9-E58C-2145-8060-7BE5FF166D8E}" dt="2024-09-02T09:59:38.530" v="491"/>
          <ac:picMkLst>
            <pc:docMk/>
            <pc:sldMk cId="2378140858" sldId="283"/>
            <ac:picMk id="60" creationId="{2962CD7F-4366-766C-7817-8D6B8E150F2B}"/>
          </ac:picMkLst>
        </pc:picChg>
        <pc:picChg chg="add mod">
          <ac:chgData name="Sondre Hårstad" userId="896b90e4-5606-4b14-8526-9d92d18593e1" providerId="ADAL" clId="{3BAF3FE9-E58C-2145-8060-7BE5FF166D8E}" dt="2024-09-02T09:59:38.530" v="491"/>
          <ac:picMkLst>
            <pc:docMk/>
            <pc:sldMk cId="2378140858" sldId="283"/>
            <ac:picMk id="61" creationId="{32BA36C5-C270-D545-0B2B-4B917636BE9C}"/>
          </ac:picMkLst>
        </pc:picChg>
        <pc:picChg chg="add mod">
          <ac:chgData name="Sondre Hårstad" userId="896b90e4-5606-4b14-8526-9d92d18593e1" providerId="ADAL" clId="{3BAF3FE9-E58C-2145-8060-7BE5FF166D8E}" dt="2024-09-02T09:59:38.530" v="491"/>
          <ac:picMkLst>
            <pc:docMk/>
            <pc:sldMk cId="2378140858" sldId="283"/>
            <ac:picMk id="62" creationId="{9FAB6759-B2CA-9C75-147C-1E644E220DF3}"/>
          </ac:picMkLst>
        </pc:picChg>
        <pc:picChg chg="add mod">
          <ac:chgData name="Sondre Hårstad" userId="896b90e4-5606-4b14-8526-9d92d18593e1" providerId="ADAL" clId="{3BAF3FE9-E58C-2145-8060-7BE5FF166D8E}" dt="2024-09-02T09:59:38.530" v="491"/>
          <ac:picMkLst>
            <pc:docMk/>
            <pc:sldMk cId="2378140858" sldId="283"/>
            <ac:picMk id="63" creationId="{0A47CC54-26D3-D620-6C63-DE0804FAB2B9}"/>
          </ac:picMkLst>
        </pc:picChg>
        <pc:picChg chg="add mod">
          <ac:chgData name="Sondre Hårstad" userId="896b90e4-5606-4b14-8526-9d92d18593e1" providerId="ADAL" clId="{3BAF3FE9-E58C-2145-8060-7BE5FF166D8E}" dt="2024-09-02T09:59:38.530" v="491"/>
          <ac:picMkLst>
            <pc:docMk/>
            <pc:sldMk cId="2378140858" sldId="283"/>
            <ac:picMk id="64" creationId="{957218CF-1417-411E-BF72-023AAA6F2CB4}"/>
          </ac:picMkLst>
        </pc:picChg>
        <pc:picChg chg="add mod">
          <ac:chgData name="Sondre Hårstad" userId="896b90e4-5606-4b14-8526-9d92d18593e1" providerId="ADAL" clId="{3BAF3FE9-E58C-2145-8060-7BE5FF166D8E}" dt="2024-09-02T09:59:38.530" v="491"/>
          <ac:picMkLst>
            <pc:docMk/>
            <pc:sldMk cId="2378140858" sldId="283"/>
            <ac:picMk id="65" creationId="{45DE8E59-2A5E-4D51-888C-31D4D8D8743E}"/>
          </ac:picMkLst>
        </pc:picChg>
        <pc:picChg chg="add mod">
          <ac:chgData name="Sondre Hårstad" userId="896b90e4-5606-4b14-8526-9d92d18593e1" providerId="ADAL" clId="{3BAF3FE9-E58C-2145-8060-7BE5FF166D8E}" dt="2024-09-02T09:59:38.530" v="491"/>
          <ac:picMkLst>
            <pc:docMk/>
            <pc:sldMk cId="2378140858" sldId="283"/>
            <ac:picMk id="66" creationId="{8C0A6C5F-0654-EE12-4D57-9BE68D83C8F0}"/>
          </ac:picMkLst>
        </pc:picChg>
        <pc:picChg chg="add mod">
          <ac:chgData name="Sondre Hårstad" userId="896b90e4-5606-4b14-8526-9d92d18593e1" providerId="ADAL" clId="{3BAF3FE9-E58C-2145-8060-7BE5FF166D8E}" dt="2024-09-02T09:59:38.530" v="491"/>
          <ac:picMkLst>
            <pc:docMk/>
            <pc:sldMk cId="2378140858" sldId="283"/>
            <ac:picMk id="67" creationId="{D18D332D-002C-BE0A-D0B9-37D703CF4D80}"/>
          </ac:picMkLst>
        </pc:picChg>
        <pc:picChg chg="add mod">
          <ac:chgData name="Sondre Hårstad" userId="896b90e4-5606-4b14-8526-9d92d18593e1" providerId="ADAL" clId="{3BAF3FE9-E58C-2145-8060-7BE5FF166D8E}" dt="2024-09-02T09:59:38.530" v="491"/>
          <ac:picMkLst>
            <pc:docMk/>
            <pc:sldMk cId="2378140858" sldId="283"/>
            <ac:picMk id="68" creationId="{0DD0D8EB-7DDA-9284-E0F4-9932F9FB29C3}"/>
          </ac:picMkLst>
        </pc:picChg>
        <pc:picChg chg="add mod">
          <ac:chgData name="Sondre Hårstad" userId="896b90e4-5606-4b14-8526-9d92d18593e1" providerId="ADAL" clId="{3BAF3FE9-E58C-2145-8060-7BE5FF166D8E}" dt="2024-09-02T09:59:38.530" v="491"/>
          <ac:picMkLst>
            <pc:docMk/>
            <pc:sldMk cId="2378140858" sldId="283"/>
            <ac:picMk id="69" creationId="{4FADF0D9-6B3E-8A0B-DEDC-419A1ECF3577}"/>
          </ac:picMkLst>
        </pc:picChg>
        <pc:picChg chg="add mod">
          <ac:chgData name="Sondre Hårstad" userId="896b90e4-5606-4b14-8526-9d92d18593e1" providerId="ADAL" clId="{3BAF3FE9-E58C-2145-8060-7BE5FF166D8E}" dt="2024-09-02T09:59:38.530" v="491"/>
          <ac:picMkLst>
            <pc:docMk/>
            <pc:sldMk cId="2378140858" sldId="283"/>
            <ac:picMk id="70" creationId="{B6F7F06A-090F-637C-4EBC-07388ADDF923}"/>
          </ac:picMkLst>
        </pc:picChg>
        <pc:picChg chg="add mod">
          <ac:chgData name="Sondre Hårstad" userId="896b90e4-5606-4b14-8526-9d92d18593e1" providerId="ADAL" clId="{3BAF3FE9-E58C-2145-8060-7BE5FF166D8E}" dt="2024-09-02T09:59:38.530" v="491"/>
          <ac:picMkLst>
            <pc:docMk/>
            <pc:sldMk cId="2378140858" sldId="283"/>
            <ac:picMk id="71" creationId="{A64872B5-BC19-175A-73F1-7BFDC98381A1}"/>
          </ac:picMkLst>
        </pc:picChg>
        <pc:picChg chg="add mod">
          <ac:chgData name="Sondre Hårstad" userId="896b90e4-5606-4b14-8526-9d92d18593e1" providerId="ADAL" clId="{3BAF3FE9-E58C-2145-8060-7BE5FF166D8E}" dt="2024-09-02T09:59:38.530" v="491"/>
          <ac:picMkLst>
            <pc:docMk/>
            <pc:sldMk cId="2378140858" sldId="283"/>
            <ac:picMk id="72" creationId="{9E4B1294-1ABB-169B-1ADD-2684333D3652}"/>
          </ac:picMkLst>
        </pc:picChg>
        <pc:picChg chg="add mod">
          <ac:chgData name="Sondre Hårstad" userId="896b90e4-5606-4b14-8526-9d92d18593e1" providerId="ADAL" clId="{3BAF3FE9-E58C-2145-8060-7BE5FF166D8E}" dt="2024-09-02T09:59:38.530" v="491"/>
          <ac:picMkLst>
            <pc:docMk/>
            <pc:sldMk cId="2378140858" sldId="283"/>
            <ac:picMk id="73" creationId="{DABAAAE3-D021-4F07-5207-942FF66D6F44}"/>
          </ac:picMkLst>
        </pc:picChg>
        <pc:picChg chg="add mod">
          <ac:chgData name="Sondre Hårstad" userId="896b90e4-5606-4b14-8526-9d92d18593e1" providerId="ADAL" clId="{3BAF3FE9-E58C-2145-8060-7BE5FF166D8E}" dt="2024-09-02T09:59:38.530" v="491"/>
          <ac:picMkLst>
            <pc:docMk/>
            <pc:sldMk cId="2378140858" sldId="283"/>
            <ac:picMk id="74" creationId="{0B9DD40F-56BA-DB18-4F3B-6B06ECE3E12D}"/>
          </ac:picMkLst>
        </pc:picChg>
        <pc:picChg chg="add mod">
          <ac:chgData name="Sondre Hårstad" userId="896b90e4-5606-4b14-8526-9d92d18593e1" providerId="ADAL" clId="{3BAF3FE9-E58C-2145-8060-7BE5FF166D8E}" dt="2024-09-02T09:59:38.530" v="491"/>
          <ac:picMkLst>
            <pc:docMk/>
            <pc:sldMk cId="2378140858" sldId="283"/>
            <ac:picMk id="75" creationId="{6D29C41E-0D79-8422-4D35-AB86449B1981}"/>
          </ac:picMkLst>
        </pc:picChg>
        <pc:picChg chg="add mod">
          <ac:chgData name="Sondre Hårstad" userId="896b90e4-5606-4b14-8526-9d92d18593e1" providerId="ADAL" clId="{3BAF3FE9-E58C-2145-8060-7BE5FF166D8E}" dt="2024-09-02T09:59:38.530" v="491"/>
          <ac:picMkLst>
            <pc:docMk/>
            <pc:sldMk cId="2378140858" sldId="283"/>
            <ac:picMk id="76" creationId="{6900667C-50A7-E827-D8A6-DF7522BE8863}"/>
          </ac:picMkLst>
        </pc:picChg>
        <pc:picChg chg="add mod">
          <ac:chgData name="Sondre Hårstad" userId="896b90e4-5606-4b14-8526-9d92d18593e1" providerId="ADAL" clId="{3BAF3FE9-E58C-2145-8060-7BE5FF166D8E}" dt="2024-09-02T09:59:38.530" v="491"/>
          <ac:picMkLst>
            <pc:docMk/>
            <pc:sldMk cId="2378140858" sldId="283"/>
            <ac:picMk id="77" creationId="{2CB4C96F-674A-7CCA-1AC0-3ADC74746BBA}"/>
          </ac:picMkLst>
        </pc:picChg>
        <pc:picChg chg="add mod">
          <ac:chgData name="Sondre Hårstad" userId="896b90e4-5606-4b14-8526-9d92d18593e1" providerId="ADAL" clId="{3BAF3FE9-E58C-2145-8060-7BE5FF166D8E}" dt="2024-09-02T09:59:38.530" v="491"/>
          <ac:picMkLst>
            <pc:docMk/>
            <pc:sldMk cId="2378140858" sldId="283"/>
            <ac:picMk id="78" creationId="{3A1D10D1-A695-533A-D6AB-07CA4F1E1C94}"/>
          </ac:picMkLst>
        </pc:picChg>
        <pc:picChg chg="add mod">
          <ac:chgData name="Sondre Hårstad" userId="896b90e4-5606-4b14-8526-9d92d18593e1" providerId="ADAL" clId="{3BAF3FE9-E58C-2145-8060-7BE5FF166D8E}" dt="2024-09-02T09:59:38.530" v="491"/>
          <ac:picMkLst>
            <pc:docMk/>
            <pc:sldMk cId="2378140858" sldId="283"/>
            <ac:picMk id="79" creationId="{C01CC8CD-4B05-1220-9BA3-1949DC589B96}"/>
          </ac:picMkLst>
        </pc:picChg>
      </pc:sldChg>
      <pc:sldChg chg="addSp delSp modSp add mod">
        <pc:chgData name="Sondre Hårstad" userId="896b90e4-5606-4b14-8526-9d92d18593e1" providerId="ADAL" clId="{3BAF3FE9-E58C-2145-8060-7BE5FF166D8E}" dt="2024-09-02T10:00:33.580" v="514"/>
        <pc:sldMkLst>
          <pc:docMk/>
          <pc:sldMk cId="2439941050" sldId="284"/>
        </pc:sldMkLst>
        <pc:spChg chg="mod">
          <ac:chgData name="Sondre Hårstad" userId="896b90e4-5606-4b14-8526-9d92d18593e1" providerId="ADAL" clId="{3BAF3FE9-E58C-2145-8060-7BE5FF166D8E}" dt="2024-09-02T10:00:23.639" v="512" actId="1076"/>
          <ac:spMkLst>
            <pc:docMk/>
            <pc:sldMk cId="2439941050" sldId="284"/>
            <ac:spMk id="9" creationId="{F7FFB40D-A410-E093-9816-104B79E91C88}"/>
          </ac:spMkLst>
        </pc:spChg>
        <pc:grpChg chg="del">
          <ac:chgData name="Sondre Hårstad" userId="896b90e4-5606-4b14-8526-9d92d18593e1" providerId="ADAL" clId="{3BAF3FE9-E58C-2145-8060-7BE5FF166D8E}" dt="2024-09-02T10:00:26.036" v="513" actId="478"/>
          <ac:grpSpMkLst>
            <pc:docMk/>
            <pc:sldMk cId="2439941050" sldId="284"/>
            <ac:grpSpMk id="49" creationId="{31658177-51D5-4DB7-D672-93A097359B86}"/>
          </ac:grpSpMkLst>
        </pc:grpChg>
        <pc:picChg chg="add mod">
          <ac:chgData name="Sondre Hårstad" userId="896b90e4-5606-4b14-8526-9d92d18593e1" providerId="ADAL" clId="{3BAF3FE9-E58C-2145-8060-7BE5FF166D8E}" dt="2024-09-02T10:00:33.580" v="514"/>
          <ac:picMkLst>
            <pc:docMk/>
            <pc:sldMk cId="2439941050" sldId="284"/>
            <ac:picMk id="2" creationId="{CB421128-C0A3-DBD4-720C-ACC06C6E0BF0}"/>
          </ac:picMkLst>
        </pc:picChg>
        <pc:picChg chg="add mod">
          <ac:chgData name="Sondre Hårstad" userId="896b90e4-5606-4b14-8526-9d92d18593e1" providerId="ADAL" clId="{3BAF3FE9-E58C-2145-8060-7BE5FF166D8E}" dt="2024-09-02T10:00:33.580" v="514"/>
          <ac:picMkLst>
            <pc:docMk/>
            <pc:sldMk cId="2439941050" sldId="284"/>
            <ac:picMk id="3" creationId="{C645BA84-96AA-4CF6-2F77-D64DF58280FD}"/>
          </ac:picMkLst>
        </pc:picChg>
        <pc:picChg chg="add mod">
          <ac:chgData name="Sondre Hårstad" userId="896b90e4-5606-4b14-8526-9d92d18593e1" providerId="ADAL" clId="{3BAF3FE9-E58C-2145-8060-7BE5FF166D8E}" dt="2024-09-02T10:00:33.580" v="514"/>
          <ac:picMkLst>
            <pc:docMk/>
            <pc:sldMk cId="2439941050" sldId="284"/>
            <ac:picMk id="4" creationId="{5AACD976-E2B5-75D7-5879-F44F0F5E6872}"/>
          </ac:picMkLst>
        </pc:picChg>
        <pc:picChg chg="add mod">
          <ac:chgData name="Sondre Hårstad" userId="896b90e4-5606-4b14-8526-9d92d18593e1" providerId="ADAL" clId="{3BAF3FE9-E58C-2145-8060-7BE5FF166D8E}" dt="2024-09-02T10:00:33.580" v="514"/>
          <ac:picMkLst>
            <pc:docMk/>
            <pc:sldMk cId="2439941050" sldId="284"/>
            <ac:picMk id="5" creationId="{D2E22E19-7020-37A5-29DF-11267B7A155D}"/>
          </ac:picMkLst>
        </pc:picChg>
        <pc:picChg chg="add mod">
          <ac:chgData name="Sondre Hårstad" userId="896b90e4-5606-4b14-8526-9d92d18593e1" providerId="ADAL" clId="{3BAF3FE9-E58C-2145-8060-7BE5FF166D8E}" dt="2024-09-02T10:00:33.580" v="514"/>
          <ac:picMkLst>
            <pc:docMk/>
            <pc:sldMk cId="2439941050" sldId="284"/>
            <ac:picMk id="6" creationId="{FBCEDFB5-0BCB-0374-189D-16A118D6F687}"/>
          </ac:picMkLst>
        </pc:picChg>
        <pc:picChg chg="add mod">
          <ac:chgData name="Sondre Hårstad" userId="896b90e4-5606-4b14-8526-9d92d18593e1" providerId="ADAL" clId="{3BAF3FE9-E58C-2145-8060-7BE5FF166D8E}" dt="2024-09-02T10:00:33.580" v="514"/>
          <ac:picMkLst>
            <pc:docMk/>
            <pc:sldMk cId="2439941050" sldId="284"/>
            <ac:picMk id="7" creationId="{4645F0BD-78D1-370D-0469-A41E63A8D616}"/>
          </ac:picMkLst>
        </pc:picChg>
        <pc:picChg chg="add mod">
          <ac:chgData name="Sondre Hårstad" userId="896b90e4-5606-4b14-8526-9d92d18593e1" providerId="ADAL" clId="{3BAF3FE9-E58C-2145-8060-7BE5FF166D8E}" dt="2024-09-02T10:00:33.580" v="514"/>
          <ac:picMkLst>
            <pc:docMk/>
            <pc:sldMk cId="2439941050" sldId="284"/>
            <ac:picMk id="8" creationId="{4EE6A552-0ED7-319F-872D-B2E4B496710A}"/>
          </ac:picMkLst>
        </pc:picChg>
        <pc:picChg chg="add mod">
          <ac:chgData name="Sondre Hårstad" userId="896b90e4-5606-4b14-8526-9d92d18593e1" providerId="ADAL" clId="{3BAF3FE9-E58C-2145-8060-7BE5FF166D8E}" dt="2024-09-02T10:00:33.580" v="514"/>
          <ac:picMkLst>
            <pc:docMk/>
            <pc:sldMk cId="2439941050" sldId="284"/>
            <ac:picMk id="10" creationId="{E19ABBA1-E995-B368-05FB-BC6CA460C9F4}"/>
          </ac:picMkLst>
        </pc:picChg>
        <pc:picChg chg="add mod">
          <ac:chgData name="Sondre Hårstad" userId="896b90e4-5606-4b14-8526-9d92d18593e1" providerId="ADAL" clId="{3BAF3FE9-E58C-2145-8060-7BE5FF166D8E}" dt="2024-09-02T10:00:33.580" v="514"/>
          <ac:picMkLst>
            <pc:docMk/>
            <pc:sldMk cId="2439941050" sldId="284"/>
            <ac:picMk id="11" creationId="{A20B04AA-F1B6-6723-C751-FB4A165959DD}"/>
          </ac:picMkLst>
        </pc:picChg>
        <pc:picChg chg="add mod">
          <ac:chgData name="Sondre Hårstad" userId="896b90e4-5606-4b14-8526-9d92d18593e1" providerId="ADAL" clId="{3BAF3FE9-E58C-2145-8060-7BE5FF166D8E}" dt="2024-09-02T10:00:33.580" v="514"/>
          <ac:picMkLst>
            <pc:docMk/>
            <pc:sldMk cId="2439941050" sldId="284"/>
            <ac:picMk id="12" creationId="{D6CCCBAB-8629-B18B-C5BA-2EDA849373A0}"/>
          </ac:picMkLst>
        </pc:picChg>
        <pc:picChg chg="add mod">
          <ac:chgData name="Sondre Hårstad" userId="896b90e4-5606-4b14-8526-9d92d18593e1" providerId="ADAL" clId="{3BAF3FE9-E58C-2145-8060-7BE5FF166D8E}" dt="2024-09-02T10:00:33.580" v="514"/>
          <ac:picMkLst>
            <pc:docMk/>
            <pc:sldMk cId="2439941050" sldId="284"/>
            <ac:picMk id="13" creationId="{BAE0DD91-6982-8E7E-816C-789269140752}"/>
          </ac:picMkLst>
        </pc:picChg>
        <pc:picChg chg="add mod">
          <ac:chgData name="Sondre Hårstad" userId="896b90e4-5606-4b14-8526-9d92d18593e1" providerId="ADAL" clId="{3BAF3FE9-E58C-2145-8060-7BE5FF166D8E}" dt="2024-09-02T10:00:33.580" v="514"/>
          <ac:picMkLst>
            <pc:docMk/>
            <pc:sldMk cId="2439941050" sldId="284"/>
            <ac:picMk id="14" creationId="{8CD63E04-D05C-A62B-A196-83332B559FDA}"/>
          </ac:picMkLst>
        </pc:picChg>
        <pc:picChg chg="add mod">
          <ac:chgData name="Sondre Hårstad" userId="896b90e4-5606-4b14-8526-9d92d18593e1" providerId="ADAL" clId="{3BAF3FE9-E58C-2145-8060-7BE5FF166D8E}" dt="2024-09-02T10:00:33.580" v="514"/>
          <ac:picMkLst>
            <pc:docMk/>
            <pc:sldMk cId="2439941050" sldId="284"/>
            <ac:picMk id="15" creationId="{E5821940-3761-B627-1150-C1340DB87E6D}"/>
          </ac:picMkLst>
        </pc:picChg>
        <pc:picChg chg="add mod">
          <ac:chgData name="Sondre Hårstad" userId="896b90e4-5606-4b14-8526-9d92d18593e1" providerId="ADAL" clId="{3BAF3FE9-E58C-2145-8060-7BE5FF166D8E}" dt="2024-09-02T10:00:33.580" v="514"/>
          <ac:picMkLst>
            <pc:docMk/>
            <pc:sldMk cId="2439941050" sldId="284"/>
            <ac:picMk id="16" creationId="{AF432C67-5F05-917E-0D76-51BB771CCA78}"/>
          </ac:picMkLst>
        </pc:picChg>
        <pc:picChg chg="add mod">
          <ac:chgData name="Sondre Hårstad" userId="896b90e4-5606-4b14-8526-9d92d18593e1" providerId="ADAL" clId="{3BAF3FE9-E58C-2145-8060-7BE5FF166D8E}" dt="2024-09-02T10:00:33.580" v="514"/>
          <ac:picMkLst>
            <pc:docMk/>
            <pc:sldMk cId="2439941050" sldId="284"/>
            <ac:picMk id="17" creationId="{E50E1F8E-DA32-D0E6-7140-DEC81E8055A6}"/>
          </ac:picMkLst>
        </pc:picChg>
        <pc:picChg chg="add mod">
          <ac:chgData name="Sondre Hårstad" userId="896b90e4-5606-4b14-8526-9d92d18593e1" providerId="ADAL" clId="{3BAF3FE9-E58C-2145-8060-7BE5FF166D8E}" dt="2024-09-02T10:00:33.580" v="514"/>
          <ac:picMkLst>
            <pc:docMk/>
            <pc:sldMk cId="2439941050" sldId="284"/>
            <ac:picMk id="18" creationId="{3173FE63-6CCA-D1AA-4D21-3C15CF2D03AB}"/>
          </ac:picMkLst>
        </pc:picChg>
        <pc:picChg chg="add mod">
          <ac:chgData name="Sondre Hårstad" userId="896b90e4-5606-4b14-8526-9d92d18593e1" providerId="ADAL" clId="{3BAF3FE9-E58C-2145-8060-7BE5FF166D8E}" dt="2024-09-02T10:00:33.580" v="514"/>
          <ac:picMkLst>
            <pc:docMk/>
            <pc:sldMk cId="2439941050" sldId="284"/>
            <ac:picMk id="19" creationId="{4C88742F-AB74-2109-6C86-D0856C7F3202}"/>
          </ac:picMkLst>
        </pc:picChg>
        <pc:picChg chg="add mod">
          <ac:chgData name="Sondre Hårstad" userId="896b90e4-5606-4b14-8526-9d92d18593e1" providerId="ADAL" clId="{3BAF3FE9-E58C-2145-8060-7BE5FF166D8E}" dt="2024-09-02T10:00:33.580" v="514"/>
          <ac:picMkLst>
            <pc:docMk/>
            <pc:sldMk cId="2439941050" sldId="284"/>
            <ac:picMk id="20" creationId="{6E6CF8E5-6051-5462-5CD9-D547852F4AA4}"/>
          </ac:picMkLst>
        </pc:picChg>
        <pc:picChg chg="add mod">
          <ac:chgData name="Sondre Hårstad" userId="896b90e4-5606-4b14-8526-9d92d18593e1" providerId="ADAL" clId="{3BAF3FE9-E58C-2145-8060-7BE5FF166D8E}" dt="2024-09-02T10:00:33.580" v="514"/>
          <ac:picMkLst>
            <pc:docMk/>
            <pc:sldMk cId="2439941050" sldId="284"/>
            <ac:picMk id="21" creationId="{23DCBB3A-33F9-7E06-B85B-B167FFB1C4C1}"/>
          </ac:picMkLst>
        </pc:picChg>
        <pc:picChg chg="add mod">
          <ac:chgData name="Sondre Hårstad" userId="896b90e4-5606-4b14-8526-9d92d18593e1" providerId="ADAL" clId="{3BAF3FE9-E58C-2145-8060-7BE5FF166D8E}" dt="2024-09-02T10:00:33.580" v="514"/>
          <ac:picMkLst>
            <pc:docMk/>
            <pc:sldMk cId="2439941050" sldId="284"/>
            <ac:picMk id="22" creationId="{C20BF879-D44D-7E5B-8A3E-BA96CA25C776}"/>
          </ac:picMkLst>
        </pc:picChg>
        <pc:picChg chg="add mod">
          <ac:chgData name="Sondre Hårstad" userId="896b90e4-5606-4b14-8526-9d92d18593e1" providerId="ADAL" clId="{3BAF3FE9-E58C-2145-8060-7BE5FF166D8E}" dt="2024-09-02T10:00:33.580" v="514"/>
          <ac:picMkLst>
            <pc:docMk/>
            <pc:sldMk cId="2439941050" sldId="284"/>
            <ac:picMk id="23" creationId="{44B19297-9A0C-8667-012B-270C0CD81E31}"/>
          </ac:picMkLst>
        </pc:picChg>
        <pc:picChg chg="add mod">
          <ac:chgData name="Sondre Hårstad" userId="896b90e4-5606-4b14-8526-9d92d18593e1" providerId="ADAL" clId="{3BAF3FE9-E58C-2145-8060-7BE5FF166D8E}" dt="2024-09-02T10:00:33.580" v="514"/>
          <ac:picMkLst>
            <pc:docMk/>
            <pc:sldMk cId="2439941050" sldId="284"/>
            <ac:picMk id="24" creationId="{75B0159B-0CFC-D688-4196-01EC8C761228}"/>
          </ac:picMkLst>
        </pc:picChg>
        <pc:picChg chg="add mod">
          <ac:chgData name="Sondre Hårstad" userId="896b90e4-5606-4b14-8526-9d92d18593e1" providerId="ADAL" clId="{3BAF3FE9-E58C-2145-8060-7BE5FF166D8E}" dt="2024-09-02T10:00:33.580" v="514"/>
          <ac:picMkLst>
            <pc:docMk/>
            <pc:sldMk cId="2439941050" sldId="284"/>
            <ac:picMk id="25" creationId="{17183A23-DBCE-5AC2-FEB1-45205089339E}"/>
          </ac:picMkLst>
        </pc:picChg>
        <pc:picChg chg="add mod">
          <ac:chgData name="Sondre Hårstad" userId="896b90e4-5606-4b14-8526-9d92d18593e1" providerId="ADAL" clId="{3BAF3FE9-E58C-2145-8060-7BE5FF166D8E}" dt="2024-09-02T10:00:33.580" v="514"/>
          <ac:picMkLst>
            <pc:docMk/>
            <pc:sldMk cId="2439941050" sldId="284"/>
            <ac:picMk id="26" creationId="{4CBD8B31-A594-E5F2-AC6D-417B17E5EA45}"/>
          </ac:picMkLst>
        </pc:picChg>
        <pc:picChg chg="add mod">
          <ac:chgData name="Sondre Hårstad" userId="896b90e4-5606-4b14-8526-9d92d18593e1" providerId="ADAL" clId="{3BAF3FE9-E58C-2145-8060-7BE5FF166D8E}" dt="2024-09-02T10:00:33.580" v="514"/>
          <ac:picMkLst>
            <pc:docMk/>
            <pc:sldMk cId="2439941050" sldId="284"/>
            <ac:picMk id="27" creationId="{DDCE3935-6087-E691-AEE0-AF437A0A4DC6}"/>
          </ac:picMkLst>
        </pc:picChg>
        <pc:picChg chg="del">
          <ac:chgData name="Sondre Hårstad" userId="896b90e4-5606-4b14-8526-9d92d18593e1" providerId="ADAL" clId="{3BAF3FE9-E58C-2145-8060-7BE5FF166D8E}" dt="2024-09-02T10:00:26.036" v="513" actId="478"/>
          <ac:picMkLst>
            <pc:docMk/>
            <pc:sldMk cId="2439941050" sldId="284"/>
            <ac:picMk id="29" creationId="{D150C207-2835-3162-5E1E-8A60EB163D94}"/>
          </ac:picMkLst>
        </pc:picChg>
        <pc:picChg chg="del">
          <ac:chgData name="Sondre Hårstad" userId="896b90e4-5606-4b14-8526-9d92d18593e1" providerId="ADAL" clId="{3BAF3FE9-E58C-2145-8060-7BE5FF166D8E}" dt="2024-09-02T10:00:26.036" v="513" actId="478"/>
          <ac:picMkLst>
            <pc:docMk/>
            <pc:sldMk cId="2439941050" sldId="284"/>
            <ac:picMk id="30" creationId="{FFC11C5B-07F4-6C91-1B34-5003AA73CF1D}"/>
          </ac:picMkLst>
        </pc:picChg>
        <pc:picChg chg="del">
          <ac:chgData name="Sondre Hårstad" userId="896b90e4-5606-4b14-8526-9d92d18593e1" providerId="ADAL" clId="{3BAF3FE9-E58C-2145-8060-7BE5FF166D8E}" dt="2024-09-02T10:00:26.036" v="513" actId="478"/>
          <ac:picMkLst>
            <pc:docMk/>
            <pc:sldMk cId="2439941050" sldId="284"/>
            <ac:picMk id="31" creationId="{52D4C6A2-A009-90C1-D1BE-EEC77E53009D}"/>
          </ac:picMkLst>
        </pc:picChg>
        <pc:picChg chg="del">
          <ac:chgData name="Sondre Hårstad" userId="896b90e4-5606-4b14-8526-9d92d18593e1" providerId="ADAL" clId="{3BAF3FE9-E58C-2145-8060-7BE5FF166D8E}" dt="2024-09-02T10:00:26.036" v="513" actId="478"/>
          <ac:picMkLst>
            <pc:docMk/>
            <pc:sldMk cId="2439941050" sldId="284"/>
            <ac:picMk id="32" creationId="{E5F5D844-B2D7-844D-DB2A-5BDC105214FC}"/>
          </ac:picMkLst>
        </pc:picChg>
        <pc:picChg chg="del">
          <ac:chgData name="Sondre Hårstad" userId="896b90e4-5606-4b14-8526-9d92d18593e1" providerId="ADAL" clId="{3BAF3FE9-E58C-2145-8060-7BE5FF166D8E}" dt="2024-09-02T10:00:26.036" v="513" actId="478"/>
          <ac:picMkLst>
            <pc:docMk/>
            <pc:sldMk cId="2439941050" sldId="284"/>
            <ac:picMk id="33" creationId="{63C29BF9-44BD-274C-DC26-851FDD4FF608}"/>
          </ac:picMkLst>
        </pc:picChg>
        <pc:picChg chg="del">
          <ac:chgData name="Sondre Hårstad" userId="896b90e4-5606-4b14-8526-9d92d18593e1" providerId="ADAL" clId="{3BAF3FE9-E58C-2145-8060-7BE5FF166D8E}" dt="2024-09-02T10:00:26.036" v="513" actId="478"/>
          <ac:picMkLst>
            <pc:docMk/>
            <pc:sldMk cId="2439941050" sldId="284"/>
            <ac:picMk id="34" creationId="{70F31930-F0A8-CD8F-ECB5-14BA75862712}"/>
          </ac:picMkLst>
        </pc:picChg>
        <pc:picChg chg="del">
          <ac:chgData name="Sondre Hårstad" userId="896b90e4-5606-4b14-8526-9d92d18593e1" providerId="ADAL" clId="{3BAF3FE9-E58C-2145-8060-7BE5FF166D8E}" dt="2024-09-02T10:00:26.036" v="513" actId="478"/>
          <ac:picMkLst>
            <pc:docMk/>
            <pc:sldMk cId="2439941050" sldId="284"/>
            <ac:picMk id="35" creationId="{41DF064A-9B16-282D-E703-A0A4D648EF5A}"/>
          </ac:picMkLst>
        </pc:picChg>
        <pc:picChg chg="del">
          <ac:chgData name="Sondre Hårstad" userId="896b90e4-5606-4b14-8526-9d92d18593e1" providerId="ADAL" clId="{3BAF3FE9-E58C-2145-8060-7BE5FF166D8E}" dt="2024-09-02T10:00:26.036" v="513" actId="478"/>
          <ac:picMkLst>
            <pc:docMk/>
            <pc:sldMk cId="2439941050" sldId="284"/>
            <ac:picMk id="36" creationId="{14A05017-BB8D-21C2-F799-6A7EE33468FC}"/>
          </ac:picMkLst>
        </pc:picChg>
        <pc:picChg chg="del">
          <ac:chgData name="Sondre Hårstad" userId="896b90e4-5606-4b14-8526-9d92d18593e1" providerId="ADAL" clId="{3BAF3FE9-E58C-2145-8060-7BE5FF166D8E}" dt="2024-09-02T10:00:26.036" v="513" actId="478"/>
          <ac:picMkLst>
            <pc:docMk/>
            <pc:sldMk cId="2439941050" sldId="284"/>
            <ac:picMk id="37" creationId="{33410D3E-91D7-AAD1-1014-BEEB54553AE5}"/>
          </ac:picMkLst>
        </pc:picChg>
        <pc:picChg chg="del">
          <ac:chgData name="Sondre Hårstad" userId="896b90e4-5606-4b14-8526-9d92d18593e1" providerId="ADAL" clId="{3BAF3FE9-E58C-2145-8060-7BE5FF166D8E}" dt="2024-09-02T10:00:26.036" v="513" actId="478"/>
          <ac:picMkLst>
            <pc:docMk/>
            <pc:sldMk cId="2439941050" sldId="284"/>
            <ac:picMk id="38" creationId="{B94DABD7-3FDB-FFAF-158D-66355C973361}"/>
          </ac:picMkLst>
        </pc:picChg>
        <pc:picChg chg="del">
          <ac:chgData name="Sondre Hårstad" userId="896b90e4-5606-4b14-8526-9d92d18593e1" providerId="ADAL" clId="{3BAF3FE9-E58C-2145-8060-7BE5FF166D8E}" dt="2024-09-02T10:00:26.036" v="513" actId="478"/>
          <ac:picMkLst>
            <pc:docMk/>
            <pc:sldMk cId="2439941050" sldId="284"/>
            <ac:picMk id="39" creationId="{7F896D0D-1CC8-CBD8-23D8-7FD9E96EA164}"/>
          </ac:picMkLst>
        </pc:picChg>
        <pc:picChg chg="del">
          <ac:chgData name="Sondre Hårstad" userId="896b90e4-5606-4b14-8526-9d92d18593e1" providerId="ADAL" clId="{3BAF3FE9-E58C-2145-8060-7BE5FF166D8E}" dt="2024-09-02T10:00:26.036" v="513" actId="478"/>
          <ac:picMkLst>
            <pc:docMk/>
            <pc:sldMk cId="2439941050" sldId="284"/>
            <ac:picMk id="40" creationId="{36B5BC34-727D-38F2-B2C5-21A0C8E4C412}"/>
          </ac:picMkLst>
        </pc:picChg>
        <pc:picChg chg="del">
          <ac:chgData name="Sondre Hårstad" userId="896b90e4-5606-4b14-8526-9d92d18593e1" providerId="ADAL" clId="{3BAF3FE9-E58C-2145-8060-7BE5FF166D8E}" dt="2024-09-02T10:00:26.036" v="513" actId="478"/>
          <ac:picMkLst>
            <pc:docMk/>
            <pc:sldMk cId="2439941050" sldId="284"/>
            <ac:picMk id="41" creationId="{6A5D4041-8D5E-0465-87CD-DA4B15CFE7B5}"/>
          </ac:picMkLst>
        </pc:picChg>
        <pc:picChg chg="del">
          <ac:chgData name="Sondre Hårstad" userId="896b90e4-5606-4b14-8526-9d92d18593e1" providerId="ADAL" clId="{3BAF3FE9-E58C-2145-8060-7BE5FF166D8E}" dt="2024-09-02T10:00:26.036" v="513" actId="478"/>
          <ac:picMkLst>
            <pc:docMk/>
            <pc:sldMk cId="2439941050" sldId="284"/>
            <ac:picMk id="42" creationId="{06663CF9-43D5-F39C-F7F1-C47BE723A77A}"/>
          </ac:picMkLst>
        </pc:picChg>
        <pc:picChg chg="del">
          <ac:chgData name="Sondre Hårstad" userId="896b90e4-5606-4b14-8526-9d92d18593e1" providerId="ADAL" clId="{3BAF3FE9-E58C-2145-8060-7BE5FF166D8E}" dt="2024-09-02T10:00:26.036" v="513" actId="478"/>
          <ac:picMkLst>
            <pc:docMk/>
            <pc:sldMk cId="2439941050" sldId="284"/>
            <ac:picMk id="43" creationId="{A8F9C385-E13A-73D0-ADC0-15AF21A12EED}"/>
          </ac:picMkLst>
        </pc:picChg>
        <pc:picChg chg="del">
          <ac:chgData name="Sondre Hårstad" userId="896b90e4-5606-4b14-8526-9d92d18593e1" providerId="ADAL" clId="{3BAF3FE9-E58C-2145-8060-7BE5FF166D8E}" dt="2024-09-02T10:00:26.036" v="513" actId="478"/>
          <ac:picMkLst>
            <pc:docMk/>
            <pc:sldMk cId="2439941050" sldId="284"/>
            <ac:picMk id="44" creationId="{4E172EAD-2214-626B-1920-6C0A489F1493}"/>
          </ac:picMkLst>
        </pc:picChg>
        <pc:picChg chg="del">
          <ac:chgData name="Sondre Hårstad" userId="896b90e4-5606-4b14-8526-9d92d18593e1" providerId="ADAL" clId="{3BAF3FE9-E58C-2145-8060-7BE5FF166D8E}" dt="2024-09-02T10:00:26.036" v="513" actId="478"/>
          <ac:picMkLst>
            <pc:docMk/>
            <pc:sldMk cId="2439941050" sldId="284"/>
            <ac:picMk id="45" creationId="{9BA63A35-D462-A8DD-5414-F573743293ED}"/>
          </ac:picMkLst>
        </pc:picChg>
        <pc:picChg chg="del">
          <ac:chgData name="Sondre Hårstad" userId="896b90e4-5606-4b14-8526-9d92d18593e1" providerId="ADAL" clId="{3BAF3FE9-E58C-2145-8060-7BE5FF166D8E}" dt="2024-09-02T10:00:26.036" v="513" actId="478"/>
          <ac:picMkLst>
            <pc:docMk/>
            <pc:sldMk cId="2439941050" sldId="284"/>
            <ac:picMk id="46" creationId="{2CB987D8-2C04-AE38-F3A5-2B272498C75F}"/>
          </ac:picMkLst>
        </pc:picChg>
        <pc:picChg chg="del">
          <ac:chgData name="Sondre Hårstad" userId="896b90e4-5606-4b14-8526-9d92d18593e1" providerId="ADAL" clId="{3BAF3FE9-E58C-2145-8060-7BE5FF166D8E}" dt="2024-09-02T10:00:26.036" v="513" actId="478"/>
          <ac:picMkLst>
            <pc:docMk/>
            <pc:sldMk cId="2439941050" sldId="284"/>
            <ac:picMk id="47" creationId="{073B7D4B-F806-9097-A287-FDA33F3F7B1E}"/>
          </ac:picMkLst>
        </pc:picChg>
        <pc:picChg chg="del">
          <ac:chgData name="Sondre Hårstad" userId="896b90e4-5606-4b14-8526-9d92d18593e1" providerId="ADAL" clId="{3BAF3FE9-E58C-2145-8060-7BE5FF166D8E}" dt="2024-09-02T10:00:26.036" v="513" actId="478"/>
          <ac:picMkLst>
            <pc:docMk/>
            <pc:sldMk cId="2439941050" sldId="284"/>
            <ac:picMk id="48" creationId="{D09B7B38-A0BC-8F05-27CD-05128859EE18}"/>
          </ac:picMkLst>
        </pc:picChg>
        <pc:picChg chg="del">
          <ac:chgData name="Sondre Hårstad" userId="896b90e4-5606-4b14-8526-9d92d18593e1" providerId="ADAL" clId="{3BAF3FE9-E58C-2145-8060-7BE5FF166D8E}" dt="2024-09-02T10:00:26.036" v="513" actId="478"/>
          <ac:picMkLst>
            <pc:docMk/>
            <pc:sldMk cId="2439941050" sldId="284"/>
            <ac:picMk id="60" creationId="{2962CD7F-4366-766C-7817-8D6B8E150F2B}"/>
          </ac:picMkLst>
        </pc:picChg>
        <pc:picChg chg="del">
          <ac:chgData name="Sondre Hårstad" userId="896b90e4-5606-4b14-8526-9d92d18593e1" providerId="ADAL" clId="{3BAF3FE9-E58C-2145-8060-7BE5FF166D8E}" dt="2024-09-02T10:00:26.036" v="513" actId="478"/>
          <ac:picMkLst>
            <pc:docMk/>
            <pc:sldMk cId="2439941050" sldId="284"/>
            <ac:picMk id="61" creationId="{32BA36C5-C270-D545-0B2B-4B917636BE9C}"/>
          </ac:picMkLst>
        </pc:picChg>
        <pc:picChg chg="del">
          <ac:chgData name="Sondre Hårstad" userId="896b90e4-5606-4b14-8526-9d92d18593e1" providerId="ADAL" clId="{3BAF3FE9-E58C-2145-8060-7BE5FF166D8E}" dt="2024-09-02T10:00:26.036" v="513" actId="478"/>
          <ac:picMkLst>
            <pc:docMk/>
            <pc:sldMk cId="2439941050" sldId="284"/>
            <ac:picMk id="62" creationId="{9FAB6759-B2CA-9C75-147C-1E644E220DF3}"/>
          </ac:picMkLst>
        </pc:picChg>
        <pc:picChg chg="del">
          <ac:chgData name="Sondre Hårstad" userId="896b90e4-5606-4b14-8526-9d92d18593e1" providerId="ADAL" clId="{3BAF3FE9-E58C-2145-8060-7BE5FF166D8E}" dt="2024-09-02T10:00:26.036" v="513" actId="478"/>
          <ac:picMkLst>
            <pc:docMk/>
            <pc:sldMk cId="2439941050" sldId="284"/>
            <ac:picMk id="63" creationId="{0A47CC54-26D3-D620-6C63-DE0804FAB2B9}"/>
          </ac:picMkLst>
        </pc:picChg>
        <pc:picChg chg="del">
          <ac:chgData name="Sondre Hårstad" userId="896b90e4-5606-4b14-8526-9d92d18593e1" providerId="ADAL" clId="{3BAF3FE9-E58C-2145-8060-7BE5FF166D8E}" dt="2024-09-02T10:00:26.036" v="513" actId="478"/>
          <ac:picMkLst>
            <pc:docMk/>
            <pc:sldMk cId="2439941050" sldId="284"/>
            <ac:picMk id="64" creationId="{957218CF-1417-411E-BF72-023AAA6F2CB4}"/>
          </ac:picMkLst>
        </pc:picChg>
        <pc:picChg chg="del">
          <ac:chgData name="Sondre Hårstad" userId="896b90e4-5606-4b14-8526-9d92d18593e1" providerId="ADAL" clId="{3BAF3FE9-E58C-2145-8060-7BE5FF166D8E}" dt="2024-09-02T10:00:26.036" v="513" actId="478"/>
          <ac:picMkLst>
            <pc:docMk/>
            <pc:sldMk cId="2439941050" sldId="284"/>
            <ac:picMk id="65" creationId="{45DE8E59-2A5E-4D51-888C-31D4D8D8743E}"/>
          </ac:picMkLst>
        </pc:picChg>
        <pc:picChg chg="del">
          <ac:chgData name="Sondre Hårstad" userId="896b90e4-5606-4b14-8526-9d92d18593e1" providerId="ADAL" clId="{3BAF3FE9-E58C-2145-8060-7BE5FF166D8E}" dt="2024-09-02T10:00:26.036" v="513" actId="478"/>
          <ac:picMkLst>
            <pc:docMk/>
            <pc:sldMk cId="2439941050" sldId="284"/>
            <ac:picMk id="66" creationId="{8C0A6C5F-0654-EE12-4D57-9BE68D83C8F0}"/>
          </ac:picMkLst>
        </pc:picChg>
        <pc:picChg chg="del">
          <ac:chgData name="Sondre Hårstad" userId="896b90e4-5606-4b14-8526-9d92d18593e1" providerId="ADAL" clId="{3BAF3FE9-E58C-2145-8060-7BE5FF166D8E}" dt="2024-09-02T10:00:26.036" v="513" actId="478"/>
          <ac:picMkLst>
            <pc:docMk/>
            <pc:sldMk cId="2439941050" sldId="284"/>
            <ac:picMk id="67" creationId="{D18D332D-002C-BE0A-D0B9-37D703CF4D80}"/>
          </ac:picMkLst>
        </pc:picChg>
        <pc:picChg chg="del">
          <ac:chgData name="Sondre Hårstad" userId="896b90e4-5606-4b14-8526-9d92d18593e1" providerId="ADAL" clId="{3BAF3FE9-E58C-2145-8060-7BE5FF166D8E}" dt="2024-09-02T10:00:26.036" v="513" actId="478"/>
          <ac:picMkLst>
            <pc:docMk/>
            <pc:sldMk cId="2439941050" sldId="284"/>
            <ac:picMk id="68" creationId="{0DD0D8EB-7DDA-9284-E0F4-9932F9FB29C3}"/>
          </ac:picMkLst>
        </pc:picChg>
        <pc:picChg chg="del">
          <ac:chgData name="Sondre Hårstad" userId="896b90e4-5606-4b14-8526-9d92d18593e1" providerId="ADAL" clId="{3BAF3FE9-E58C-2145-8060-7BE5FF166D8E}" dt="2024-09-02T10:00:26.036" v="513" actId="478"/>
          <ac:picMkLst>
            <pc:docMk/>
            <pc:sldMk cId="2439941050" sldId="284"/>
            <ac:picMk id="69" creationId="{4FADF0D9-6B3E-8A0B-DEDC-419A1ECF3577}"/>
          </ac:picMkLst>
        </pc:picChg>
        <pc:picChg chg="del">
          <ac:chgData name="Sondre Hårstad" userId="896b90e4-5606-4b14-8526-9d92d18593e1" providerId="ADAL" clId="{3BAF3FE9-E58C-2145-8060-7BE5FF166D8E}" dt="2024-09-02T10:00:26.036" v="513" actId="478"/>
          <ac:picMkLst>
            <pc:docMk/>
            <pc:sldMk cId="2439941050" sldId="284"/>
            <ac:picMk id="70" creationId="{B6F7F06A-090F-637C-4EBC-07388ADDF923}"/>
          </ac:picMkLst>
        </pc:picChg>
        <pc:picChg chg="del">
          <ac:chgData name="Sondre Hårstad" userId="896b90e4-5606-4b14-8526-9d92d18593e1" providerId="ADAL" clId="{3BAF3FE9-E58C-2145-8060-7BE5FF166D8E}" dt="2024-09-02T10:00:26.036" v="513" actId="478"/>
          <ac:picMkLst>
            <pc:docMk/>
            <pc:sldMk cId="2439941050" sldId="284"/>
            <ac:picMk id="71" creationId="{A64872B5-BC19-175A-73F1-7BFDC98381A1}"/>
          </ac:picMkLst>
        </pc:picChg>
        <pc:picChg chg="del">
          <ac:chgData name="Sondre Hårstad" userId="896b90e4-5606-4b14-8526-9d92d18593e1" providerId="ADAL" clId="{3BAF3FE9-E58C-2145-8060-7BE5FF166D8E}" dt="2024-09-02T10:00:26.036" v="513" actId="478"/>
          <ac:picMkLst>
            <pc:docMk/>
            <pc:sldMk cId="2439941050" sldId="284"/>
            <ac:picMk id="72" creationId="{9E4B1294-1ABB-169B-1ADD-2684333D3652}"/>
          </ac:picMkLst>
        </pc:picChg>
        <pc:picChg chg="del">
          <ac:chgData name="Sondre Hårstad" userId="896b90e4-5606-4b14-8526-9d92d18593e1" providerId="ADAL" clId="{3BAF3FE9-E58C-2145-8060-7BE5FF166D8E}" dt="2024-09-02T10:00:26.036" v="513" actId="478"/>
          <ac:picMkLst>
            <pc:docMk/>
            <pc:sldMk cId="2439941050" sldId="284"/>
            <ac:picMk id="73" creationId="{DABAAAE3-D021-4F07-5207-942FF66D6F44}"/>
          </ac:picMkLst>
        </pc:picChg>
        <pc:picChg chg="del">
          <ac:chgData name="Sondre Hårstad" userId="896b90e4-5606-4b14-8526-9d92d18593e1" providerId="ADAL" clId="{3BAF3FE9-E58C-2145-8060-7BE5FF166D8E}" dt="2024-09-02T10:00:26.036" v="513" actId="478"/>
          <ac:picMkLst>
            <pc:docMk/>
            <pc:sldMk cId="2439941050" sldId="284"/>
            <ac:picMk id="74" creationId="{0B9DD40F-56BA-DB18-4F3B-6B06ECE3E12D}"/>
          </ac:picMkLst>
        </pc:picChg>
        <pc:picChg chg="del">
          <ac:chgData name="Sondre Hårstad" userId="896b90e4-5606-4b14-8526-9d92d18593e1" providerId="ADAL" clId="{3BAF3FE9-E58C-2145-8060-7BE5FF166D8E}" dt="2024-09-02T10:00:26.036" v="513" actId="478"/>
          <ac:picMkLst>
            <pc:docMk/>
            <pc:sldMk cId="2439941050" sldId="284"/>
            <ac:picMk id="75" creationId="{6D29C41E-0D79-8422-4D35-AB86449B1981}"/>
          </ac:picMkLst>
        </pc:picChg>
        <pc:picChg chg="del">
          <ac:chgData name="Sondre Hårstad" userId="896b90e4-5606-4b14-8526-9d92d18593e1" providerId="ADAL" clId="{3BAF3FE9-E58C-2145-8060-7BE5FF166D8E}" dt="2024-09-02T10:00:26.036" v="513" actId="478"/>
          <ac:picMkLst>
            <pc:docMk/>
            <pc:sldMk cId="2439941050" sldId="284"/>
            <ac:picMk id="76" creationId="{6900667C-50A7-E827-D8A6-DF7522BE8863}"/>
          </ac:picMkLst>
        </pc:picChg>
        <pc:picChg chg="del">
          <ac:chgData name="Sondre Hårstad" userId="896b90e4-5606-4b14-8526-9d92d18593e1" providerId="ADAL" clId="{3BAF3FE9-E58C-2145-8060-7BE5FF166D8E}" dt="2024-09-02T10:00:26.036" v="513" actId="478"/>
          <ac:picMkLst>
            <pc:docMk/>
            <pc:sldMk cId="2439941050" sldId="284"/>
            <ac:picMk id="77" creationId="{2CB4C96F-674A-7CCA-1AC0-3ADC74746BBA}"/>
          </ac:picMkLst>
        </pc:picChg>
        <pc:picChg chg="del">
          <ac:chgData name="Sondre Hårstad" userId="896b90e4-5606-4b14-8526-9d92d18593e1" providerId="ADAL" clId="{3BAF3FE9-E58C-2145-8060-7BE5FF166D8E}" dt="2024-09-02T10:00:26.036" v="513" actId="478"/>
          <ac:picMkLst>
            <pc:docMk/>
            <pc:sldMk cId="2439941050" sldId="284"/>
            <ac:picMk id="78" creationId="{3A1D10D1-A695-533A-D6AB-07CA4F1E1C94}"/>
          </ac:picMkLst>
        </pc:picChg>
        <pc:picChg chg="del">
          <ac:chgData name="Sondre Hårstad" userId="896b90e4-5606-4b14-8526-9d92d18593e1" providerId="ADAL" clId="{3BAF3FE9-E58C-2145-8060-7BE5FF166D8E}" dt="2024-09-02T10:00:26.036" v="513" actId="478"/>
          <ac:picMkLst>
            <pc:docMk/>
            <pc:sldMk cId="2439941050" sldId="284"/>
            <ac:picMk id="79" creationId="{C01CC8CD-4B05-1220-9BA3-1949DC589B96}"/>
          </ac:picMkLst>
        </pc:picChg>
        <pc:picChg chg="add mod">
          <ac:chgData name="Sondre Hårstad" userId="896b90e4-5606-4b14-8526-9d92d18593e1" providerId="ADAL" clId="{3BAF3FE9-E58C-2145-8060-7BE5FF166D8E}" dt="2024-09-02T10:00:33.580" v="514"/>
          <ac:picMkLst>
            <pc:docMk/>
            <pc:sldMk cId="2439941050" sldId="284"/>
            <ac:picMk id="80" creationId="{F44068C4-6EDB-304B-C9E5-DE715748B4C5}"/>
          </ac:picMkLst>
        </pc:picChg>
        <pc:picChg chg="add mod">
          <ac:chgData name="Sondre Hårstad" userId="896b90e4-5606-4b14-8526-9d92d18593e1" providerId="ADAL" clId="{3BAF3FE9-E58C-2145-8060-7BE5FF166D8E}" dt="2024-09-02T10:00:33.580" v="514"/>
          <ac:picMkLst>
            <pc:docMk/>
            <pc:sldMk cId="2439941050" sldId="284"/>
            <ac:picMk id="81" creationId="{A34B5918-B56B-D5AD-B55C-20F5155B40BB}"/>
          </ac:picMkLst>
        </pc:picChg>
        <pc:picChg chg="add mod">
          <ac:chgData name="Sondre Hårstad" userId="896b90e4-5606-4b14-8526-9d92d18593e1" providerId="ADAL" clId="{3BAF3FE9-E58C-2145-8060-7BE5FF166D8E}" dt="2024-09-02T10:00:33.580" v="514"/>
          <ac:picMkLst>
            <pc:docMk/>
            <pc:sldMk cId="2439941050" sldId="284"/>
            <ac:picMk id="82" creationId="{C8A62F6B-EBF9-169E-6AA2-9A25F96CD8A9}"/>
          </ac:picMkLst>
        </pc:picChg>
        <pc:picChg chg="add mod">
          <ac:chgData name="Sondre Hårstad" userId="896b90e4-5606-4b14-8526-9d92d18593e1" providerId="ADAL" clId="{3BAF3FE9-E58C-2145-8060-7BE5FF166D8E}" dt="2024-09-02T10:00:33.580" v="514"/>
          <ac:picMkLst>
            <pc:docMk/>
            <pc:sldMk cId="2439941050" sldId="284"/>
            <ac:picMk id="83" creationId="{8E69015D-3059-6A13-4A8A-4D3DAC737D98}"/>
          </ac:picMkLst>
        </pc:picChg>
        <pc:picChg chg="add mod">
          <ac:chgData name="Sondre Hårstad" userId="896b90e4-5606-4b14-8526-9d92d18593e1" providerId="ADAL" clId="{3BAF3FE9-E58C-2145-8060-7BE5FF166D8E}" dt="2024-09-02T10:00:33.580" v="514"/>
          <ac:picMkLst>
            <pc:docMk/>
            <pc:sldMk cId="2439941050" sldId="284"/>
            <ac:picMk id="84" creationId="{F40BC3B2-3668-4CF1-5B9F-701F14F3A5C9}"/>
          </ac:picMkLst>
        </pc:picChg>
        <pc:picChg chg="add mod">
          <ac:chgData name="Sondre Hårstad" userId="896b90e4-5606-4b14-8526-9d92d18593e1" providerId="ADAL" clId="{3BAF3FE9-E58C-2145-8060-7BE5FF166D8E}" dt="2024-09-02T10:00:33.580" v="514"/>
          <ac:picMkLst>
            <pc:docMk/>
            <pc:sldMk cId="2439941050" sldId="284"/>
            <ac:picMk id="85" creationId="{740C1161-30D8-854F-B1B3-302C9A7F0400}"/>
          </ac:picMkLst>
        </pc:picChg>
        <pc:picChg chg="add mod">
          <ac:chgData name="Sondre Hårstad" userId="896b90e4-5606-4b14-8526-9d92d18593e1" providerId="ADAL" clId="{3BAF3FE9-E58C-2145-8060-7BE5FF166D8E}" dt="2024-09-02T10:00:33.580" v="514"/>
          <ac:picMkLst>
            <pc:docMk/>
            <pc:sldMk cId="2439941050" sldId="284"/>
            <ac:picMk id="86" creationId="{814F9BE2-BB41-FA50-BD19-8C588C6D6906}"/>
          </ac:picMkLst>
        </pc:picChg>
        <pc:picChg chg="add mod">
          <ac:chgData name="Sondre Hårstad" userId="896b90e4-5606-4b14-8526-9d92d18593e1" providerId="ADAL" clId="{3BAF3FE9-E58C-2145-8060-7BE5FF166D8E}" dt="2024-09-02T10:00:33.580" v="514"/>
          <ac:picMkLst>
            <pc:docMk/>
            <pc:sldMk cId="2439941050" sldId="284"/>
            <ac:picMk id="87" creationId="{21C2E12D-AEF0-7035-4292-86D8B8E296C7}"/>
          </ac:picMkLst>
        </pc:picChg>
        <pc:picChg chg="add mod">
          <ac:chgData name="Sondre Hårstad" userId="896b90e4-5606-4b14-8526-9d92d18593e1" providerId="ADAL" clId="{3BAF3FE9-E58C-2145-8060-7BE5FF166D8E}" dt="2024-09-02T10:00:33.580" v="514"/>
          <ac:picMkLst>
            <pc:docMk/>
            <pc:sldMk cId="2439941050" sldId="284"/>
            <ac:picMk id="88" creationId="{11ED1015-E59C-8117-A2A3-B9B1625AC9D2}"/>
          </ac:picMkLst>
        </pc:picChg>
        <pc:picChg chg="add mod">
          <ac:chgData name="Sondre Hårstad" userId="896b90e4-5606-4b14-8526-9d92d18593e1" providerId="ADAL" clId="{3BAF3FE9-E58C-2145-8060-7BE5FF166D8E}" dt="2024-09-02T10:00:33.580" v="514"/>
          <ac:picMkLst>
            <pc:docMk/>
            <pc:sldMk cId="2439941050" sldId="284"/>
            <ac:picMk id="89" creationId="{2B294C22-715C-8958-38C2-7E36F04C97DC}"/>
          </ac:picMkLst>
        </pc:picChg>
        <pc:picChg chg="add mod">
          <ac:chgData name="Sondre Hårstad" userId="896b90e4-5606-4b14-8526-9d92d18593e1" providerId="ADAL" clId="{3BAF3FE9-E58C-2145-8060-7BE5FF166D8E}" dt="2024-09-02T10:00:33.580" v="514"/>
          <ac:picMkLst>
            <pc:docMk/>
            <pc:sldMk cId="2439941050" sldId="284"/>
            <ac:picMk id="90" creationId="{AA7F60D0-2698-9E1C-E89C-A817A43E55B4}"/>
          </ac:picMkLst>
        </pc:picChg>
        <pc:picChg chg="add mod">
          <ac:chgData name="Sondre Hårstad" userId="896b90e4-5606-4b14-8526-9d92d18593e1" providerId="ADAL" clId="{3BAF3FE9-E58C-2145-8060-7BE5FF166D8E}" dt="2024-09-02T10:00:33.580" v="514"/>
          <ac:picMkLst>
            <pc:docMk/>
            <pc:sldMk cId="2439941050" sldId="284"/>
            <ac:picMk id="91" creationId="{C0CFE0D7-5C1D-67CE-9DF8-68958A7B6EF0}"/>
          </ac:picMkLst>
        </pc:picChg>
        <pc:picChg chg="add mod">
          <ac:chgData name="Sondre Hårstad" userId="896b90e4-5606-4b14-8526-9d92d18593e1" providerId="ADAL" clId="{3BAF3FE9-E58C-2145-8060-7BE5FF166D8E}" dt="2024-09-02T10:00:33.580" v="514"/>
          <ac:picMkLst>
            <pc:docMk/>
            <pc:sldMk cId="2439941050" sldId="284"/>
            <ac:picMk id="92" creationId="{04099182-A366-C79F-1DDD-0A508B3FAFC7}"/>
          </ac:picMkLst>
        </pc:picChg>
        <pc:picChg chg="add mod">
          <ac:chgData name="Sondre Hårstad" userId="896b90e4-5606-4b14-8526-9d92d18593e1" providerId="ADAL" clId="{3BAF3FE9-E58C-2145-8060-7BE5FF166D8E}" dt="2024-09-02T10:00:33.580" v="514"/>
          <ac:picMkLst>
            <pc:docMk/>
            <pc:sldMk cId="2439941050" sldId="284"/>
            <ac:picMk id="93" creationId="{20B1664A-6AEA-0B60-6B62-5DC1ECE1018A}"/>
          </ac:picMkLst>
        </pc:picChg>
        <pc:picChg chg="add mod">
          <ac:chgData name="Sondre Hårstad" userId="896b90e4-5606-4b14-8526-9d92d18593e1" providerId="ADAL" clId="{3BAF3FE9-E58C-2145-8060-7BE5FF166D8E}" dt="2024-09-02T10:00:33.580" v="514"/>
          <ac:picMkLst>
            <pc:docMk/>
            <pc:sldMk cId="2439941050" sldId="284"/>
            <ac:picMk id="94" creationId="{E5ACEAB0-0AD8-1A25-9C06-AED5D49371DF}"/>
          </ac:picMkLst>
        </pc:picChg>
        <pc:picChg chg="add mod">
          <ac:chgData name="Sondre Hårstad" userId="896b90e4-5606-4b14-8526-9d92d18593e1" providerId="ADAL" clId="{3BAF3FE9-E58C-2145-8060-7BE5FF166D8E}" dt="2024-09-02T10:00:33.580" v="514"/>
          <ac:picMkLst>
            <pc:docMk/>
            <pc:sldMk cId="2439941050" sldId="284"/>
            <ac:picMk id="95" creationId="{F61E9284-FFD1-37CE-2392-3E929C6D18D1}"/>
          </ac:picMkLst>
        </pc:picChg>
        <pc:picChg chg="add mod">
          <ac:chgData name="Sondre Hårstad" userId="896b90e4-5606-4b14-8526-9d92d18593e1" providerId="ADAL" clId="{3BAF3FE9-E58C-2145-8060-7BE5FF166D8E}" dt="2024-09-02T10:00:33.580" v="514"/>
          <ac:picMkLst>
            <pc:docMk/>
            <pc:sldMk cId="2439941050" sldId="284"/>
            <ac:picMk id="96" creationId="{63CFD71A-2CED-6CC8-9732-7E63666FDBAD}"/>
          </ac:picMkLst>
        </pc:picChg>
        <pc:picChg chg="add mod">
          <ac:chgData name="Sondre Hårstad" userId="896b90e4-5606-4b14-8526-9d92d18593e1" providerId="ADAL" clId="{3BAF3FE9-E58C-2145-8060-7BE5FF166D8E}" dt="2024-09-02T10:00:33.580" v="514"/>
          <ac:picMkLst>
            <pc:docMk/>
            <pc:sldMk cId="2439941050" sldId="284"/>
            <ac:picMk id="97" creationId="{5EC57D87-46F1-D8E1-A111-97B5524FCACD}"/>
          </ac:picMkLst>
        </pc:picChg>
        <pc:picChg chg="add mod">
          <ac:chgData name="Sondre Hårstad" userId="896b90e4-5606-4b14-8526-9d92d18593e1" providerId="ADAL" clId="{3BAF3FE9-E58C-2145-8060-7BE5FF166D8E}" dt="2024-09-02T10:00:33.580" v="514"/>
          <ac:picMkLst>
            <pc:docMk/>
            <pc:sldMk cId="2439941050" sldId="284"/>
            <ac:picMk id="98" creationId="{4D7D58D8-EEA3-CDF6-03E7-EE964F969922}"/>
          </ac:picMkLst>
        </pc:picChg>
        <pc:picChg chg="add mod">
          <ac:chgData name="Sondre Hårstad" userId="896b90e4-5606-4b14-8526-9d92d18593e1" providerId="ADAL" clId="{3BAF3FE9-E58C-2145-8060-7BE5FF166D8E}" dt="2024-09-02T10:00:33.580" v="514"/>
          <ac:picMkLst>
            <pc:docMk/>
            <pc:sldMk cId="2439941050" sldId="284"/>
            <ac:picMk id="99" creationId="{DDF25C5A-86A3-72AD-E9C4-718F6DD306A8}"/>
          </ac:picMkLst>
        </pc:picChg>
        <pc:picChg chg="add mod">
          <ac:chgData name="Sondre Hårstad" userId="896b90e4-5606-4b14-8526-9d92d18593e1" providerId="ADAL" clId="{3BAF3FE9-E58C-2145-8060-7BE5FF166D8E}" dt="2024-09-02T10:00:33.580" v="514"/>
          <ac:picMkLst>
            <pc:docMk/>
            <pc:sldMk cId="2439941050" sldId="284"/>
            <ac:picMk id="100" creationId="{35D3E425-541F-3C55-88E9-5DFEE2149CDF}"/>
          </ac:picMkLst>
        </pc:picChg>
        <pc:picChg chg="add mod">
          <ac:chgData name="Sondre Hårstad" userId="896b90e4-5606-4b14-8526-9d92d18593e1" providerId="ADAL" clId="{3BAF3FE9-E58C-2145-8060-7BE5FF166D8E}" dt="2024-09-02T10:00:33.580" v="514"/>
          <ac:picMkLst>
            <pc:docMk/>
            <pc:sldMk cId="2439941050" sldId="284"/>
            <ac:picMk id="101" creationId="{0CCEE148-E605-3C37-0142-9E785CA3B8CD}"/>
          </ac:picMkLst>
        </pc:picChg>
        <pc:picChg chg="add mod">
          <ac:chgData name="Sondre Hårstad" userId="896b90e4-5606-4b14-8526-9d92d18593e1" providerId="ADAL" clId="{3BAF3FE9-E58C-2145-8060-7BE5FF166D8E}" dt="2024-09-02T10:00:33.580" v="514"/>
          <ac:picMkLst>
            <pc:docMk/>
            <pc:sldMk cId="2439941050" sldId="284"/>
            <ac:picMk id="102" creationId="{9A6674EB-3118-5566-1481-9CED4A15A950}"/>
          </ac:picMkLst>
        </pc:picChg>
        <pc:picChg chg="add mod">
          <ac:chgData name="Sondre Hårstad" userId="896b90e4-5606-4b14-8526-9d92d18593e1" providerId="ADAL" clId="{3BAF3FE9-E58C-2145-8060-7BE5FF166D8E}" dt="2024-09-02T10:00:33.580" v="514"/>
          <ac:picMkLst>
            <pc:docMk/>
            <pc:sldMk cId="2439941050" sldId="284"/>
            <ac:picMk id="103" creationId="{4B0B7A4A-7C2A-12F0-A4A6-5C0DFB98E248}"/>
          </ac:picMkLst>
        </pc:picChg>
        <pc:picChg chg="add mod">
          <ac:chgData name="Sondre Hårstad" userId="896b90e4-5606-4b14-8526-9d92d18593e1" providerId="ADAL" clId="{3BAF3FE9-E58C-2145-8060-7BE5FF166D8E}" dt="2024-09-02T10:00:33.580" v="514"/>
          <ac:picMkLst>
            <pc:docMk/>
            <pc:sldMk cId="2439941050" sldId="284"/>
            <ac:picMk id="104" creationId="{6D306D59-EDD6-2160-A9E7-9422816F307D}"/>
          </ac:picMkLst>
        </pc:picChg>
      </pc:sldChg>
    </pc:docChg>
  </pc:docChgLst>
  <pc:docChgLst>
    <pc:chgData name="Sondre Hårstad" userId="896b90e4-5606-4b14-8526-9d92d18593e1" providerId="ADAL" clId="{C4666E7F-E600-0448-A8E4-94980AACE19A}"/>
    <pc:docChg chg="undo custSel modSld">
      <pc:chgData name="Sondre Hårstad" userId="896b90e4-5606-4b14-8526-9d92d18593e1" providerId="ADAL" clId="{C4666E7F-E600-0448-A8E4-94980AACE19A}" dt="2024-06-28T13:35:33.436" v="30" actId="478"/>
      <pc:docMkLst>
        <pc:docMk/>
      </pc:docMkLst>
      <pc:sldChg chg="addSp delSp modSp mod">
        <pc:chgData name="Sondre Hårstad" userId="896b90e4-5606-4b14-8526-9d92d18593e1" providerId="ADAL" clId="{C4666E7F-E600-0448-A8E4-94980AACE19A}" dt="2024-06-28T13:35:33.436" v="30" actId="478"/>
        <pc:sldMkLst>
          <pc:docMk/>
          <pc:sldMk cId="1178103690" sldId="256"/>
        </pc:sldMkLst>
        <pc:spChg chg="add del mod">
          <ac:chgData name="Sondre Hårstad" userId="896b90e4-5606-4b14-8526-9d92d18593e1" providerId="ADAL" clId="{C4666E7F-E600-0448-A8E4-94980AACE19A}" dt="2024-06-28T13:35:28.762" v="28" actId="478"/>
          <ac:spMkLst>
            <pc:docMk/>
            <pc:sldMk cId="1178103690" sldId="256"/>
            <ac:spMk id="2" creationId="{1BE3FEBF-42BC-AB39-2E61-CA9B8B532AFC}"/>
          </ac:spMkLst>
        </pc:spChg>
        <pc:spChg chg="add del mod">
          <ac:chgData name="Sondre Hårstad" userId="896b90e4-5606-4b14-8526-9d92d18593e1" providerId="ADAL" clId="{C4666E7F-E600-0448-A8E4-94980AACE19A}" dt="2024-06-28T13:34:48.141" v="15" actId="478"/>
          <ac:spMkLst>
            <pc:docMk/>
            <pc:sldMk cId="1178103690" sldId="256"/>
            <ac:spMk id="2" creationId="{9574EF94-7FF2-39ED-B04B-DBFD0A2F6BB8}"/>
          </ac:spMkLst>
        </pc:spChg>
        <pc:spChg chg="mod">
          <ac:chgData name="Sondre Hårstad" userId="896b90e4-5606-4b14-8526-9d92d18593e1" providerId="ADAL" clId="{C4666E7F-E600-0448-A8E4-94980AACE19A}" dt="2024-06-28T12:57:46.288" v="8" actId="20577"/>
          <ac:spMkLst>
            <pc:docMk/>
            <pc:sldMk cId="1178103690" sldId="256"/>
            <ac:spMk id="5" creationId="{FDD84189-5004-974B-B17E-913685ACB0E8}"/>
          </ac:spMkLst>
        </pc:spChg>
        <pc:cxnChg chg="add del">
          <ac:chgData name="Sondre Hårstad" userId="896b90e4-5606-4b14-8526-9d92d18593e1" providerId="ADAL" clId="{C4666E7F-E600-0448-A8E4-94980AACE19A}" dt="2024-06-28T13:35:33.436" v="30" actId="478"/>
          <ac:cxnSpMkLst>
            <pc:docMk/>
            <pc:sldMk cId="1178103690" sldId="256"/>
            <ac:cxnSpMk id="6" creationId="{0822A09E-DDAB-4CEC-7D8C-CA032826A67A}"/>
          </ac:cxnSpMkLst>
        </pc:cxnChg>
        <pc:cxnChg chg="add del">
          <ac:chgData name="Sondre Hårstad" userId="896b90e4-5606-4b14-8526-9d92d18593e1" providerId="ADAL" clId="{C4666E7F-E600-0448-A8E4-94980AACE19A}" dt="2024-06-28T13:34:52.205" v="17" actId="11529"/>
          <ac:cxnSpMkLst>
            <pc:docMk/>
            <pc:sldMk cId="1178103690" sldId="256"/>
            <ac:cxnSpMk id="6" creationId="{F89D475E-6805-D8DF-BEDD-08D85ABC3C64}"/>
          </ac:cxnSpMkLst>
        </pc:cxnChg>
        <pc:cxnChg chg="add del mod">
          <ac:chgData name="Sondre Hårstad" userId="896b90e4-5606-4b14-8526-9d92d18593e1" providerId="ADAL" clId="{C4666E7F-E600-0448-A8E4-94980AACE19A}" dt="2024-06-28T13:35:14.541" v="24" actId="478"/>
          <ac:cxnSpMkLst>
            <pc:docMk/>
            <pc:sldMk cId="1178103690" sldId="256"/>
            <ac:cxnSpMk id="8" creationId="{CD551AAE-330D-1227-0A8E-3C2258585777}"/>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0225ED3D-903C-4A12-59B6-7947A6EDA1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latin typeface="Bookman Old Style" panose="02050604050505020204" pitchFamily="18" charset="0"/>
            </a:endParaRPr>
          </a:p>
        </p:txBody>
      </p:sp>
      <p:sp>
        <p:nvSpPr>
          <p:cNvPr id="3" name="Pladsholder til dato 2">
            <a:extLst>
              <a:ext uri="{FF2B5EF4-FFF2-40B4-BE49-F238E27FC236}">
                <a16:creationId xmlns:a16="http://schemas.microsoft.com/office/drawing/2014/main" id="{9C1B9D63-5FFF-51B0-3CD7-B0AED13DF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04663B-FEE7-664C-B9D4-2F0BF88A66B0}" type="datetimeFigureOut">
              <a:rPr lang="da-DK" smtClean="0">
                <a:latin typeface="Bookman Old Style" panose="02050604050505020204" pitchFamily="18" charset="0"/>
              </a:rPr>
              <a:t>02.09.2024</a:t>
            </a:fld>
            <a:endParaRPr lang="da-DK" dirty="0">
              <a:latin typeface="Bookman Old Style" panose="02050604050505020204" pitchFamily="18" charset="0"/>
            </a:endParaRPr>
          </a:p>
        </p:txBody>
      </p:sp>
      <p:sp>
        <p:nvSpPr>
          <p:cNvPr id="4" name="Pladsholder til sidefod 3">
            <a:extLst>
              <a:ext uri="{FF2B5EF4-FFF2-40B4-BE49-F238E27FC236}">
                <a16:creationId xmlns:a16="http://schemas.microsoft.com/office/drawing/2014/main" id="{D63E2F80-39D3-D27A-23C6-46C84D7014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latin typeface="Bookman Old Style" panose="02050604050505020204" pitchFamily="18" charset="0"/>
            </a:endParaRPr>
          </a:p>
        </p:txBody>
      </p:sp>
      <p:sp>
        <p:nvSpPr>
          <p:cNvPr id="5" name="Pladsholder til slidenummer 4">
            <a:extLst>
              <a:ext uri="{FF2B5EF4-FFF2-40B4-BE49-F238E27FC236}">
                <a16:creationId xmlns:a16="http://schemas.microsoft.com/office/drawing/2014/main" id="{B23F09B5-64C1-63C5-2C11-76D2891963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9878C9-EF7D-714F-81C0-4E521CE6B032}" type="slidenum">
              <a:rPr lang="da-DK" smtClean="0">
                <a:latin typeface="Bookman Old Style" panose="02050604050505020204" pitchFamily="18" charset="0"/>
              </a:rPr>
              <a:t>‹#›</a:t>
            </a:fld>
            <a:endParaRPr lang="da-DK" dirty="0">
              <a:latin typeface="Bookman Old Style" panose="02050604050505020204" pitchFamily="18" charset="0"/>
            </a:endParaRPr>
          </a:p>
        </p:txBody>
      </p:sp>
    </p:spTree>
    <p:extLst>
      <p:ext uri="{BB962C8B-B14F-4D97-AF65-F5344CB8AC3E}">
        <p14:creationId xmlns:p14="http://schemas.microsoft.com/office/powerpoint/2010/main" val="147638423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ookman Old Style" panose="02050604050505020204" pitchFamily="18" charset="0"/>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ookman Old Style" panose="02050604050505020204" pitchFamily="18" charset="0"/>
              </a:defRPr>
            </a:lvl1pPr>
          </a:lstStyle>
          <a:p>
            <a:fld id="{31CCB0FD-1419-0D48-A304-C403B1B0B509}" type="datetimeFigureOut">
              <a:rPr lang="da-DK" smtClean="0"/>
              <a:pPr/>
              <a:t>02.09.2024</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ookman Old Style" panose="02050604050505020204" pitchFamily="18" charset="0"/>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ookman Old Style" panose="02050604050505020204" pitchFamily="18" charset="0"/>
              </a:defRPr>
            </a:lvl1pPr>
          </a:lstStyle>
          <a:p>
            <a:fld id="{D80310F4-F6B0-5941-BC5D-62D89A3CC146}" type="slidenum">
              <a:rPr lang="da-DK" smtClean="0"/>
              <a:pPr/>
              <a:t>‹#›</a:t>
            </a:fld>
            <a:endParaRPr lang="da-DK" dirty="0"/>
          </a:p>
        </p:txBody>
      </p:sp>
    </p:spTree>
    <p:extLst>
      <p:ext uri="{BB962C8B-B14F-4D97-AF65-F5344CB8AC3E}">
        <p14:creationId xmlns:p14="http://schemas.microsoft.com/office/powerpoint/2010/main" val="7914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ookman Old Style" panose="02050604050505020204" pitchFamily="18" charset="0"/>
        <a:ea typeface="+mn-ea"/>
        <a:cs typeface="+mn-cs"/>
      </a:defRPr>
    </a:lvl1pPr>
    <a:lvl2pPr marL="457200" algn="l" defTabSz="914400" rtl="0" eaLnBrk="1" latinLnBrk="0" hangingPunct="1">
      <a:defRPr sz="1200" b="0" i="0" kern="1200">
        <a:solidFill>
          <a:schemeClr val="tx1"/>
        </a:solidFill>
        <a:latin typeface="Bookman Old Style" panose="02050604050505020204" pitchFamily="18" charset="0"/>
        <a:ea typeface="+mn-ea"/>
        <a:cs typeface="+mn-cs"/>
      </a:defRPr>
    </a:lvl2pPr>
    <a:lvl3pPr marL="914400" algn="l" defTabSz="914400" rtl="0" eaLnBrk="1" latinLnBrk="0" hangingPunct="1">
      <a:defRPr sz="1200" b="0" i="0" kern="1200">
        <a:solidFill>
          <a:schemeClr val="tx1"/>
        </a:solidFill>
        <a:latin typeface="Bookman Old Style" panose="02050604050505020204" pitchFamily="18" charset="0"/>
        <a:ea typeface="+mn-ea"/>
        <a:cs typeface="+mn-cs"/>
      </a:defRPr>
    </a:lvl3pPr>
    <a:lvl4pPr marL="1371600" algn="l" defTabSz="914400" rtl="0" eaLnBrk="1" latinLnBrk="0" hangingPunct="1">
      <a:defRPr sz="1200" b="0" i="0" kern="1200">
        <a:solidFill>
          <a:schemeClr val="tx1"/>
        </a:solidFill>
        <a:latin typeface="Bookman Old Style" panose="02050604050505020204" pitchFamily="18" charset="0"/>
        <a:ea typeface="+mn-ea"/>
        <a:cs typeface="+mn-cs"/>
      </a:defRPr>
    </a:lvl4pPr>
    <a:lvl5pPr marL="1828800" algn="l" defTabSz="914400" rtl="0" eaLnBrk="1" latinLnBrk="0" hangingPunct="1">
      <a:defRPr sz="1200" b="0" i="0" kern="1200">
        <a:solidFill>
          <a:schemeClr val="tx1"/>
        </a:solidFill>
        <a:latin typeface="Bookman Old Style" panose="020506040505050202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D80310F4-F6B0-5941-BC5D-62D89A3CC146}" type="slidenum">
              <a:rPr lang="da-DK" smtClean="0"/>
              <a:pPr/>
              <a:t>1</a:t>
            </a:fld>
            <a:endParaRPr lang="da-DK" dirty="0"/>
          </a:p>
        </p:txBody>
      </p:sp>
    </p:spTree>
    <p:extLst>
      <p:ext uri="{BB962C8B-B14F-4D97-AF65-F5344CB8AC3E}">
        <p14:creationId xmlns:p14="http://schemas.microsoft.com/office/powerpoint/2010/main" val="189961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D80310F4-F6B0-5941-BC5D-62D89A3CC146}" type="slidenum">
              <a:rPr lang="da-DK" smtClean="0"/>
              <a:pPr/>
              <a:t>7</a:t>
            </a:fld>
            <a:endParaRPr lang="da-DK" dirty="0"/>
          </a:p>
        </p:txBody>
      </p:sp>
    </p:spTree>
    <p:extLst>
      <p:ext uri="{BB962C8B-B14F-4D97-AF65-F5344CB8AC3E}">
        <p14:creationId xmlns:p14="http://schemas.microsoft.com/office/powerpoint/2010/main" val="221461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D80310F4-F6B0-5941-BC5D-62D89A3CC146}" type="slidenum">
              <a:rPr lang="da-DK" smtClean="0"/>
              <a:pPr/>
              <a:t>8</a:t>
            </a:fld>
            <a:endParaRPr lang="da-DK" dirty="0"/>
          </a:p>
        </p:txBody>
      </p:sp>
    </p:spTree>
    <p:extLst>
      <p:ext uri="{BB962C8B-B14F-4D97-AF65-F5344CB8AC3E}">
        <p14:creationId xmlns:p14="http://schemas.microsoft.com/office/powerpoint/2010/main" val="315603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dirty="0"/>
          </a:p>
        </p:txBody>
      </p:sp>
      <p:sp>
        <p:nvSpPr>
          <p:cNvPr id="4" name="Slide Number Placeholder 3"/>
          <p:cNvSpPr>
            <a:spLocks noGrp="1"/>
          </p:cNvSpPr>
          <p:nvPr>
            <p:ph type="sldNum" sz="quarter" idx="5"/>
          </p:nvPr>
        </p:nvSpPr>
        <p:spPr/>
        <p:txBody>
          <a:bodyPr/>
          <a:lstStyle/>
          <a:p>
            <a:fld id="{D80310F4-F6B0-5941-BC5D-62D89A3CC146}" type="slidenum">
              <a:rPr lang="da-DK" smtClean="0"/>
              <a:pPr/>
              <a:t>9</a:t>
            </a:fld>
            <a:endParaRPr lang="da-DK" dirty="0"/>
          </a:p>
        </p:txBody>
      </p:sp>
    </p:spTree>
    <p:extLst>
      <p:ext uri="{BB962C8B-B14F-4D97-AF65-F5344CB8AC3E}">
        <p14:creationId xmlns:p14="http://schemas.microsoft.com/office/powerpoint/2010/main" val="3400019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1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2E246E34-8F91-960F-9340-0E53B143F4D9}"/>
              </a:ext>
            </a:extLst>
          </p:cNvPr>
          <p:cNvSpPr>
            <a:spLocks noGrp="1"/>
          </p:cNvSpPr>
          <p:nvPr>
            <p:ph type="pic" sz="quarter" idx="10" hasCustomPrompt="1"/>
          </p:nvPr>
        </p:nvSpPr>
        <p:spPr>
          <a:xfrm>
            <a:off x="0" y="3500437"/>
            <a:ext cx="5988050" cy="3357563"/>
          </a:xfrm>
          <a:custGeom>
            <a:avLst/>
            <a:gdLst>
              <a:gd name="connsiteX0" fmla="*/ 0 w 5988050"/>
              <a:gd name="connsiteY0" fmla="*/ 0 h 3357563"/>
              <a:gd name="connsiteX1" fmla="*/ 5636782 w 5988050"/>
              <a:gd name="connsiteY1" fmla="*/ 0 h 3357563"/>
              <a:gd name="connsiteX2" fmla="*/ 5988050 w 5988050"/>
              <a:gd name="connsiteY2" fmla="*/ 351268 h 3357563"/>
              <a:gd name="connsiteX3" fmla="*/ 5988050 w 5988050"/>
              <a:gd name="connsiteY3" fmla="*/ 3006295 h 3357563"/>
              <a:gd name="connsiteX4" fmla="*/ 5636782 w 5988050"/>
              <a:gd name="connsiteY4" fmla="*/ 3357563 h 3357563"/>
              <a:gd name="connsiteX5" fmla="*/ 0 w 5988050"/>
              <a:gd name="connsiteY5" fmla="*/ 3357563 h 335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88050" h="3357563">
                <a:moveTo>
                  <a:pt x="0" y="0"/>
                </a:moveTo>
                <a:lnTo>
                  <a:pt x="5636782" y="0"/>
                </a:lnTo>
                <a:cubicBezTo>
                  <a:pt x="5830782" y="0"/>
                  <a:pt x="5988050" y="157268"/>
                  <a:pt x="5988050" y="351268"/>
                </a:cubicBezTo>
                <a:lnTo>
                  <a:pt x="5988050" y="3006295"/>
                </a:lnTo>
                <a:cubicBezTo>
                  <a:pt x="5988050" y="3200295"/>
                  <a:pt x="5830782" y="3357563"/>
                  <a:pt x="5636782" y="3357563"/>
                </a:cubicBezTo>
                <a:lnTo>
                  <a:pt x="0" y="3357563"/>
                </a:lnTo>
                <a:close/>
              </a:path>
            </a:pathLst>
          </a:custGeom>
          <a:solidFill>
            <a:schemeClr val="accent4"/>
          </a:solidFill>
        </p:spPr>
        <p:txBody>
          <a:bodyPr wrap="square">
            <a:noAutofit/>
          </a:bodyPr>
          <a:lstStyle>
            <a:lvl1pPr marL="0" indent="0">
              <a:buNone/>
              <a:defRPr/>
            </a:lvl1pPr>
          </a:lstStyle>
          <a:p>
            <a:r>
              <a:rPr lang="en-GB" dirty="0"/>
              <a:t>Right click to ‘format shape’ and change background </a:t>
            </a:r>
            <a:r>
              <a:rPr lang="en-GB" dirty="0" err="1"/>
              <a:t>color</a:t>
            </a:r>
            <a:endParaRPr lang="en-GB" dirty="0"/>
          </a:p>
        </p:txBody>
      </p:sp>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587374" y="3500438"/>
            <a:ext cx="4645026" cy="3384549"/>
          </a:xfrm>
          <a:prstGeom prst="rect">
            <a:avLst/>
          </a:prstGeom>
        </p:spPr>
        <p:txBody>
          <a:bodyPr anchor="ctr" anchorCtr="0">
            <a:noAutofit/>
          </a:bodyPr>
          <a:lstStyle>
            <a:lvl1pPr algn="l">
              <a:lnSpc>
                <a:spcPct val="100000"/>
              </a:lnSpc>
              <a:defRPr sz="4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A3F97F75-12DA-7553-0B9C-2FEF5E6ED7C5}"/>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92989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1 Title only">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835129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2 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033881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1 Title only,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26988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2 Title only,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3" name="Text Placeholder 3">
            <a:extLst>
              <a:ext uri="{FF2B5EF4-FFF2-40B4-BE49-F238E27FC236}">
                <a16:creationId xmlns:a16="http://schemas.microsoft.com/office/drawing/2014/main" id="{DBE81619-BD21-7C28-8574-EE0EFAFAE1A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2" name="Grafik 2">
            <a:extLst>
              <a:ext uri="{FF2B5EF4-FFF2-40B4-BE49-F238E27FC236}">
                <a16:creationId xmlns:a16="http://schemas.microsoft.com/office/drawing/2014/main" id="{0579E45F-4EA5-E8AB-BDAF-32C9DD9EE4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5361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1 Title + 1 column">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576387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2 Title + 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p>
            <a:r>
              <a:rPr lang="en-GB" dirty="0"/>
              <a:t>Click to edit title</a:t>
            </a:r>
            <a:endParaRPr lang="da-DK" dirty="0"/>
          </a:p>
        </p:txBody>
      </p:sp>
      <p:sp>
        <p:nvSpPr>
          <p:cNvPr id="3" name="Pladsholder til tekst 2">
            <a:extLst>
              <a:ext uri="{FF2B5EF4-FFF2-40B4-BE49-F238E27FC236}">
                <a16:creationId xmlns:a16="http://schemas.microsoft.com/office/drawing/2014/main" id="{DFB9A6E6-9E8F-FD9A-418B-84A5BF1D7BA8}"/>
              </a:ext>
            </a:extLst>
          </p:cNvPr>
          <p:cNvSpPr>
            <a:spLocks noGrp="1"/>
          </p:cNvSpPr>
          <p:nvPr>
            <p:ph type="body" sz="quarter" idx="10"/>
          </p:nvPr>
        </p:nvSpPr>
        <p:spPr>
          <a:xfrm>
            <a:off x="587375" y="1989138"/>
            <a:ext cx="11017250" cy="3887786"/>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B50C9C58-7531-D39E-47E5-E205F19BD2F4}"/>
              </a:ext>
            </a:extLst>
          </p:cNvPr>
          <p:cNvSpPr>
            <a:spLocks noGrp="1"/>
          </p:cNvSpPr>
          <p:nvPr>
            <p:ph type="body" sz="quarter" idx="11"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06842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3-1 Title + 1 column, black">
    <p:bg>
      <p:bgPr>
        <a:solidFill>
          <a:schemeClr val="tx1"/>
        </a:solid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25016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2 Title + 1 column,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476250"/>
            <a:ext cx="11017250" cy="865188"/>
          </a:xfrm>
        </p:spPr>
        <p:txBody>
          <a:bodyPr/>
          <a:lstStyle>
            <a:lvl1pPr>
              <a:defRPr>
                <a:solidFill>
                  <a:schemeClr val="bg1"/>
                </a:solidFill>
              </a:defRPr>
            </a:lvl1pPr>
          </a:lstStyle>
          <a:p>
            <a:r>
              <a:rPr lang="en-GB" dirty="0"/>
              <a:t>Click to edit title</a:t>
            </a:r>
            <a:endParaRPr lang="da-DK" dirty="0"/>
          </a:p>
        </p:txBody>
      </p:sp>
      <p:sp>
        <p:nvSpPr>
          <p:cNvPr id="2" name="Grafik 2">
            <a:extLst>
              <a:ext uri="{FF2B5EF4-FFF2-40B4-BE49-F238E27FC236}">
                <a16:creationId xmlns:a16="http://schemas.microsoft.com/office/drawing/2014/main" id="{49675F37-5217-5AC9-2E49-F1C6AE1D015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3">
            <a:extLst>
              <a:ext uri="{FF2B5EF4-FFF2-40B4-BE49-F238E27FC236}">
                <a16:creationId xmlns:a16="http://schemas.microsoft.com/office/drawing/2014/main" id="{6F3BF414-0B10-F7FB-0BC2-A2A61E67BED9}"/>
              </a:ext>
            </a:extLst>
          </p:cNvPr>
          <p:cNvSpPr>
            <a:spLocks noGrp="1"/>
          </p:cNvSpPr>
          <p:nvPr>
            <p:ph type="body" sz="quarter" idx="10"/>
          </p:nvPr>
        </p:nvSpPr>
        <p:spPr>
          <a:xfrm>
            <a:off x="587375" y="1989138"/>
            <a:ext cx="11015663"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9A3CB754-6AB9-45CC-A104-62F078CA0823}"/>
              </a:ext>
            </a:extLst>
          </p:cNvPr>
          <p:cNvSpPr>
            <a:spLocks noGrp="1"/>
          </p:cNvSpPr>
          <p:nvPr>
            <p:ph type="body" sz="quarter" idx="11"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32562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1 Title +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2461766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2 Title + 2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6" name="Pladsholder til tekst 5">
            <a:extLst>
              <a:ext uri="{FF2B5EF4-FFF2-40B4-BE49-F238E27FC236}">
                <a16:creationId xmlns:a16="http://schemas.microsoft.com/office/drawing/2014/main" id="{93C614E2-5D90-AA42-FE02-D1FA11D3FD7A}"/>
              </a:ext>
            </a:extLst>
          </p:cNvPr>
          <p:cNvSpPr>
            <a:spLocks noGrp="1"/>
          </p:cNvSpPr>
          <p:nvPr>
            <p:ph type="body" sz="quarter" idx="10"/>
          </p:nvPr>
        </p:nvSpPr>
        <p:spPr>
          <a:xfrm>
            <a:off x="587375" y="1989138"/>
            <a:ext cx="5400675" cy="3887787"/>
          </a:xfrm>
        </p:spPr>
        <p:txBody>
          <a:bodyPr/>
          <a:lstStyle/>
          <a:p>
            <a:pPr lvl="0"/>
            <a:r>
              <a:rPr lang="en-GB"/>
              <a:t>Click to edit Master text styles</a:t>
            </a:r>
          </a:p>
        </p:txBody>
      </p:sp>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p:nvPr>
        </p:nvSpPr>
        <p:spPr>
          <a:xfrm>
            <a:off x="6203952" y="1989137"/>
            <a:ext cx="5400675" cy="388778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9CB914E6-0650-6073-2411-223B51CAA645}"/>
              </a:ext>
            </a:extLst>
          </p:cNvPr>
          <p:cNvSpPr>
            <a:spLocks noGrp="1"/>
          </p:cNvSpPr>
          <p:nvPr>
            <p:ph type="body" sz="quarter" idx="12"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572696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02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3999" y="1484314"/>
            <a:ext cx="5400675" cy="3384550"/>
          </a:xfrm>
          <a:prstGeom prst="rect">
            <a:avLst/>
          </a:prstGeom>
        </p:spPr>
        <p:txBody>
          <a:bodyPr anchor="b"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5" name="Text Placeholder 3">
            <a:extLst>
              <a:ext uri="{FF2B5EF4-FFF2-40B4-BE49-F238E27FC236}">
                <a16:creationId xmlns:a16="http://schemas.microsoft.com/office/drawing/2014/main" id="{68A6F668-43F5-9018-53BB-B0A5BD136F08}"/>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4" name="Grafik 2">
            <a:extLst>
              <a:ext uri="{FF2B5EF4-FFF2-40B4-BE49-F238E27FC236}">
                <a16:creationId xmlns:a16="http://schemas.microsoft.com/office/drawing/2014/main" id="{85E5027F-8DD1-97ED-112C-9CA52697EBB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37234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5-1 Title + 2 column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823525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5-2 Title + 2 column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Pladsholder til tekst 5">
            <a:extLst>
              <a:ext uri="{FF2B5EF4-FFF2-40B4-BE49-F238E27FC236}">
                <a16:creationId xmlns:a16="http://schemas.microsoft.com/office/drawing/2014/main" id="{B1473DD4-48CE-0E43-39DD-3F0B6B0E83F3}"/>
              </a:ext>
            </a:extLst>
          </p:cNvPr>
          <p:cNvSpPr>
            <a:spLocks noGrp="1"/>
          </p:cNvSpPr>
          <p:nvPr>
            <p:ph type="body" sz="quarter" idx="10"/>
          </p:nvPr>
        </p:nvSpPr>
        <p:spPr>
          <a:xfrm>
            <a:off x="587375" y="1989138"/>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8B197476-3B57-1BC7-07B8-D1E9B375644A}"/>
              </a:ext>
            </a:extLst>
          </p:cNvPr>
          <p:cNvSpPr>
            <a:spLocks noGrp="1"/>
          </p:cNvSpPr>
          <p:nvPr>
            <p:ph type="body" sz="quarter" idx="11"/>
          </p:nvPr>
        </p:nvSpPr>
        <p:spPr>
          <a:xfrm>
            <a:off x="6203952" y="1989137"/>
            <a:ext cx="5400675" cy="388778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0403D52F-B5B0-697A-C933-4A21C181AA75}"/>
              </a:ext>
            </a:extLst>
          </p:cNvPr>
          <p:cNvSpPr>
            <a:spLocks noGrp="1"/>
          </p:cNvSpPr>
          <p:nvPr>
            <p:ph type="body" sz="quarter" idx="12"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582698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1 Title + 2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3904409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6-2 Title + 2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6" name="Pladsholder til tekst 10">
            <a:extLst>
              <a:ext uri="{FF2B5EF4-FFF2-40B4-BE49-F238E27FC236}">
                <a16:creationId xmlns:a16="http://schemas.microsoft.com/office/drawing/2014/main" id="{AE93DA69-E7DF-F9C9-6FAB-2B84C65C3A8A}"/>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5400675" cy="3532667"/>
          </a:xfrm>
        </p:spPr>
        <p:txBody>
          <a:bodyPr/>
          <a:lstStyle/>
          <a:p>
            <a:pPr lvl="0"/>
            <a:r>
              <a:rPr lang="en-GB"/>
              <a:t>Click to edit Master text styles</a:t>
            </a:r>
          </a:p>
        </p:txBody>
      </p:sp>
      <p:sp>
        <p:nvSpPr>
          <p:cNvPr id="8" name="Pladsholder til tekst 5">
            <a:extLst>
              <a:ext uri="{FF2B5EF4-FFF2-40B4-BE49-F238E27FC236}">
                <a16:creationId xmlns:a16="http://schemas.microsoft.com/office/drawing/2014/main" id="{DD2FCFA7-D126-C60D-73E3-0AB79A24AE13}"/>
              </a:ext>
            </a:extLst>
          </p:cNvPr>
          <p:cNvSpPr>
            <a:spLocks noGrp="1"/>
          </p:cNvSpPr>
          <p:nvPr>
            <p:ph type="body" sz="quarter" idx="13"/>
          </p:nvPr>
        </p:nvSpPr>
        <p:spPr>
          <a:xfrm>
            <a:off x="6203952" y="2344257"/>
            <a:ext cx="5400675"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380138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7-1 Title + 2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7205136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7-2 Title + 2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6" name="Grafik 2">
            <a:extLst>
              <a:ext uri="{FF2B5EF4-FFF2-40B4-BE49-F238E27FC236}">
                <a16:creationId xmlns:a16="http://schemas.microsoft.com/office/drawing/2014/main" id="{1DE65831-4813-8F5A-6A5E-828CCA5B53F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11" name="Pladsholder til tekst 10">
            <a:extLst>
              <a:ext uri="{FF2B5EF4-FFF2-40B4-BE49-F238E27FC236}">
                <a16:creationId xmlns:a16="http://schemas.microsoft.com/office/drawing/2014/main" id="{E50EFFB4-54D7-0DC8-744D-40D6C51826D3}"/>
              </a:ext>
            </a:extLst>
          </p:cNvPr>
          <p:cNvSpPr>
            <a:spLocks noGrp="1"/>
          </p:cNvSpPr>
          <p:nvPr>
            <p:ph type="body" sz="quarter" idx="10" hasCustomPrompt="1"/>
          </p:nvPr>
        </p:nvSpPr>
        <p:spPr>
          <a:xfrm>
            <a:off x="595312" y="2009407"/>
            <a:ext cx="5392738"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2" name="Pladsholder til tekst 10">
            <a:extLst>
              <a:ext uri="{FF2B5EF4-FFF2-40B4-BE49-F238E27FC236}">
                <a16:creationId xmlns:a16="http://schemas.microsoft.com/office/drawing/2014/main" id="{0CA9C339-4B91-0459-F36C-D949C092F21E}"/>
              </a:ext>
            </a:extLst>
          </p:cNvPr>
          <p:cNvSpPr>
            <a:spLocks noGrp="1"/>
          </p:cNvSpPr>
          <p:nvPr>
            <p:ph type="body" sz="quarter" idx="11" hasCustomPrompt="1"/>
          </p:nvPr>
        </p:nvSpPr>
        <p:spPr>
          <a:xfrm>
            <a:off x="6219825" y="2004164"/>
            <a:ext cx="5384800"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5" name="Pladsholder til tekst 5">
            <a:extLst>
              <a:ext uri="{FF2B5EF4-FFF2-40B4-BE49-F238E27FC236}">
                <a16:creationId xmlns:a16="http://schemas.microsoft.com/office/drawing/2014/main" id="{E78BD407-C38D-8E40-79D8-63D4C08590F6}"/>
              </a:ext>
            </a:extLst>
          </p:cNvPr>
          <p:cNvSpPr>
            <a:spLocks noGrp="1"/>
          </p:cNvSpPr>
          <p:nvPr>
            <p:ph type="body" sz="quarter" idx="12"/>
          </p:nvPr>
        </p:nvSpPr>
        <p:spPr>
          <a:xfrm>
            <a:off x="587375" y="2344258"/>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7" name="Pladsholder til tekst 5">
            <a:extLst>
              <a:ext uri="{FF2B5EF4-FFF2-40B4-BE49-F238E27FC236}">
                <a16:creationId xmlns:a16="http://schemas.microsoft.com/office/drawing/2014/main" id="{E8AEEF6F-9960-D2F3-5097-AD15AFACB091}"/>
              </a:ext>
            </a:extLst>
          </p:cNvPr>
          <p:cNvSpPr>
            <a:spLocks noGrp="1"/>
          </p:cNvSpPr>
          <p:nvPr>
            <p:ph type="body" sz="quarter" idx="13"/>
          </p:nvPr>
        </p:nvSpPr>
        <p:spPr>
          <a:xfrm>
            <a:off x="6203952" y="2344257"/>
            <a:ext cx="5400675" cy="353266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Text Placeholder 3">
            <a:extLst>
              <a:ext uri="{FF2B5EF4-FFF2-40B4-BE49-F238E27FC236}">
                <a16:creationId xmlns:a16="http://schemas.microsoft.com/office/drawing/2014/main" id="{2AEF9DE4-04DF-CF1D-AC73-4DB24E11B724}"/>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818437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1 Title + 3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6081269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2 Title + 3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p>
            <a:pPr lvl="0"/>
            <a:r>
              <a:rPr lang="en-GB"/>
              <a:t>Click to edit Master text styles</a:t>
            </a:r>
          </a:p>
        </p:txBody>
      </p:sp>
    </p:spTree>
    <p:extLst>
      <p:ext uri="{BB962C8B-B14F-4D97-AF65-F5344CB8AC3E}">
        <p14:creationId xmlns:p14="http://schemas.microsoft.com/office/powerpoint/2010/main" val="39065542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9-1 Title + 3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54233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9-2 Title + 3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3521076"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5"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3" name="Pladsholder til tekst 10">
            <a:extLst>
              <a:ext uri="{FF2B5EF4-FFF2-40B4-BE49-F238E27FC236}">
                <a16:creationId xmlns:a16="http://schemas.microsoft.com/office/drawing/2014/main" id="{7D689BF6-C9BE-4F99-A8A6-87431C12CBEE}"/>
              </a:ext>
            </a:extLst>
          </p:cNvPr>
          <p:cNvSpPr>
            <a:spLocks noGrp="1"/>
          </p:cNvSpPr>
          <p:nvPr>
            <p:ph type="body" sz="quarter" idx="15" hasCustomPrompt="1"/>
          </p:nvPr>
        </p:nvSpPr>
        <p:spPr>
          <a:xfrm>
            <a:off x="4341689" y="2009407"/>
            <a:ext cx="3521076"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9" name="Pladsholder til tekst 5">
            <a:extLst>
              <a:ext uri="{FF2B5EF4-FFF2-40B4-BE49-F238E27FC236}">
                <a16:creationId xmlns:a16="http://schemas.microsoft.com/office/drawing/2014/main" id="{225DC67A-05A8-525C-9195-D54E5EAD83A0}"/>
              </a:ext>
            </a:extLst>
          </p:cNvPr>
          <p:cNvSpPr>
            <a:spLocks noGrp="1"/>
          </p:cNvSpPr>
          <p:nvPr>
            <p:ph type="body" sz="quarter" idx="16"/>
          </p:nvPr>
        </p:nvSpPr>
        <p:spPr>
          <a:xfrm>
            <a:off x="4333752"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10" name="Pladsholder til tekst 10">
            <a:extLst>
              <a:ext uri="{FF2B5EF4-FFF2-40B4-BE49-F238E27FC236}">
                <a16:creationId xmlns:a16="http://schemas.microsoft.com/office/drawing/2014/main" id="{2EA4E9E5-1AB9-B061-0891-A619109EA533}"/>
              </a:ext>
            </a:extLst>
          </p:cNvPr>
          <p:cNvSpPr>
            <a:spLocks noGrp="1"/>
          </p:cNvSpPr>
          <p:nvPr>
            <p:ph type="body" sz="quarter" idx="17" hasCustomPrompt="1"/>
          </p:nvPr>
        </p:nvSpPr>
        <p:spPr>
          <a:xfrm>
            <a:off x="8088066" y="2009407"/>
            <a:ext cx="3521076"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1" name="Pladsholder til tekst 5">
            <a:extLst>
              <a:ext uri="{FF2B5EF4-FFF2-40B4-BE49-F238E27FC236}">
                <a16:creationId xmlns:a16="http://schemas.microsoft.com/office/drawing/2014/main" id="{DF0F8C74-1BB7-AD01-94E9-AB8DD30DB945}"/>
              </a:ext>
            </a:extLst>
          </p:cNvPr>
          <p:cNvSpPr>
            <a:spLocks noGrp="1"/>
          </p:cNvSpPr>
          <p:nvPr>
            <p:ph type="body" sz="quarter" idx="18"/>
          </p:nvPr>
        </p:nvSpPr>
        <p:spPr>
          <a:xfrm>
            <a:off x="8080129" y="2344258"/>
            <a:ext cx="3521077" cy="3532667"/>
          </a:xfrm>
        </p:spPr>
        <p:txBody>
          <a:bodyPr/>
          <a:lstStyle>
            <a:lvl1pPr>
              <a:buClr>
                <a:schemeClr val="bg1"/>
              </a:buClr>
              <a:defRPr>
                <a:solidFill>
                  <a:schemeClr val="bg1"/>
                </a:solidFill>
              </a:defRPr>
            </a:lvl1pPr>
          </a:lstStyle>
          <a:p>
            <a:pPr lvl="0"/>
            <a:r>
              <a:rPr lang="en-GB"/>
              <a:t>Click to edit Master text styles</a:t>
            </a:r>
          </a:p>
        </p:txBody>
      </p:sp>
      <p:sp>
        <p:nvSpPr>
          <p:cNvPr id="6" name="Grafik 2">
            <a:extLst>
              <a:ext uri="{FF2B5EF4-FFF2-40B4-BE49-F238E27FC236}">
                <a16:creationId xmlns:a16="http://schemas.microsoft.com/office/drawing/2014/main" id="{88853277-6884-9389-F2D7-14767D43815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57301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03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94B01C-1841-D8C4-C836-E99FA430C45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8A81CCAE-5060-29CE-8A39-F219A4B5A223}"/>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2" name="Grafik 2">
            <a:extLst>
              <a:ext uri="{FF2B5EF4-FFF2-40B4-BE49-F238E27FC236}">
                <a16:creationId xmlns:a16="http://schemas.microsoft.com/office/drawing/2014/main" id="{F108043F-769F-A4C1-2067-743411FBEF65}"/>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2156950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1 Title + 4 columns with 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16129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2 Title + 4 columns with subtit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rgbClr val="171717"/>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tx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p>
            <a:pPr lvl="0"/>
            <a:r>
              <a:rPr lang="en-GB"/>
              <a:t>Click to edit Master text styles</a:t>
            </a:r>
          </a:p>
        </p:txBody>
      </p:sp>
    </p:spTree>
    <p:extLst>
      <p:ext uri="{BB962C8B-B14F-4D97-AF65-F5344CB8AC3E}">
        <p14:creationId xmlns:p14="http://schemas.microsoft.com/office/powerpoint/2010/main" val="40488509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1-1 Title + 4 columns with subtitle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02125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1-2 Title + 4 columns with subtitles,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9E0C-3E42-F641-8CCC-46ABD6BAAA12}"/>
              </a:ext>
            </a:extLst>
          </p:cNvPr>
          <p:cNvSpPr>
            <a:spLocks noGrp="1"/>
          </p:cNvSpPr>
          <p:nvPr>
            <p:ph type="title" hasCustomPrompt="1"/>
          </p:nvPr>
        </p:nvSpPr>
        <p:spPr>
          <a:xfrm>
            <a:off x="587375" y="476251"/>
            <a:ext cx="11017250" cy="865188"/>
          </a:xfrm>
          <a:prstGeom prst="rect">
            <a:avLst/>
          </a:prstGeom>
        </p:spPr>
        <p:txBody>
          <a:bodyPr/>
          <a:lstStyle>
            <a:lvl1pPr>
              <a:defRPr>
                <a:solidFill>
                  <a:schemeClr val="bg1"/>
                </a:solidFill>
              </a:defRPr>
            </a:lvl1pPr>
          </a:lstStyle>
          <a:p>
            <a:r>
              <a:rPr lang="en-GB" dirty="0"/>
              <a:t>Click to edit title</a:t>
            </a:r>
            <a:endParaRPr lang="da-DK" dirty="0"/>
          </a:p>
        </p:txBody>
      </p:sp>
      <p:sp>
        <p:nvSpPr>
          <p:cNvPr id="5" name="Pladsholder til tekst 10">
            <a:extLst>
              <a:ext uri="{FF2B5EF4-FFF2-40B4-BE49-F238E27FC236}">
                <a16:creationId xmlns:a16="http://schemas.microsoft.com/office/drawing/2014/main" id="{08C70CC5-EA34-221C-4175-A2D31D9EE76E}"/>
              </a:ext>
            </a:extLst>
          </p:cNvPr>
          <p:cNvSpPr>
            <a:spLocks noGrp="1"/>
          </p:cNvSpPr>
          <p:nvPr>
            <p:ph type="body" sz="quarter" idx="10" hasCustomPrompt="1"/>
          </p:nvPr>
        </p:nvSpPr>
        <p:spPr>
          <a:xfrm>
            <a:off x="595312" y="2009407"/>
            <a:ext cx="2600324"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7" name="Pladsholder til tekst 5">
            <a:extLst>
              <a:ext uri="{FF2B5EF4-FFF2-40B4-BE49-F238E27FC236}">
                <a16:creationId xmlns:a16="http://schemas.microsoft.com/office/drawing/2014/main" id="{E1D4CCD7-BCA8-993A-E62A-E444966A253A}"/>
              </a:ext>
            </a:extLst>
          </p:cNvPr>
          <p:cNvSpPr>
            <a:spLocks noGrp="1"/>
          </p:cNvSpPr>
          <p:nvPr>
            <p:ph type="body" sz="quarter" idx="12"/>
          </p:nvPr>
        </p:nvSpPr>
        <p:spPr>
          <a:xfrm>
            <a:off x="587376" y="2344258"/>
            <a:ext cx="2600324" cy="3532667"/>
          </a:xfrm>
        </p:spPr>
        <p:txBody>
          <a:bodyPr/>
          <a:lstStyle>
            <a:lvl1pPr>
              <a:defRPr>
                <a:solidFill>
                  <a:schemeClr val="bg1"/>
                </a:solidFill>
              </a:defRPr>
            </a:lvl1pPr>
          </a:lstStyle>
          <a:p>
            <a:pPr lvl="0"/>
            <a:r>
              <a:rPr lang="en-GB"/>
              <a:t>Click to edit Master text styles</a:t>
            </a:r>
          </a:p>
        </p:txBody>
      </p:sp>
      <p:sp>
        <p:nvSpPr>
          <p:cNvPr id="4" name="Text Placeholder 3">
            <a:extLst>
              <a:ext uri="{FF2B5EF4-FFF2-40B4-BE49-F238E27FC236}">
                <a16:creationId xmlns:a16="http://schemas.microsoft.com/office/drawing/2014/main" id="{331E796A-44CD-8FDC-5694-430582AE28C7}"/>
              </a:ext>
            </a:extLst>
          </p:cNvPr>
          <p:cNvSpPr>
            <a:spLocks noGrp="1"/>
          </p:cNvSpPr>
          <p:nvPr>
            <p:ph type="body" sz="quarter" idx="14" hasCustomPrompt="1"/>
          </p:nvPr>
        </p:nvSpPr>
        <p:spPr>
          <a:xfrm>
            <a:off x="591979" y="271145"/>
            <a:ext cx="11012646"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
        <p:nvSpPr>
          <p:cNvPr id="18" name="Pladsholder til tekst 10">
            <a:extLst>
              <a:ext uri="{FF2B5EF4-FFF2-40B4-BE49-F238E27FC236}">
                <a16:creationId xmlns:a16="http://schemas.microsoft.com/office/drawing/2014/main" id="{FBE1A47F-0166-2863-BD28-6F29DEE5169C}"/>
              </a:ext>
            </a:extLst>
          </p:cNvPr>
          <p:cNvSpPr>
            <a:spLocks noGrp="1"/>
          </p:cNvSpPr>
          <p:nvPr>
            <p:ph type="body" sz="quarter" idx="15" hasCustomPrompt="1"/>
          </p:nvPr>
        </p:nvSpPr>
        <p:spPr>
          <a:xfrm>
            <a:off x="3366864" y="2009407"/>
            <a:ext cx="2629121"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19" name="Pladsholder til tekst 5">
            <a:extLst>
              <a:ext uri="{FF2B5EF4-FFF2-40B4-BE49-F238E27FC236}">
                <a16:creationId xmlns:a16="http://schemas.microsoft.com/office/drawing/2014/main" id="{2F84839E-E656-F363-B4C3-9FEC470A3889}"/>
              </a:ext>
            </a:extLst>
          </p:cNvPr>
          <p:cNvSpPr>
            <a:spLocks noGrp="1"/>
          </p:cNvSpPr>
          <p:nvPr>
            <p:ph type="body" sz="quarter" idx="16"/>
          </p:nvPr>
        </p:nvSpPr>
        <p:spPr>
          <a:xfrm>
            <a:off x="3358928" y="2344258"/>
            <a:ext cx="2629121" cy="3532667"/>
          </a:xfrm>
        </p:spPr>
        <p:txBody>
          <a:bodyPr/>
          <a:lstStyle>
            <a:lvl1pPr>
              <a:defRPr>
                <a:solidFill>
                  <a:schemeClr val="bg1"/>
                </a:solidFill>
              </a:defRPr>
            </a:lvl1pPr>
          </a:lstStyle>
          <a:p>
            <a:pPr lvl="0"/>
            <a:r>
              <a:rPr lang="en-GB"/>
              <a:t>Click to edit Master text styles</a:t>
            </a:r>
          </a:p>
        </p:txBody>
      </p:sp>
      <p:sp>
        <p:nvSpPr>
          <p:cNvPr id="22" name="Pladsholder til tekst 10">
            <a:extLst>
              <a:ext uri="{FF2B5EF4-FFF2-40B4-BE49-F238E27FC236}">
                <a16:creationId xmlns:a16="http://schemas.microsoft.com/office/drawing/2014/main" id="{830B27EA-DCC2-5B40-8518-C0A31B774549}"/>
              </a:ext>
            </a:extLst>
          </p:cNvPr>
          <p:cNvSpPr>
            <a:spLocks noGrp="1"/>
          </p:cNvSpPr>
          <p:nvPr>
            <p:ph type="body" sz="quarter" idx="17" hasCustomPrompt="1"/>
          </p:nvPr>
        </p:nvSpPr>
        <p:spPr>
          <a:xfrm>
            <a:off x="6217687" y="2009407"/>
            <a:ext cx="2578652"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3" name="Pladsholder til tekst 5">
            <a:extLst>
              <a:ext uri="{FF2B5EF4-FFF2-40B4-BE49-F238E27FC236}">
                <a16:creationId xmlns:a16="http://schemas.microsoft.com/office/drawing/2014/main" id="{D1019BE2-F2DF-5755-6897-DAA8F9795CE2}"/>
              </a:ext>
            </a:extLst>
          </p:cNvPr>
          <p:cNvSpPr>
            <a:spLocks noGrp="1"/>
          </p:cNvSpPr>
          <p:nvPr>
            <p:ph type="body" sz="quarter" idx="18"/>
          </p:nvPr>
        </p:nvSpPr>
        <p:spPr>
          <a:xfrm>
            <a:off x="6209750" y="2344258"/>
            <a:ext cx="2586589" cy="3532667"/>
          </a:xfrm>
        </p:spPr>
        <p:txBody>
          <a:bodyPr/>
          <a:lstStyle>
            <a:lvl1pPr>
              <a:defRPr>
                <a:solidFill>
                  <a:schemeClr val="bg1"/>
                </a:solidFill>
              </a:defRPr>
            </a:lvl1pPr>
          </a:lstStyle>
          <a:p>
            <a:pPr lvl="0"/>
            <a:r>
              <a:rPr lang="en-GB"/>
              <a:t>Click to edit Master text styles</a:t>
            </a:r>
          </a:p>
        </p:txBody>
      </p:sp>
      <p:sp>
        <p:nvSpPr>
          <p:cNvPr id="24" name="Pladsholder til tekst 10">
            <a:extLst>
              <a:ext uri="{FF2B5EF4-FFF2-40B4-BE49-F238E27FC236}">
                <a16:creationId xmlns:a16="http://schemas.microsoft.com/office/drawing/2014/main" id="{6288922D-C3A2-1EC6-B105-6C9A31D106A4}"/>
              </a:ext>
            </a:extLst>
          </p:cNvPr>
          <p:cNvSpPr>
            <a:spLocks noGrp="1"/>
          </p:cNvSpPr>
          <p:nvPr>
            <p:ph type="body" sz="quarter" idx="19" hasCustomPrompt="1"/>
          </p:nvPr>
        </p:nvSpPr>
        <p:spPr>
          <a:xfrm>
            <a:off x="9024682" y="2009407"/>
            <a:ext cx="2578652" cy="340093"/>
          </a:xfrm>
          <a:prstGeom prst="rect">
            <a:avLst/>
          </a:prstGeom>
        </p:spPr>
        <p:txBody>
          <a:bodyPr/>
          <a:lstStyle>
            <a:lvl1pPr marL="0" indent="0">
              <a:buNone/>
              <a:defRPr b="0" i="0">
                <a:solidFill>
                  <a:schemeClr val="bg1"/>
                </a:solidFill>
                <a:latin typeface="+mj-lt"/>
              </a:defRPr>
            </a:lvl1pPr>
          </a:lstStyle>
          <a:p>
            <a:pPr lvl="0"/>
            <a:r>
              <a:rPr lang="da-DK" dirty="0" err="1"/>
              <a:t>Click</a:t>
            </a:r>
            <a:r>
              <a:rPr lang="da-DK" dirty="0"/>
              <a:t> to </a:t>
            </a:r>
            <a:r>
              <a:rPr lang="da-DK" dirty="0" err="1"/>
              <a:t>add</a:t>
            </a:r>
            <a:r>
              <a:rPr lang="da-DK" dirty="0"/>
              <a:t> </a:t>
            </a:r>
            <a:r>
              <a:rPr lang="da-DK" dirty="0" err="1"/>
              <a:t>subtitle</a:t>
            </a:r>
            <a:endParaRPr lang="da-DK" dirty="0"/>
          </a:p>
        </p:txBody>
      </p:sp>
      <p:sp>
        <p:nvSpPr>
          <p:cNvPr id="25" name="Pladsholder til tekst 5">
            <a:extLst>
              <a:ext uri="{FF2B5EF4-FFF2-40B4-BE49-F238E27FC236}">
                <a16:creationId xmlns:a16="http://schemas.microsoft.com/office/drawing/2014/main" id="{C804DCE4-1032-068F-00CF-08F23C1A62A5}"/>
              </a:ext>
            </a:extLst>
          </p:cNvPr>
          <p:cNvSpPr>
            <a:spLocks noGrp="1"/>
          </p:cNvSpPr>
          <p:nvPr>
            <p:ph type="body" sz="quarter" idx="20"/>
          </p:nvPr>
        </p:nvSpPr>
        <p:spPr>
          <a:xfrm>
            <a:off x="9016745" y="2344258"/>
            <a:ext cx="2586589" cy="3532667"/>
          </a:xfrm>
        </p:spPr>
        <p:txBody>
          <a:bodyPr/>
          <a:lstStyle>
            <a:lvl1pPr>
              <a:defRPr>
                <a:solidFill>
                  <a:schemeClr val="bg1"/>
                </a:solidFill>
              </a:defRPr>
            </a:lvl1pPr>
          </a:lstStyle>
          <a:p>
            <a:pPr lvl="0"/>
            <a:r>
              <a:rPr lang="en-GB"/>
              <a:t>Click to edit Master text styles</a:t>
            </a:r>
          </a:p>
        </p:txBody>
      </p:sp>
      <p:sp>
        <p:nvSpPr>
          <p:cNvPr id="3" name="Grafik 2">
            <a:extLst>
              <a:ext uri="{FF2B5EF4-FFF2-40B4-BE49-F238E27FC236}">
                <a16:creationId xmlns:a16="http://schemas.microsoft.com/office/drawing/2014/main" id="{9C4C9BBF-81AA-7325-F4D2-33174901B16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3967560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 Title + text and image">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476249"/>
            <a:ext cx="4464051"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26E646C9-9A48-33EA-D7F6-6C10413FD4D3}"/>
              </a:ext>
            </a:extLst>
          </p:cNvPr>
          <p:cNvSpPr>
            <a:spLocks noGrp="1"/>
          </p:cNvSpPr>
          <p:nvPr>
            <p:ph type="body" sz="quarter" idx="13"/>
          </p:nvPr>
        </p:nvSpPr>
        <p:spPr>
          <a:xfrm>
            <a:off x="587376" y="2492375"/>
            <a:ext cx="4464049" cy="3384550"/>
          </a:xfrm>
        </p:spPr>
        <p:txBody>
          <a:bodyPr/>
          <a:lstStyle/>
          <a:p>
            <a:pPr lvl="0"/>
            <a:r>
              <a:rPr lang="en-GB"/>
              <a:t>Click to edit Master text styles</a:t>
            </a:r>
          </a:p>
        </p:txBody>
      </p:sp>
      <p:sp>
        <p:nvSpPr>
          <p:cNvPr id="5" name="Text Placeholder 3">
            <a:extLst>
              <a:ext uri="{FF2B5EF4-FFF2-40B4-BE49-F238E27FC236}">
                <a16:creationId xmlns:a16="http://schemas.microsoft.com/office/drawing/2014/main" id="{EA35BEAD-B40F-B10E-9B82-480DCCE9CFCC}"/>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957416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3 Title + text and image,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3951" y="476251"/>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4464050"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1FAF7D83-8CBD-5244-03F9-C0408F2EA6D0}"/>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A31E3F8C-DECA-873B-691F-DB6A191179E4}"/>
              </a:ext>
            </a:extLst>
          </p:cNvPr>
          <p:cNvSpPr>
            <a:spLocks noGrp="1"/>
          </p:cNvSpPr>
          <p:nvPr>
            <p:ph type="body" sz="quarter" idx="13"/>
          </p:nvPr>
        </p:nvSpPr>
        <p:spPr>
          <a:xfrm>
            <a:off x="587376" y="2492375"/>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18395E44-A071-3E80-2A1E-98DEE4FF80A4}"/>
              </a:ext>
            </a:extLst>
          </p:cNvPr>
          <p:cNvSpPr>
            <a:spLocks noGrp="1"/>
          </p:cNvSpPr>
          <p:nvPr>
            <p:ph type="body" sz="quarter" idx="11" hasCustomPrompt="1"/>
          </p:nvPr>
        </p:nvSpPr>
        <p:spPr>
          <a:xfrm>
            <a:off x="591980" y="271145"/>
            <a:ext cx="4459446" cy="205105"/>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4498671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4 Title + image and text">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91F690FA-7C6A-AAAA-FD84-AE2DCE52D4BE}"/>
              </a:ext>
            </a:extLst>
          </p:cNvPr>
          <p:cNvSpPr>
            <a:spLocks noGrp="1"/>
          </p:cNvSpPr>
          <p:nvPr>
            <p:ph type="body" sz="quarter" idx="13"/>
          </p:nvPr>
        </p:nvSpPr>
        <p:spPr>
          <a:xfrm>
            <a:off x="7140575" y="2492375"/>
            <a:ext cx="4464050" cy="3384550"/>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89906437-2C38-A98C-F498-7933B3AE511C}"/>
              </a:ext>
            </a:extLst>
          </p:cNvPr>
          <p:cNvSpPr>
            <a:spLocks noGrp="1"/>
          </p:cNvSpPr>
          <p:nvPr>
            <p:ph type="body" sz="quarter" idx="11" hasCustomPrompt="1"/>
          </p:nvPr>
        </p:nvSpPr>
        <p:spPr>
          <a:xfrm>
            <a:off x="7140575" y="271145"/>
            <a:ext cx="4464050" cy="205106"/>
          </a:xfrm>
        </p:spPr>
        <p:txBody>
          <a:bodyPr/>
          <a:lstStyle>
            <a:lvl1pPr marL="0" indent="0">
              <a:buNone/>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260227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5 Title + image and text, black">
    <p:bg>
      <p:bgPr>
        <a:solidFill>
          <a:schemeClr val="tx1"/>
        </a:solidFill>
        <a:effectLst/>
      </p:bgPr>
    </p:bg>
    <p:spTree>
      <p:nvGrpSpPr>
        <p:cNvPr id="1" name=""/>
        <p:cNvGrpSpPr/>
        <p:nvPr/>
      </p:nvGrpSpPr>
      <p:grpSpPr>
        <a:xfrm>
          <a:off x="0" y="0"/>
          <a:ext cx="0" cy="0"/>
          <a:chOff x="0" y="0"/>
          <a:chExt cx="0" cy="0"/>
        </a:xfrm>
      </p:grpSpPr>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7375" y="476250"/>
            <a:ext cx="5400675" cy="5400675"/>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7140575" y="495300"/>
            <a:ext cx="4464050"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19FE51B5-3CE6-8594-D088-1EF761658CC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F154E187-72FE-6FDE-B86A-D15B9A963816}"/>
              </a:ext>
            </a:extLst>
          </p:cNvPr>
          <p:cNvSpPr>
            <a:spLocks noGrp="1"/>
          </p:cNvSpPr>
          <p:nvPr>
            <p:ph type="body" sz="quarter" idx="13"/>
          </p:nvPr>
        </p:nvSpPr>
        <p:spPr>
          <a:xfrm>
            <a:off x="7140575" y="2494938"/>
            <a:ext cx="4464050"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5" name="Text Placeholder 3">
            <a:extLst>
              <a:ext uri="{FF2B5EF4-FFF2-40B4-BE49-F238E27FC236}">
                <a16:creationId xmlns:a16="http://schemas.microsoft.com/office/drawing/2014/main" id="{BC1984D3-66F7-4805-13D6-AD17A8E3148E}"/>
              </a:ext>
            </a:extLst>
          </p:cNvPr>
          <p:cNvSpPr>
            <a:spLocks noGrp="1"/>
          </p:cNvSpPr>
          <p:nvPr>
            <p:ph type="body" sz="quarter" idx="11" hasCustomPrompt="1"/>
          </p:nvPr>
        </p:nvSpPr>
        <p:spPr>
          <a:xfrm>
            <a:off x="7140575" y="271145"/>
            <a:ext cx="4464050" cy="205106"/>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367199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 Title + text in black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solidFill>
                  <a:schemeClr val="bg1"/>
                </a:solidFill>
              </a:defRPr>
            </a:lvl1pPr>
          </a:lstStyle>
          <a:p>
            <a:r>
              <a:rPr lang="en-GB" dirty="0"/>
              <a:t>Click to edit</a:t>
            </a:r>
            <a:endParaRPr lang="da-DK" dirty="0"/>
          </a:p>
        </p:txBody>
      </p:sp>
      <p:sp>
        <p:nvSpPr>
          <p:cNvPr id="6" name="Pladsholder til tekst 5">
            <a:extLst>
              <a:ext uri="{FF2B5EF4-FFF2-40B4-BE49-F238E27FC236}">
                <a16:creationId xmlns:a16="http://schemas.microsoft.com/office/drawing/2014/main" id="{0D083F92-3DE3-E528-628D-844205B93F89}"/>
              </a:ext>
            </a:extLst>
          </p:cNvPr>
          <p:cNvSpPr>
            <a:spLocks noGrp="1"/>
          </p:cNvSpPr>
          <p:nvPr>
            <p:ph type="body" sz="quarter" idx="13"/>
          </p:nvPr>
        </p:nvSpPr>
        <p:spPr>
          <a:xfrm>
            <a:off x="946887" y="2497119"/>
            <a:ext cx="44640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115425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7 Title + text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1344595"/>
            <a:ext cx="5770563"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5844625" y="477325"/>
            <a:ext cx="5760000" cy="45360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947738" y="1844675"/>
            <a:ext cx="4464050" cy="652445"/>
          </a:xfrm>
          <a:prstGeom prst="rect">
            <a:avLst/>
          </a:prstGeom>
        </p:spPr>
        <p:txBody>
          <a:bodyPr/>
          <a:lstStyle>
            <a:lvl1pPr>
              <a:lnSpc>
                <a:spcPct val="100000"/>
              </a:lnSpc>
              <a:defRPr sz="2400"/>
            </a:lvl1pPr>
          </a:lstStyle>
          <a:p>
            <a:r>
              <a:rPr lang="en-GB" dirty="0"/>
              <a:t>Click to edit</a:t>
            </a:r>
            <a:endParaRPr lang="da-DK" dirty="0"/>
          </a:p>
        </p:txBody>
      </p:sp>
      <p:sp>
        <p:nvSpPr>
          <p:cNvPr id="3" name="Pladsholder til tekst 5">
            <a:extLst>
              <a:ext uri="{FF2B5EF4-FFF2-40B4-BE49-F238E27FC236}">
                <a16:creationId xmlns:a16="http://schemas.microsoft.com/office/drawing/2014/main" id="{DFD637A3-A9ED-018F-FE85-010B410DA8D9}"/>
              </a:ext>
            </a:extLst>
          </p:cNvPr>
          <p:cNvSpPr>
            <a:spLocks noGrp="1"/>
          </p:cNvSpPr>
          <p:nvPr>
            <p:ph type="body" sz="quarter" idx="13"/>
          </p:nvPr>
        </p:nvSpPr>
        <p:spPr>
          <a:xfrm>
            <a:off x="946887" y="2497119"/>
            <a:ext cx="4464050" cy="3019443"/>
          </a:xfrm>
        </p:spPr>
        <p:txBody>
          <a:bodyPr/>
          <a:lstStyle/>
          <a:p>
            <a:pPr lvl="0"/>
            <a:r>
              <a:rPr lang="en-GB" dirty="0"/>
              <a:t>Click to edit Master text styles</a:t>
            </a:r>
          </a:p>
        </p:txBody>
      </p:sp>
      <p:sp>
        <p:nvSpPr>
          <p:cNvPr id="5" name="Grafik 2">
            <a:extLst>
              <a:ext uri="{FF2B5EF4-FFF2-40B4-BE49-F238E27FC236}">
                <a16:creationId xmlns:a16="http://schemas.microsoft.com/office/drawing/2014/main" id="{FB8BA8B0-57C4-F182-7ACE-3F4F8E06276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0548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04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310086A-0EF3-9E2D-8079-A40D85859A10}"/>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7" name="Text Placeholder 3">
            <a:extLst>
              <a:ext uri="{FF2B5EF4-FFF2-40B4-BE49-F238E27FC236}">
                <a16:creationId xmlns:a16="http://schemas.microsoft.com/office/drawing/2014/main" id="{9674CA37-F3E2-D1F4-BBB4-770DF3F55FAA}"/>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2" name="Grafik 2">
            <a:extLst>
              <a:ext uri="{FF2B5EF4-FFF2-40B4-BE49-F238E27FC236}">
                <a16:creationId xmlns:a16="http://schemas.microsoft.com/office/drawing/2014/main" id="{EAD1E869-56B0-5092-1881-D1C124C2863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025059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 Title + 2 column text in black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solidFill>
                  <a:schemeClr val="bg1"/>
                </a:solidFill>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DA3FB3DD-4CDE-6AEB-8EA5-CA819DFA4273}"/>
              </a:ext>
            </a:extLst>
          </p:cNvPr>
          <p:cNvSpPr>
            <a:spLocks noGrp="1"/>
          </p:cNvSpPr>
          <p:nvPr>
            <p:ph type="body" sz="quarter" idx="13"/>
          </p:nvPr>
        </p:nvSpPr>
        <p:spPr>
          <a:xfrm>
            <a:off x="130810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8" name="Pladsholder til tekst 5">
            <a:extLst>
              <a:ext uri="{FF2B5EF4-FFF2-40B4-BE49-F238E27FC236}">
                <a16:creationId xmlns:a16="http://schemas.microsoft.com/office/drawing/2014/main" id="{F886F7E8-7F73-D51C-A7B9-C30013CA9587}"/>
              </a:ext>
            </a:extLst>
          </p:cNvPr>
          <p:cNvSpPr>
            <a:spLocks noGrp="1"/>
          </p:cNvSpPr>
          <p:nvPr>
            <p:ph type="body" sz="quarter" idx="14"/>
          </p:nvPr>
        </p:nvSpPr>
        <p:spPr>
          <a:xfrm>
            <a:off x="6203950" y="2354245"/>
            <a:ext cx="4679950" cy="301944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508535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9 Title + 2 column text in white c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587375" y="981075"/>
            <a:ext cx="11017250" cy="4900595"/>
          </a:xfrm>
          <a:prstGeom prst="roundRect">
            <a:avLst>
              <a:gd name="adj" fmla="val 109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1308100" y="1484313"/>
            <a:ext cx="9575800" cy="865187"/>
          </a:xfrm>
          <a:prstGeom prst="rect">
            <a:avLst/>
          </a:prstGeom>
        </p:spPr>
        <p:txBody>
          <a:bodyPr/>
          <a:lstStyle>
            <a:lvl1pPr>
              <a:lnSpc>
                <a:spcPct val="100000"/>
              </a:lnSpc>
              <a:defRPr sz="2400"/>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7A334A9B-1309-DFC5-866D-1F066E17567A}"/>
              </a:ext>
            </a:extLst>
          </p:cNvPr>
          <p:cNvSpPr>
            <a:spLocks noGrp="1"/>
          </p:cNvSpPr>
          <p:nvPr>
            <p:ph type="body" sz="quarter" idx="13"/>
          </p:nvPr>
        </p:nvSpPr>
        <p:spPr>
          <a:xfrm>
            <a:off x="1308100" y="2354245"/>
            <a:ext cx="4679950" cy="3019443"/>
          </a:xfrm>
        </p:spPr>
        <p:txBody>
          <a:bodyPr/>
          <a:lstStyle/>
          <a:p>
            <a:pPr lvl="0"/>
            <a:r>
              <a:rPr lang="en-GB" dirty="0"/>
              <a:t>Click to edit Master text styles</a:t>
            </a:r>
          </a:p>
        </p:txBody>
      </p:sp>
      <p:sp>
        <p:nvSpPr>
          <p:cNvPr id="8" name="Pladsholder til tekst 5">
            <a:extLst>
              <a:ext uri="{FF2B5EF4-FFF2-40B4-BE49-F238E27FC236}">
                <a16:creationId xmlns:a16="http://schemas.microsoft.com/office/drawing/2014/main" id="{003D0476-6E3F-DB5A-4DC8-44AFEA1BB408}"/>
              </a:ext>
            </a:extLst>
          </p:cNvPr>
          <p:cNvSpPr>
            <a:spLocks noGrp="1"/>
          </p:cNvSpPr>
          <p:nvPr>
            <p:ph type="body" sz="quarter" idx="14"/>
          </p:nvPr>
        </p:nvSpPr>
        <p:spPr>
          <a:xfrm>
            <a:off x="6203950" y="2354245"/>
            <a:ext cx="4679950" cy="3019443"/>
          </a:xfrm>
        </p:spPr>
        <p:txBody>
          <a:bodyPr/>
          <a:lstStyle/>
          <a:p>
            <a:pPr lvl="0"/>
            <a:r>
              <a:rPr lang="en-GB"/>
              <a:t>Click to edit Master text styles</a:t>
            </a:r>
          </a:p>
        </p:txBody>
      </p:sp>
      <p:sp>
        <p:nvSpPr>
          <p:cNvPr id="5" name="Grafik 2">
            <a:extLst>
              <a:ext uri="{FF2B5EF4-FFF2-40B4-BE49-F238E27FC236}">
                <a16:creationId xmlns:a16="http://schemas.microsoft.com/office/drawing/2014/main" id="{4DFD2E31-6E63-EDB3-7EBE-96DD8A47306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548116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0 Title + text and image ">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2467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lvl1pPr>
          </a:lstStyle>
          <a:p>
            <a:r>
              <a:rPr lang="en-GB" dirty="0"/>
              <a:t>Click to edit title</a:t>
            </a:r>
            <a:endParaRPr lang="da-DK" dirty="0"/>
          </a:p>
        </p:txBody>
      </p:sp>
      <p:sp>
        <p:nvSpPr>
          <p:cNvPr id="4" name="Grafik 2">
            <a:extLst>
              <a:ext uri="{FF2B5EF4-FFF2-40B4-BE49-F238E27FC236}">
                <a16:creationId xmlns:a16="http://schemas.microsoft.com/office/drawing/2014/main" id="{46C5308E-79BB-D7F4-92A8-BFC8DC57C3B1}"/>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Pladsholder til tekst 5">
            <a:extLst>
              <a:ext uri="{FF2B5EF4-FFF2-40B4-BE49-F238E27FC236}">
                <a16:creationId xmlns:a16="http://schemas.microsoft.com/office/drawing/2014/main" id="{90D7D0B2-797C-007C-C57D-DA4465A3B4BF}"/>
              </a:ext>
            </a:extLst>
          </p:cNvPr>
          <p:cNvSpPr>
            <a:spLocks noGrp="1"/>
          </p:cNvSpPr>
          <p:nvPr>
            <p:ph type="body" sz="quarter" idx="13"/>
          </p:nvPr>
        </p:nvSpPr>
        <p:spPr>
          <a:xfrm>
            <a:off x="587374" y="2492376"/>
            <a:ext cx="5400674" cy="3384550"/>
          </a:xfrm>
        </p:spPr>
        <p:txBody>
          <a:bodyPr/>
          <a:lstStyle/>
          <a:p>
            <a:pPr lvl="0"/>
            <a:r>
              <a:rPr lang="en-GB"/>
              <a:t>Click to edit Master text styles</a:t>
            </a:r>
          </a:p>
        </p:txBody>
      </p:sp>
      <p:sp>
        <p:nvSpPr>
          <p:cNvPr id="6" name="Text Placeholder 3">
            <a:extLst>
              <a:ext uri="{FF2B5EF4-FFF2-40B4-BE49-F238E27FC236}">
                <a16:creationId xmlns:a16="http://schemas.microsoft.com/office/drawing/2014/main" id="{0DA5C24A-5600-A45A-9033-7E837A32B529}"/>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1165560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1 Title + text and image,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6914515" y="0"/>
            <a:ext cx="6325499" cy="6858000"/>
          </a:xfrm>
          <a:custGeom>
            <a:avLst/>
            <a:gdLst>
              <a:gd name="connsiteX0" fmla="*/ 4444291 w 6325499"/>
              <a:gd name="connsiteY0" fmla="*/ 6302927 h 6858000"/>
              <a:gd name="connsiteX1" fmla="*/ 4444291 w 6325499"/>
              <a:gd name="connsiteY1" fmla="*/ 6313451 h 6858000"/>
              <a:gd name="connsiteX2" fmla="*/ 4404080 w 6325499"/>
              <a:gd name="connsiteY2" fmla="*/ 6354536 h 6858000"/>
              <a:gd name="connsiteX3" fmla="*/ 4376571 w 6325499"/>
              <a:gd name="connsiteY3" fmla="*/ 6334003 h 6858000"/>
              <a:gd name="connsiteX4" fmla="*/ 4376553 w 6325499"/>
              <a:gd name="connsiteY4" fmla="*/ 6334003 h 6858000"/>
              <a:gd name="connsiteX5" fmla="*/ 4424713 w 6325499"/>
              <a:gd name="connsiteY5" fmla="*/ 6303976 h 6858000"/>
              <a:gd name="connsiteX6" fmla="*/ 4007709 w 6325499"/>
              <a:gd name="connsiteY6" fmla="*/ 6234980 h 6858000"/>
              <a:gd name="connsiteX7" fmla="*/ 4059048 w 6325499"/>
              <a:gd name="connsiteY7" fmla="*/ 6292385 h 6858000"/>
              <a:gd name="connsiteX8" fmla="*/ 4007709 w 6325499"/>
              <a:gd name="connsiteY8" fmla="*/ 6349789 h 6858000"/>
              <a:gd name="connsiteX9" fmla="*/ 3956905 w 6325499"/>
              <a:gd name="connsiteY9" fmla="*/ 6292385 h 6858000"/>
              <a:gd name="connsiteX10" fmla="*/ 4007709 w 6325499"/>
              <a:gd name="connsiteY10" fmla="*/ 6234980 h 6858000"/>
              <a:gd name="connsiteX11" fmla="*/ 4214621 w 6325499"/>
              <a:gd name="connsiteY11" fmla="*/ 6234464 h 6858000"/>
              <a:gd name="connsiteX12" fmla="*/ 4267014 w 6325499"/>
              <a:gd name="connsiteY12" fmla="*/ 6292918 h 6858000"/>
              <a:gd name="connsiteX13" fmla="*/ 4214621 w 6325499"/>
              <a:gd name="connsiteY13" fmla="*/ 6351372 h 6858000"/>
              <a:gd name="connsiteX14" fmla="*/ 4161709 w 6325499"/>
              <a:gd name="connsiteY14" fmla="*/ 6292918 h 6858000"/>
              <a:gd name="connsiteX15" fmla="*/ 4214621 w 6325499"/>
              <a:gd name="connsiteY15" fmla="*/ 6234464 h 6858000"/>
              <a:gd name="connsiteX16" fmla="*/ 4484501 w 6325499"/>
              <a:gd name="connsiteY16" fmla="*/ 6201291 h 6858000"/>
              <a:gd name="connsiteX17" fmla="*/ 4561243 w 6325499"/>
              <a:gd name="connsiteY17" fmla="*/ 6378767 h 6858000"/>
              <a:gd name="connsiteX18" fmla="*/ 4557545 w 6325499"/>
              <a:gd name="connsiteY18" fmla="*/ 6387194 h 6858000"/>
              <a:gd name="connsiteX19" fmla="*/ 4514155 w 6325499"/>
              <a:gd name="connsiteY19" fmla="*/ 6418270 h 6858000"/>
              <a:gd name="connsiteX20" fmla="*/ 4495630 w 6325499"/>
              <a:gd name="connsiteY20" fmla="*/ 6415639 h 6858000"/>
              <a:gd name="connsiteX21" fmla="*/ 4495630 w 6325499"/>
              <a:gd name="connsiteY21" fmla="*/ 6453559 h 6858000"/>
              <a:gd name="connsiteX22" fmla="*/ 4519442 w 6325499"/>
              <a:gd name="connsiteY22" fmla="*/ 6456190 h 6858000"/>
              <a:gd name="connsiteX23" fmla="*/ 4604115 w 6325499"/>
              <a:gd name="connsiteY23" fmla="*/ 6385096 h 6858000"/>
              <a:gd name="connsiteX24" fmla="*/ 4678731 w 6325499"/>
              <a:gd name="connsiteY24" fmla="*/ 6201291 h 6858000"/>
              <a:gd name="connsiteX25" fmla="*/ 4629517 w 6325499"/>
              <a:gd name="connsiteY25" fmla="*/ 6201291 h 6858000"/>
              <a:gd name="connsiteX26" fmla="*/ 4584537 w 6325499"/>
              <a:gd name="connsiteY26" fmla="*/ 6331905 h 6858000"/>
              <a:gd name="connsiteX27" fmla="*/ 4533733 w 6325499"/>
              <a:gd name="connsiteY27" fmla="*/ 6201291 h 6858000"/>
              <a:gd name="connsiteX28" fmla="*/ 4533715 w 6325499"/>
              <a:gd name="connsiteY28" fmla="*/ 6201291 h 6858000"/>
              <a:gd name="connsiteX29" fmla="*/ 4007709 w 6325499"/>
              <a:gd name="connsiteY29" fmla="*/ 6197593 h 6858000"/>
              <a:gd name="connsiteX30" fmla="*/ 3911925 w 6325499"/>
              <a:gd name="connsiteY30" fmla="*/ 6292385 h 6858000"/>
              <a:gd name="connsiteX31" fmla="*/ 4007709 w 6325499"/>
              <a:gd name="connsiteY31" fmla="*/ 6387176 h 6858000"/>
              <a:gd name="connsiteX32" fmla="*/ 4104028 w 6325499"/>
              <a:gd name="connsiteY32" fmla="*/ 6292385 h 6858000"/>
              <a:gd name="connsiteX33" fmla="*/ 4007709 w 6325499"/>
              <a:gd name="connsiteY33" fmla="*/ 6197593 h 6858000"/>
              <a:gd name="connsiteX34" fmla="*/ 4405670 w 6325499"/>
              <a:gd name="connsiteY34" fmla="*/ 6197575 h 6858000"/>
              <a:gd name="connsiteX35" fmla="*/ 4323641 w 6325499"/>
              <a:gd name="connsiteY35" fmla="*/ 6268153 h 6858000"/>
              <a:gd name="connsiteX36" fmla="*/ 4323641 w 6325499"/>
              <a:gd name="connsiteY36" fmla="*/ 6268171 h 6858000"/>
              <a:gd name="connsiteX37" fmla="*/ 4364924 w 6325499"/>
              <a:gd name="connsiteY37" fmla="*/ 6272384 h 6858000"/>
              <a:gd name="connsiteX38" fmla="*/ 4405134 w 6325499"/>
              <a:gd name="connsiteY38" fmla="*/ 6234464 h 6858000"/>
              <a:gd name="connsiteX39" fmla="*/ 4442701 w 6325499"/>
              <a:gd name="connsiteY39" fmla="*/ 6271851 h 6858000"/>
              <a:gd name="connsiteX40" fmla="*/ 4442701 w 6325499"/>
              <a:gd name="connsiteY40" fmla="*/ 6275531 h 6858000"/>
              <a:gd name="connsiteX41" fmla="*/ 4422069 w 6325499"/>
              <a:gd name="connsiteY41" fmla="*/ 6276580 h 6858000"/>
              <a:gd name="connsiteX42" fmla="*/ 4332627 w 6325499"/>
              <a:gd name="connsiteY42" fmla="*/ 6337149 h 6858000"/>
              <a:gd name="connsiteX43" fmla="*/ 4391898 w 6325499"/>
              <a:gd name="connsiteY43" fmla="*/ 6387176 h 6858000"/>
              <a:gd name="connsiteX44" fmla="*/ 4445881 w 6325499"/>
              <a:gd name="connsiteY44" fmla="*/ 6356101 h 6858000"/>
              <a:gd name="connsiteX45" fmla="*/ 4445881 w 6325499"/>
              <a:gd name="connsiteY45" fmla="*/ 6383478 h 6858000"/>
              <a:gd name="connsiteX46" fmla="*/ 4487163 w 6325499"/>
              <a:gd name="connsiteY46" fmla="*/ 6383478 h 6858000"/>
              <a:gd name="connsiteX47" fmla="*/ 4487163 w 6325499"/>
              <a:gd name="connsiteY47" fmla="*/ 6277096 h 6858000"/>
              <a:gd name="connsiteX48" fmla="*/ 4405670 w 6325499"/>
              <a:gd name="connsiteY48" fmla="*/ 6197575 h 6858000"/>
              <a:gd name="connsiteX49" fmla="*/ 3584935 w 6325499"/>
              <a:gd name="connsiteY49" fmla="*/ 6137557 h 6858000"/>
              <a:gd name="connsiteX50" fmla="*/ 3560069 w 6325499"/>
              <a:gd name="connsiteY50" fmla="*/ 6201291 h 6858000"/>
              <a:gd name="connsiteX51" fmla="*/ 3502388 w 6325499"/>
              <a:gd name="connsiteY51" fmla="*/ 6201291 h 6858000"/>
              <a:gd name="connsiteX52" fmla="*/ 3502388 w 6325499"/>
              <a:gd name="connsiteY52" fmla="*/ 6239211 h 6858000"/>
              <a:gd name="connsiteX53" fmla="*/ 3545778 w 6325499"/>
              <a:gd name="connsiteY53" fmla="*/ 6239211 h 6858000"/>
              <a:gd name="connsiteX54" fmla="*/ 3535721 w 6325499"/>
              <a:gd name="connsiteY54" fmla="*/ 6263958 h 6858000"/>
              <a:gd name="connsiteX55" fmla="*/ 3521430 w 6325499"/>
              <a:gd name="connsiteY55" fmla="*/ 6322945 h 6858000"/>
              <a:gd name="connsiteX56" fmla="*/ 3589169 w 6325499"/>
              <a:gd name="connsiteY56" fmla="*/ 6387194 h 6858000"/>
              <a:gd name="connsiteX57" fmla="*/ 3634685 w 6325499"/>
              <a:gd name="connsiteY57" fmla="*/ 6376136 h 6858000"/>
              <a:gd name="connsiteX58" fmla="*/ 3624109 w 6325499"/>
              <a:gd name="connsiteY58" fmla="*/ 6342429 h 6858000"/>
              <a:gd name="connsiteX59" fmla="*/ 3594474 w 6325499"/>
              <a:gd name="connsiteY59" fmla="*/ 6350323 h 6858000"/>
              <a:gd name="connsiteX60" fmla="*/ 3564839 w 6325499"/>
              <a:gd name="connsiteY60" fmla="*/ 6320296 h 6858000"/>
              <a:gd name="connsiteX61" fmla="*/ 3573842 w 6325499"/>
              <a:gd name="connsiteY61" fmla="*/ 6278696 h 6858000"/>
              <a:gd name="connsiteX62" fmla="*/ 3589186 w 6325499"/>
              <a:gd name="connsiteY62" fmla="*/ 6239193 h 6858000"/>
              <a:gd name="connsiteX63" fmla="*/ 3638329 w 6325499"/>
              <a:gd name="connsiteY63" fmla="*/ 6239193 h 6858000"/>
              <a:gd name="connsiteX64" fmla="*/ 3685953 w 6325499"/>
              <a:gd name="connsiteY64" fmla="*/ 6383496 h 6858000"/>
              <a:gd name="connsiteX65" fmla="*/ 3739400 w 6325499"/>
              <a:gd name="connsiteY65" fmla="*/ 6383496 h 6858000"/>
              <a:gd name="connsiteX66" fmla="*/ 3774323 w 6325499"/>
              <a:gd name="connsiteY66" fmla="*/ 6247620 h 6858000"/>
              <a:gd name="connsiteX67" fmla="*/ 3808728 w 6325499"/>
              <a:gd name="connsiteY67" fmla="*/ 6383496 h 6858000"/>
              <a:gd name="connsiteX68" fmla="*/ 3860586 w 6325499"/>
              <a:gd name="connsiteY68" fmla="*/ 6383496 h 6858000"/>
              <a:gd name="connsiteX69" fmla="*/ 3920910 w 6325499"/>
              <a:gd name="connsiteY69" fmla="*/ 6201273 h 6858000"/>
              <a:gd name="connsiteX70" fmla="*/ 3874876 w 6325499"/>
              <a:gd name="connsiteY70" fmla="*/ 6201273 h 6858000"/>
              <a:gd name="connsiteX71" fmla="*/ 3834666 w 6325499"/>
              <a:gd name="connsiteY71" fmla="*/ 6339265 h 6858000"/>
              <a:gd name="connsiteX72" fmla="*/ 3802386 w 6325499"/>
              <a:gd name="connsiteY72" fmla="*/ 6201273 h 6858000"/>
              <a:gd name="connsiteX73" fmla="*/ 3745759 w 6325499"/>
              <a:gd name="connsiteY73" fmla="*/ 6201273 h 6858000"/>
              <a:gd name="connsiteX74" fmla="*/ 3713480 w 6325499"/>
              <a:gd name="connsiteY74" fmla="*/ 6339265 h 6858000"/>
              <a:gd name="connsiteX75" fmla="*/ 3673270 w 6325499"/>
              <a:gd name="connsiteY75" fmla="*/ 6201273 h 6858000"/>
              <a:gd name="connsiteX76" fmla="*/ 3603995 w 6325499"/>
              <a:gd name="connsiteY76" fmla="*/ 6201273 h 6858000"/>
              <a:gd name="connsiteX77" fmla="*/ 3623574 w 6325499"/>
              <a:gd name="connsiteY77" fmla="*/ 6152828 h 6858000"/>
              <a:gd name="connsiteX78" fmla="*/ 4264353 w 6325499"/>
              <a:gd name="connsiteY78" fmla="*/ 6120188 h 6858000"/>
              <a:gd name="connsiteX79" fmla="*/ 4264353 w 6325499"/>
              <a:gd name="connsiteY79" fmla="*/ 6226571 h 6858000"/>
              <a:gd name="connsiteX80" fmla="*/ 4207726 w 6325499"/>
              <a:gd name="connsiteY80" fmla="*/ 6197611 h 6858000"/>
              <a:gd name="connsiteX81" fmla="*/ 4116711 w 6325499"/>
              <a:gd name="connsiteY81" fmla="*/ 6292936 h 6858000"/>
              <a:gd name="connsiteX82" fmla="*/ 4116729 w 6325499"/>
              <a:gd name="connsiteY82" fmla="*/ 6292918 h 6858000"/>
              <a:gd name="connsiteX83" fmla="*/ 4207743 w 6325499"/>
              <a:gd name="connsiteY83" fmla="*/ 6387194 h 6858000"/>
              <a:gd name="connsiteX84" fmla="*/ 4266478 w 6325499"/>
              <a:gd name="connsiteY84" fmla="*/ 6358234 h 6858000"/>
              <a:gd name="connsiteX85" fmla="*/ 4266478 w 6325499"/>
              <a:gd name="connsiteY85" fmla="*/ 6383514 h 6858000"/>
              <a:gd name="connsiteX86" fmla="*/ 4308279 w 6325499"/>
              <a:gd name="connsiteY86" fmla="*/ 6383514 h 6858000"/>
              <a:gd name="connsiteX87" fmla="*/ 4308279 w 6325499"/>
              <a:gd name="connsiteY87" fmla="*/ 6120188 h 6858000"/>
              <a:gd name="connsiteX88" fmla="*/ 657472 w 6325499"/>
              <a:gd name="connsiteY88" fmla="*/ 0 h 6858000"/>
              <a:gd name="connsiteX89" fmla="*/ 5668027 w 6325499"/>
              <a:gd name="connsiteY89" fmla="*/ 0 h 6858000"/>
              <a:gd name="connsiteX90" fmla="*/ 6325499 w 6325499"/>
              <a:gd name="connsiteY90" fmla="*/ 657472 h 6858000"/>
              <a:gd name="connsiteX91" fmla="*/ 6325499 w 6325499"/>
              <a:gd name="connsiteY91" fmla="*/ 6200528 h 6858000"/>
              <a:gd name="connsiteX92" fmla="*/ 5668027 w 6325499"/>
              <a:gd name="connsiteY92" fmla="*/ 6858000 h 6858000"/>
              <a:gd name="connsiteX93" fmla="*/ 657472 w 6325499"/>
              <a:gd name="connsiteY93" fmla="*/ 6858000 h 6858000"/>
              <a:gd name="connsiteX94" fmla="*/ 0 w 6325499"/>
              <a:gd name="connsiteY94" fmla="*/ 6200528 h 6858000"/>
              <a:gd name="connsiteX95" fmla="*/ 0 w 6325499"/>
              <a:gd name="connsiteY95" fmla="*/ 657472 h 6858000"/>
              <a:gd name="connsiteX96" fmla="*/ 657472 w 6325499"/>
              <a:gd name="connsiteY9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325499" h="6858000">
                <a:moveTo>
                  <a:pt x="4444291" y="6302927"/>
                </a:moveTo>
                <a:lnTo>
                  <a:pt x="4444291" y="6313451"/>
                </a:lnTo>
                <a:cubicBezTo>
                  <a:pt x="4444291" y="6332403"/>
                  <a:pt x="4427892" y="6354536"/>
                  <a:pt x="4404080" y="6354536"/>
                </a:cubicBezTo>
                <a:cubicBezTo>
                  <a:pt x="4389272" y="6354536"/>
                  <a:pt x="4376571" y="6348225"/>
                  <a:pt x="4376571" y="6334003"/>
                </a:cubicBezTo>
                <a:lnTo>
                  <a:pt x="4376553" y="6334003"/>
                </a:lnTo>
                <a:cubicBezTo>
                  <a:pt x="4376553" y="6313985"/>
                  <a:pt x="4402491" y="6305558"/>
                  <a:pt x="4424713" y="6303976"/>
                </a:cubicBezTo>
                <a:close/>
                <a:moveTo>
                  <a:pt x="4007709" y="6234980"/>
                </a:moveTo>
                <a:cubicBezTo>
                  <a:pt x="4038398" y="6234980"/>
                  <a:pt x="4059048" y="6260793"/>
                  <a:pt x="4059048" y="6292385"/>
                </a:cubicBezTo>
                <a:cubicBezTo>
                  <a:pt x="4059048" y="6323976"/>
                  <a:pt x="4038934" y="6349789"/>
                  <a:pt x="4007709" y="6349789"/>
                </a:cubicBezTo>
                <a:cubicBezTo>
                  <a:pt x="3976483" y="6349789"/>
                  <a:pt x="3956905" y="6323976"/>
                  <a:pt x="3956905" y="6292385"/>
                </a:cubicBezTo>
                <a:cubicBezTo>
                  <a:pt x="3956905" y="6260793"/>
                  <a:pt x="3977019" y="6234980"/>
                  <a:pt x="4007709" y="6234980"/>
                </a:cubicBezTo>
                <a:close/>
                <a:moveTo>
                  <a:pt x="4214621" y="6234464"/>
                </a:moveTo>
                <a:cubicBezTo>
                  <a:pt x="4247418" y="6234464"/>
                  <a:pt x="4267014" y="6259744"/>
                  <a:pt x="4267014" y="6292918"/>
                </a:cubicBezTo>
                <a:cubicBezTo>
                  <a:pt x="4267014" y="6326091"/>
                  <a:pt x="4246900" y="6351372"/>
                  <a:pt x="4214621" y="6351372"/>
                </a:cubicBezTo>
                <a:cubicBezTo>
                  <a:pt x="4182342" y="6351372"/>
                  <a:pt x="4161709" y="6323460"/>
                  <a:pt x="4161709" y="6292918"/>
                </a:cubicBezTo>
                <a:cubicBezTo>
                  <a:pt x="4161709" y="6261327"/>
                  <a:pt x="4181824" y="6234464"/>
                  <a:pt x="4214621" y="6234464"/>
                </a:cubicBezTo>
                <a:close/>
                <a:moveTo>
                  <a:pt x="4484501" y="6201291"/>
                </a:moveTo>
                <a:lnTo>
                  <a:pt x="4561243" y="6378767"/>
                </a:lnTo>
                <a:lnTo>
                  <a:pt x="4557545" y="6387194"/>
                </a:lnTo>
                <a:cubicBezTo>
                  <a:pt x="4548542" y="6407212"/>
                  <a:pt x="4536913" y="6418270"/>
                  <a:pt x="4514155" y="6418270"/>
                </a:cubicBezTo>
                <a:cubicBezTo>
                  <a:pt x="4508331" y="6418270"/>
                  <a:pt x="4501454" y="6417221"/>
                  <a:pt x="4495630" y="6415639"/>
                </a:cubicBezTo>
                <a:lnTo>
                  <a:pt x="4495630" y="6453559"/>
                </a:lnTo>
                <a:cubicBezTo>
                  <a:pt x="4503044" y="6455657"/>
                  <a:pt x="4510439" y="6456190"/>
                  <a:pt x="4519442" y="6456190"/>
                </a:cubicBezTo>
                <a:cubicBezTo>
                  <a:pt x="4561779" y="6456190"/>
                  <a:pt x="4587716" y="6425114"/>
                  <a:pt x="4604115" y="6385096"/>
                </a:cubicBezTo>
                <a:lnTo>
                  <a:pt x="4678731" y="6201291"/>
                </a:lnTo>
                <a:lnTo>
                  <a:pt x="4629517" y="6201291"/>
                </a:lnTo>
                <a:lnTo>
                  <a:pt x="4584537" y="6331905"/>
                </a:lnTo>
                <a:lnTo>
                  <a:pt x="4533733" y="6201291"/>
                </a:lnTo>
                <a:lnTo>
                  <a:pt x="4533715" y="6201291"/>
                </a:lnTo>
                <a:close/>
                <a:moveTo>
                  <a:pt x="4007709" y="6197593"/>
                </a:moveTo>
                <a:cubicBezTo>
                  <a:pt x="3955833" y="6197593"/>
                  <a:pt x="3911925" y="6236562"/>
                  <a:pt x="3911925" y="6292385"/>
                </a:cubicBezTo>
                <a:cubicBezTo>
                  <a:pt x="3911925" y="6348207"/>
                  <a:pt x="3956369" y="6387176"/>
                  <a:pt x="4007709" y="6387176"/>
                </a:cubicBezTo>
                <a:cubicBezTo>
                  <a:pt x="4059048" y="6387176"/>
                  <a:pt x="4104028" y="6348207"/>
                  <a:pt x="4104028" y="6292385"/>
                </a:cubicBezTo>
                <a:cubicBezTo>
                  <a:pt x="4104028" y="6236562"/>
                  <a:pt x="4059584" y="6197593"/>
                  <a:pt x="4007709" y="6197593"/>
                </a:cubicBezTo>
                <a:close/>
                <a:moveTo>
                  <a:pt x="4405670" y="6197575"/>
                </a:moveTo>
                <a:cubicBezTo>
                  <a:pt x="4360154" y="6197575"/>
                  <a:pt x="4326285" y="6224953"/>
                  <a:pt x="4323641" y="6268153"/>
                </a:cubicBezTo>
                <a:lnTo>
                  <a:pt x="4323641" y="6268171"/>
                </a:lnTo>
                <a:lnTo>
                  <a:pt x="4364924" y="6272384"/>
                </a:lnTo>
                <a:cubicBezTo>
                  <a:pt x="4366514" y="6248687"/>
                  <a:pt x="4381322" y="6234464"/>
                  <a:pt x="4405134" y="6234464"/>
                </a:cubicBezTo>
                <a:cubicBezTo>
                  <a:pt x="4428946" y="6234464"/>
                  <a:pt x="4442701" y="6248687"/>
                  <a:pt x="4442701" y="6271851"/>
                </a:cubicBezTo>
                <a:lnTo>
                  <a:pt x="4442701" y="6275531"/>
                </a:lnTo>
                <a:lnTo>
                  <a:pt x="4422069" y="6276580"/>
                </a:lnTo>
                <a:cubicBezTo>
                  <a:pt x="4378143" y="6279211"/>
                  <a:pt x="4332627" y="6296598"/>
                  <a:pt x="4332627" y="6337149"/>
                </a:cubicBezTo>
                <a:cubicBezTo>
                  <a:pt x="4332627" y="6369274"/>
                  <a:pt x="4358028" y="6387176"/>
                  <a:pt x="4391898" y="6387176"/>
                </a:cubicBezTo>
                <a:cubicBezTo>
                  <a:pt x="4417299" y="6387176"/>
                  <a:pt x="4439521" y="6374003"/>
                  <a:pt x="4445881" y="6356101"/>
                </a:cubicBezTo>
                <a:lnTo>
                  <a:pt x="4445881" y="6383478"/>
                </a:lnTo>
                <a:lnTo>
                  <a:pt x="4487163" y="6383478"/>
                </a:lnTo>
                <a:lnTo>
                  <a:pt x="4487163" y="6277096"/>
                </a:lnTo>
                <a:cubicBezTo>
                  <a:pt x="4487163" y="6226535"/>
                  <a:pt x="4451186" y="6197575"/>
                  <a:pt x="4405670" y="6197575"/>
                </a:cubicBezTo>
                <a:close/>
                <a:moveTo>
                  <a:pt x="3584935" y="6137557"/>
                </a:moveTo>
                <a:lnTo>
                  <a:pt x="3560069" y="6201291"/>
                </a:lnTo>
                <a:lnTo>
                  <a:pt x="3502388" y="6201291"/>
                </a:lnTo>
                <a:lnTo>
                  <a:pt x="3502388" y="6239211"/>
                </a:lnTo>
                <a:lnTo>
                  <a:pt x="3545778" y="6239211"/>
                </a:lnTo>
                <a:lnTo>
                  <a:pt x="3535721" y="6263958"/>
                </a:lnTo>
                <a:cubicBezTo>
                  <a:pt x="3526200" y="6287656"/>
                  <a:pt x="3521430" y="6307674"/>
                  <a:pt x="3521430" y="6322945"/>
                </a:cubicBezTo>
                <a:cubicBezTo>
                  <a:pt x="3521430" y="6361398"/>
                  <a:pt x="3549476" y="6387194"/>
                  <a:pt x="3589169" y="6387194"/>
                </a:cubicBezTo>
                <a:cubicBezTo>
                  <a:pt x="3603459" y="6387194"/>
                  <a:pt x="3621984" y="6382981"/>
                  <a:pt x="3634685" y="6376136"/>
                </a:cubicBezTo>
                <a:lnTo>
                  <a:pt x="3624109" y="6342429"/>
                </a:lnTo>
                <a:cubicBezTo>
                  <a:pt x="3617768" y="6345594"/>
                  <a:pt x="3603995" y="6350323"/>
                  <a:pt x="3594474" y="6350323"/>
                </a:cubicBezTo>
                <a:cubicBezTo>
                  <a:pt x="3578075" y="6350323"/>
                  <a:pt x="3564839" y="6340314"/>
                  <a:pt x="3564839" y="6320296"/>
                </a:cubicBezTo>
                <a:cubicBezTo>
                  <a:pt x="3564839" y="6307122"/>
                  <a:pt x="3568018" y="6293967"/>
                  <a:pt x="3573842" y="6278696"/>
                </a:cubicBezTo>
                <a:lnTo>
                  <a:pt x="3589186" y="6239193"/>
                </a:lnTo>
                <a:lnTo>
                  <a:pt x="3638329" y="6239193"/>
                </a:lnTo>
                <a:lnTo>
                  <a:pt x="3685953" y="6383496"/>
                </a:lnTo>
                <a:lnTo>
                  <a:pt x="3739400" y="6383496"/>
                </a:lnTo>
                <a:lnTo>
                  <a:pt x="3774323" y="6247620"/>
                </a:lnTo>
                <a:lnTo>
                  <a:pt x="3808728" y="6383496"/>
                </a:lnTo>
                <a:lnTo>
                  <a:pt x="3860586" y="6383496"/>
                </a:lnTo>
                <a:lnTo>
                  <a:pt x="3920910" y="6201273"/>
                </a:lnTo>
                <a:lnTo>
                  <a:pt x="3874876" y="6201273"/>
                </a:lnTo>
                <a:lnTo>
                  <a:pt x="3834666" y="6339265"/>
                </a:lnTo>
                <a:lnTo>
                  <a:pt x="3802386" y="6201273"/>
                </a:lnTo>
                <a:lnTo>
                  <a:pt x="3745759" y="6201273"/>
                </a:lnTo>
                <a:lnTo>
                  <a:pt x="3713480" y="6339265"/>
                </a:lnTo>
                <a:lnTo>
                  <a:pt x="3673270" y="6201273"/>
                </a:lnTo>
                <a:lnTo>
                  <a:pt x="3603995" y="6201273"/>
                </a:lnTo>
                <a:lnTo>
                  <a:pt x="3623574" y="6152828"/>
                </a:lnTo>
                <a:close/>
                <a:moveTo>
                  <a:pt x="4264353" y="6120188"/>
                </a:moveTo>
                <a:lnTo>
                  <a:pt x="4264353" y="6226571"/>
                </a:lnTo>
                <a:cubicBezTo>
                  <a:pt x="4253242" y="6206037"/>
                  <a:pt x="4228376" y="6197611"/>
                  <a:pt x="4207726" y="6197611"/>
                </a:cubicBezTo>
                <a:cubicBezTo>
                  <a:pt x="4155332" y="6197611"/>
                  <a:pt x="4116711" y="6239744"/>
                  <a:pt x="4116711" y="6292936"/>
                </a:cubicBezTo>
                <a:lnTo>
                  <a:pt x="4116729" y="6292918"/>
                </a:lnTo>
                <a:cubicBezTo>
                  <a:pt x="4116729" y="6347158"/>
                  <a:pt x="4157476" y="6387194"/>
                  <a:pt x="4207743" y="6387194"/>
                </a:cubicBezTo>
                <a:cubicBezTo>
                  <a:pt x="4231019" y="6387194"/>
                  <a:pt x="4255367" y="6378767"/>
                  <a:pt x="4266478" y="6358234"/>
                </a:cubicBezTo>
                <a:lnTo>
                  <a:pt x="4266478" y="6383514"/>
                </a:lnTo>
                <a:lnTo>
                  <a:pt x="4308279" y="6383514"/>
                </a:lnTo>
                <a:lnTo>
                  <a:pt x="4308279" y="6120188"/>
                </a:lnTo>
                <a:close/>
                <a:moveTo>
                  <a:pt x="657472" y="0"/>
                </a:moveTo>
                <a:lnTo>
                  <a:pt x="5668027" y="0"/>
                </a:lnTo>
                <a:cubicBezTo>
                  <a:pt x="6031139" y="0"/>
                  <a:pt x="6325499" y="294360"/>
                  <a:pt x="6325499" y="657472"/>
                </a:cubicBezTo>
                <a:lnTo>
                  <a:pt x="6325499" y="6200528"/>
                </a:lnTo>
                <a:cubicBezTo>
                  <a:pt x="6325499" y="6563640"/>
                  <a:pt x="6031139" y="6858000"/>
                  <a:pt x="5668027" y="6858000"/>
                </a:cubicBezTo>
                <a:lnTo>
                  <a:pt x="657472" y="6858000"/>
                </a:lnTo>
                <a:cubicBezTo>
                  <a:pt x="294360" y="6858000"/>
                  <a:pt x="0" y="6563640"/>
                  <a:pt x="0" y="6200528"/>
                </a:cubicBezTo>
                <a:lnTo>
                  <a:pt x="0" y="657472"/>
                </a:lnTo>
                <a:cubicBezTo>
                  <a:pt x="0" y="294360"/>
                  <a:pt x="294360" y="0"/>
                  <a:pt x="657472"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5" y="476249"/>
            <a:ext cx="5400674"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B9CE63DE-4268-ECC7-EE27-8338EF16A94A}"/>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4" name="Pladsholder til tekst 5">
            <a:extLst>
              <a:ext uri="{FF2B5EF4-FFF2-40B4-BE49-F238E27FC236}">
                <a16:creationId xmlns:a16="http://schemas.microsoft.com/office/drawing/2014/main" id="{E2F47AD6-B478-5C2D-2563-421364E4759F}"/>
              </a:ext>
            </a:extLst>
          </p:cNvPr>
          <p:cNvSpPr>
            <a:spLocks noGrp="1"/>
          </p:cNvSpPr>
          <p:nvPr>
            <p:ph type="body" sz="quarter" idx="13"/>
          </p:nvPr>
        </p:nvSpPr>
        <p:spPr>
          <a:xfrm>
            <a:off x="587374" y="2492376"/>
            <a:ext cx="5400674" cy="338455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6" name="Text Placeholder 3">
            <a:extLst>
              <a:ext uri="{FF2B5EF4-FFF2-40B4-BE49-F238E27FC236}">
                <a16:creationId xmlns:a16="http://schemas.microsoft.com/office/drawing/2014/main" id="{C64ABD03-D6CF-CC99-6179-7207E486620C}"/>
              </a:ext>
            </a:extLst>
          </p:cNvPr>
          <p:cNvSpPr>
            <a:spLocks noGrp="1"/>
          </p:cNvSpPr>
          <p:nvPr>
            <p:ph type="body" sz="quarter" idx="11" hasCustomPrompt="1"/>
          </p:nvPr>
        </p:nvSpPr>
        <p:spPr>
          <a:xfrm>
            <a:off x="591980" y="271145"/>
            <a:ext cx="5396068" cy="205105"/>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404910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2 Title + image and text">
    <p:bg>
      <p:bgPr>
        <a:solidFill>
          <a:schemeClr val="bg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0C48231C-82B3-21BF-D7BD-F32FAC46F235}"/>
              </a:ext>
            </a:extLst>
          </p:cNvPr>
          <p:cNvSpPr>
            <a:spLocks noGrp="1"/>
          </p:cNvSpPr>
          <p:nvPr>
            <p:ph type="body" sz="quarter" idx="13"/>
          </p:nvPr>
        </p:nvSpPr>
        <p:spPr>
          <a:xfrm>
            <a:off x="6203950" y="2511979"/>
            <a:ext cx="5400674" cy="3345475"/>
          </a:xfrm>
        </p:spPr>
        <p:txBody>
          <a:bodyPr/>
          <a:lstStyle/>
          <a:p>
            <a:pPr lvl="0"/>
            <a:r>
              <a:rPr lang="en-GB"/>
              <a:t>Click to edit Master text styles</a:t>
            </a:r>
          </a:p>
        </p:txBody>
      </p:sp>
      <p:sp>
        <p:nvSpPr>
          <p:cNvPr id="4" name="Text Placeholder 3">
            <a:extLst>
              <a:ext uri="{FF2B5EF4-FFF2-40B4-BE49-F238E27FC236}">
                <a16:creationId xmlns:a16="http://schemas.microsoft.com/office/drawing/2014/main" id="{0446ACE2-DC59-2518-3912-10DDCAF11C21}"/>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tx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9435458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3 Title + image and text, black">
    <p:bg>
      <p:bgPr>
        <a:solidFill>
          <a:schemeClr val="tx1"/>
        </a:solidFill>
        <a:effectLst/>
      </p:bgPr>
    </p:bg>
    <p:spTree>
      <p:nvGrpSpPr>
        <p:cNvPr id="1" name=""/>
        <p:cNvGrpSpPr/>
        <p:nvPr/>
      </p:nvGrpSpPr>
      <p:grpSpPr>
        <a:xfrm>
          <a:off x="0" y="0"/>
          <a:ext cx="0" cy="0"/>
          <a:chOff x="0" y="0"/>
          <a:chExt cx="0" cy="0"/>
        </a:xfrm>
      </p:grpSpPr>
      <p:sp>
        <p:nvSpPr>
          <p:cNvPr id="52" name="Pladsholder til billede 51">
            <a:extLst>
              <a:ext uri="{FF2B5EF4-FFF2-40B4-BE49-F238E27FC236}">
                <a16:creationId xmlns:a16="http://schemas.microsoft.com/office/drawing/2014/main" id="{1335F2BC-358C-57AB-E7AB-47B700A51E1D}"/>
              </a:ext>
            </a:extLst>
          </p:cNvPr>
          <p:cNvSpPr>
            <a:spLocks noGrp="1"/>
          </p:cNvSpPr>
          <p:nvPr>
            <p:ph type="pic" sz="quarter" idx="14" hasCustomPrompt="1"/>
          </p:nvPr>
        </p:nvSpPr>
        <p:spPr>
          <a:xfrm>
            <a:off x="-1093099" y="0"/>
            <a:ext cx="6325499" cy="6858000"/>
          </a:xfrm>
          <a:prstGeom prst="roundRect">
            <a:avLst>
              <a:gd name="adj" fmla="val 10448"/>
            </a:avLst>
          </a:prstGeom>
          <a:solidFill>
            <a:schemeClr val="bg2"/>
          </a:solidFill>
        </p:spPr>
        <p:txBody>
          <a:bodyPr wrap="square" anchor="ctr">
            <a:noAutofit/>
          </a:bodyPr>
          <a:lstStyle>
            <a:lvl1pPr marL="0" indent="0" algn="ctr">
              <a:buNone/>
              <a:defRPr>
                <a:solidFill>
                  <a:schemeClr val="tx1"/>
                </a:solidFill>
              </a:defRPr>
            </a:lvl1pPr>
          </a:lstStyle>
          <a:p>
            <a:r>
              <a:rPr lang="da-DK" dirty="0" err="1"/>
              <a:t>Insert</a:t>
            </a:r>
            <a:r>
              <a:rPr lang="da-DK" dirty="0"/>
              <a: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6203951" y="487551"/>
            <a:ext cx="5400674" cy="1368425"/>
          </a:xfrm>
          <a:prstGeom prst="rect">
            <a:avLst/>
          </a:prstGeom>
        </p:spPr>
        <p:txBody>
          <a:bodyPr/>
          <a:lstStyle>
            <a:lvl1pPr>
              <a:defRPr>
                <a:solidFill>
                  <a:schemeClr val="bg1"/>
                </a:solidFill>
              </a:defRPr>
            </a:lvl1pPr>
          </a:lstStyle>
          <a:p>
            <a:r>
              <a:rPr lang="en-GB" dirty="0"/>
              <a:t>Click to edit title</a:t>
            </a:r>
            <a:endParaRPr lang="da-DK" dirty="0"/>
          </a:p>
        </p:txBody>
      </p:sp>
      <p:sp>
        <p:nvSpPr>
          <p:cNvPr id="3" name="Pladsholder til tekst 5">
            <a:extLst>
              <a:ext uri="{FF2B5EF4-FFF2-40B4-BE49-F238E27FC236}">
                <a16:creationId xmlns:a16="http://schemas.microsoft.com/office/drawing/2014/main" id="{6636A4AF-9DA8-722B-A550-6DA6708D11D1}"/>
              </a:ext>
            </a:extLst>
          </p:cNvPr>
          <p:cNvSpPr>
            <a:spLocks noGrp="1"/>
          </p:cNvSpPr>
          <p:nvPr>
            <p:ph type="body" sz="quarter" idx="13"/>
          </p:nvPr>
        </p:nvSpPr>
        <p:spPr>
          <a:xfrm>
            <a:off x="6203950" y="2511979"/>
            <a:ext cx="5400674" cy="3345475"/>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
        <p:nvSpPr>
          <p:cNvPr id="4" name="Grafik 2">
            <a:extLst>
              <a:ext uri="{FF2B5EF4-FFF2-40B4-BE49-F238E27FC236}">
                <a16:creationId xmlns:a16="http://schemas.microsoft.com/office/drawing/2014/main" id="{8237CD84-C6EE-A2BB-B497-4F36E0E821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5" name="Text Placeholder 3">
            <a:extLst>
              <a:ext uri="{FF2B5EF4-FFF2-40B4-BE49-F238E27FC236}">
                <a16:creationId xmlns:a16="http://schemas.microsoft.com/office/drawing/2014/main" id="{8EE3E949-732A-5A9D-E961-B6DC555535E3}"/>
              </a:ext>
            </a:extLst>
          </p:cNvPr>
          <p:cNvSpPr>
            <a:spLocks noGrp="1"/>
          </p:cNvSpPr>
          <p:nvPr>
            <p:ph type="body" sz="quarter" idx="11" hasCustomPrompt="1"/>
          </p:nvPr>
        </p:nvSpPr>
        <p:spPr>
          <a:xfrm>
            <a:off x="6208554" y="271145"/>
            <a:ext cx="5396070" cy="205105"/>
          </a:xfrm>
        </p:spPr>
        <p:txBody>
          <a:bodyPr/>
          <a:lstStyle>
            <a:lvl1pPr marL="0" indent="0">
              <a:buNone/>
              <a:defRPr>
                <a:solidFill>
                  <a:schemeClr val="bg1"/>
                </a:solidFill>
              </a:defRPr>
            </a:lvl1pPr>
            <a:lvl2pPr marL="453600" indent="0">
              <a:buNone/>
              <a:defRPr/>
            </a:lvl2pPr>
          </a:lstStyle>
          <a:p>
            <a:pPr lvl="0"/>
            <a:r>
              <a:rPr lang="en-GB" dirty="0"/>
              <a:t>Click to add topic or subtitle</a:t>
            </a:r>
          </a:p>
        </p:txBody>
      </p:sp>
    </p:spTree>
    <p:extLst>
      <p:ext uri="{BB962C8B-B14F-4D97-AF65-F5344CB8AC3E}">
        <p14:creationId xmlns:p14="http://schemas.microsoft.com/office/powerpoint/2010/main" val="2961940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4 Title + text in white card and image slider">
    <p:bg>
      <p:bgPr>
        <a:solidFill>
          <a:schemeClr val="tx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tx1"/>
                </a:solidFill>
              </a:defRPr>
            </a:lvl1pPr>
          </a:lstStyle>
          <a:p>
            <a:r>
              <a:rPr lang="en-GB" dirty="0"/>
              <a:t>Click to edit title</a:t>
            </a:r>
            <a:endParaRPr lang="da-DK" dirty="0"/>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bg1"/>
                </a:solidFill>
              </a:defRPr>
            </a:lvl1pPr>
            <a:lvl2pPr marL="504000" indent="0">
              <a:buNone/>
              <a:defRPr>
                <a:solidFill>
                  <a:schemeClr val="tx1"/>
                </a:solidFill>
              </a:defRPr>
            </a:lvl2pPr>
          </a:lstStyle>
          <a:p>
            <a:pPr lvl="1"/>
            <a:r>
              <a:rPr lang="da-DK" dirty="0"/>
              <a:t>Insert image</a:t>
            </a:r>
          </a:p>
        </p:txBody>
      </p:sp>
      <p:sp>
        <p:nvSpPr>
          <p:cNvPr id="3" name="Pladsholder til tekst 5">
            <a:extLst>
              <a:ext uri="{FF2B5EF4-FFF2-40B4-BE49-F238E27FC236}">
                <a16:creationId xmlns:a16="http://schemas.microsoft.com/office/drawing/2014/main" id="{CA381B37-06B9-DA90-AC81-B3BD1058B5D7}"/>
              </a:ext>
            </a:extLst>
          </p:cNvPr>
          <p:cNvSpPr>
            <a:spLocks noGrp="1"/>
          </p:cNvSpPr>
          <p:nvPr>
            <p:ph type="body" sz="quarter" idx="14"/>
          </p:nvPr>
        </p:nvSpPr>
        <p:spPr>
          <a:xfrm>
            <a:off x="587327" y="2377137"/>
            <a:ext cx="5400674" cy="2996551"/>
          </a:xfrm>
        </p:spPr>
        <p:txBody>
          <a:bodyPr/>
          <a:lstStyle/>
          <a:p>
            <a:pPr lvl="0"/>
            <a:r>
              <a:rPr lang="en-GB"/>
              <a:t>Click to edit Master text styles</a:t>
            </a:r>
          </a:p>
        </p:txBody>
      </p:sp>
      <p:sp>
        <p:nvSpPr>
          <p:cNvPr id="5" name="Grafik 2">
            <a:extLst>
              <a:ext uri="{FF2B5EF4-FFF2-40B4-BE49-F238E27FC236}">
                <a16:creationId xmlns:a16="http://schemas.microsoft.com/office/drawing/2014/main" id="{9FEBED43-4992-9611-2970-F28FD89B0E2B}"/>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420104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 Title + text in black card and image slider">
    <p:bg>
      <p:bgPr>
        <a:solidFill>
          <a:schemeClr val="bg1"/>
        </a:solidFill>
        <a:effectLst/>
      </p:bgPr>
    </p:bg>
    <p:spTree>
      <p:nvGrpSpPr>
        <p:cNvPr id="1" name=""/>
        <p:cNvGrpSpPr/>
        <p:nvPr/>
      </p:nvGrpSpPr>
      <p:grpSpPr>
        <a:xfrm>
          <a:off x="0" y="0"/>
          <a:ext cx="0" cy="0"/>
          <a:chOff x="0" y="0"/>
          <a:chExt cx="0" cy="0"/>
        </a:xfrm>
      </p:grpSpPr>
      <p:sp>
        <p:nvSpPr>
          <p:cNvPr id="4" name="Afrundet rektangel 3">
            <a:extLst>
              <a:ext uri="{FF2B5EF4-FFF2-40B4-BE49-F238E27FC236}">
                <a16:creationId xmlns:a16="http://schemas.microsoft.com/office/drawing/2014/main" id="{933FD416-68EC-0301-0A71-90F2F0294933}"/>
              </a:ext>
            </a:extLst>
          </p:cNvPr>
          <p:cNvSpPr/>
          <p:nvPr userDrawn="1"/>
        </p:nvSpPr>
        <p:spPr>
          <a:xfrm>
            <a:off x="-491425" y="477325"/>
            <a:ext cx="7632000" cy="5400000"/>
          </a:xfrm>
          <a:prstGeom prst="roundRect">
            <a:avLst>
              <a:gd name="adj" fmla="val 1007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Pladsholder til billede 11">
            <a:extLst>
              <a:ext uri="{FF2B5EF4-FFF2-40B4-BE49-F238E27FC236}">
                <a16:creationId xmlns:a16="http://schemas.microsoft.com/office/drawing/2014/main" id="{1B27693B-EE76-99BF-6A65-3F30C25C78CD}"/>
              </a:ext>
            </a:extLst>
          </p:cNvPr>
          <p:cNvSpPr>
            <a:spLocks noGrp="1"/>
          </p:cNvSpPr>
          <p:nvPr>
            <p:ph type="pic" sz="quarter" idx="12" hasCustomPrompt="1"/>
          </p:nvPr>
        </p:nvSpPr>
        <p:spPr>
          <a:xfrm>
            <a:off x="6204000" y="1341325"/>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ctr">
              <a:buNone/>
              <a:defRPr>
                <a:solidFill>
                  <a:schemeClr val="tx1"/>
                </a:solidFill>
              </a:defRPr>
            </a:lvl1pPr>
          </a:lstStyle>
          <a:p>
            <a:r>
              <a:rPr lang="da-DK" dirty="0"/>
              <a:t>Insert image</a:t>
            </a:r>
          </a:p>
        </p:txBody>
      </p:sp>
      <p:sp>
        <p:nvSpPr>
          <p:cNvPr id="2" name="Title 1">
            <a:extLst>
              <a:ext uri="{FF2B5EF4-FFF2-40B4-BE49-F238E27FC236}">
                <a16:creationId xmlns:a16="http://schemas.microsoft.com/office/drawing/2014/main" id="{3F971876-9E3C-0245-A990-C16FA8024FEE}"/>
              </a:ext>
            </a:extLst>
          </p:cNvPr>
          <p:cNvSpPr>
            <a:spLocks noGrp="1"/>
          </p:cNvSpPr>
          <p:nvPr>
            <p:ph type="title" hasCustomPrompt="1"/>
          </p:nvPr>
        </p:nvSpPr>
        <p:spPr>
          <a:xfrm>
            <a:off x="587374" y="1004253"/>
            <a:ext cx="5400675" cy="1345247"/>
          </a:xfrm>
          <a:prstGeom prst="rect">
            <a:avLst/>
          </a:prstGeom>
        </p:spPr>
        <p:txBody>
          <a:bodyPr/>
          <a:lstStyle>
            <a:lvl1pPr>
              <a:lnSpc>
                <a:spcPct val="100000"/>
              </a:lnSpc>
              <a:defRPr sz="2400">
                <a:solidFill>
                  <a:schemeClr val="bg1"/>
                </a:solidFill>
              </a:defRPr>
            </a:lvl1pPr>
          </a:lstStyle>
          <a:p>
            <a:r>
              <a:rPr lang="en-GB" dirty="0"/>
              <a:t>Click to edit title</a:t>
            </a:r>
            <a:endParaRPr lang="da-DK" dirty="0"/>
          </a:p>
        </p:txBody>
      </p:sp>
      <p:sp>
        <p:nvSpPr>
          <p:cNvPr id="7" name="Pladsholder til billede 11">
            <a:extLst>
              <a:ext uri="{FF2B5EF4-FFF2-40B4-BE49-F238E27FC236}">
                <a16:creationId xmlns:a16="http://schemas.microsoft.com/office/drawing/2014/main" id="{E669D72E-B3C7-7C02-1CB9-F9A70977E202}"/>
              </a:ext>
            </a:extLst>
          </p:cNvPr>
          <p:cNvSpPr>
            <a:spLocks noGrp="1"/>
          </p:cNvSpPr>
          <p:nvPr>
            <p:ph type="pic" sz="quarter" idx="13" hasCustomPrompt="1"/>
          </p:nvPr>
        </p:nvSpPr>
        <p:spPr>
          <a:xfrm>
            <a:off x="10883951" y="1341438"/>
            <a:ext cx="4464000" cy="3671999"/>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a:ln>
            <a:noFill/>
          </a:ln>
        </p:spPr>
        <p:txBody>
          <a:bodyPr wrap="square" anchor="ctr">
            <a:noAutofit/>
          </a:bodyPr>
          <a:lstStyle>
            <a:lvl1pPr marL="0" indent="0" algn="l">
              <a:buNone/>
              <a:defRPr>
                <a:solidFill>
                  <a:schemeClr val="tx1"/>
                </a:solidFill>
              </a:defRPr>
            </a:lvl1pPr>
            <a:lvl2pPr marL="504000" indent="0">
              <a:buNone/>
              <a:defRPr/>
            </a:lvl2pPr>
          </a:lstStyle>
          <a:p>
            <a:pPr lvl="1"/>
            <a:r>
              <a:rPr lang="da-DK" dirty="0"/>
              <a:t>Insert image</a:t>
            </a:r>
          </a:p>
        </p:txBody>
      </p:sp>
      <p:sp>
        <p:nvSpPr>
          <p:cNvPr id="3" name="Pladsholder til tekst 5">
            <a:extLst>
              <a:ext uri="{FF2B5EF4-FFF2-40B4-BE49-F238E27FC236}">
                <a16:creationId xmlns:a16="http://schemas.microsoft.com/office/drawing/2014/main" id="{0292A114-1675-ABBC-2446-E2C0BCA8F2EA}"/>
              </a:ext>
            </a:extLst>
          </p:cNvPr>
          <p:cNvSpPr>
            <a:spLocks noGrp="1"/>
          </p:cNvSpPr>
          <p:nvPr>
            <p:ph type="body" sz="quarter" idx="14"/>
          </p:nvPr>
        </p:nvSpPr>
        <p:spPr>
          <a:xfrm>
            <a:off x="587327" y="2377137"/>
            <a:ext cx="5400674" cy="2996551"/>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p:txBody>
      </p:sp>
    </p:spTree>
    <p:extLst>
      <p:ext uri="{BB962C8B-B14F-4D97-AF65-F5344CB8AC3E}">
        <p14:creationId xmlns:p14="http://schemas.microsoft.com/office/powerpoint/2010/main" val="601738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6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171717"/>
                </a:solidFill>
              </a:defRPr>
            </a:lvl1pPr>
          </a:lstStyle>
          <a:p>
            <a:r>
              <a:rPr lang="en-GB" dirty="0"/>
              <a:t>Click to edit title</a:t>
            </a:r>
            <a:endParaRPr lang="da-DK" dirty="0"/>
          </a:p>
        </p:txBody>
      </p:sp>
    </p:spTree>
    <p:extLst>
      <p:ext uri="{BB962C8B-B14F-4D97-AF65-F5344CB8AC3E}">
        <p14:creationId xmlns:p14="http://schemas.microsoft.com/office/powerpoint/2010/main" val="17817064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37 Break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75498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Front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4F2D69A-1D6C-4171-5A11-9E407959DB53}"/>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6" name="Text Placeholder 3">
            <a:extLst>
              <a:ext uri="{FF2B5EF4-FFF2-40B4-BE49-F238E27FC236}">
                <a16:creationId xmlns:a16="http://schemas.microsoft.com/office/drawing/2014/main" id="{230DF872-838A-F5E1-BB62-C7894B56FD77}"/>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tx1"/>
                </a:solidFill>
              </a:defRPr>
            </a:lvl1pPr>
          </a:lstStyle>
          <a:p>
            <a:pPr lvl="0"/>
            <a:r>
              <a:rPr lang="en-NO" dirty="0"/>
              <a:t>Click to add subtitle</a:t>
            </a:r>
          </a:p>
        </p:txBody>
      </p:sp>
    </p:spTree>
    <p:extLst>
      <p:ext uri="{BB962C8B-B14F-4D97-AF65-F5344CB8AC3E}">
        <p14:creationId xmlns:p14="http://schemas.microsoft.com/office/powerpoint/2010/main" val="3203747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8 Br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rgbClr val="FFFFFF"/>
                </a:solidFill>
              </a:defRPr>
            </a:lvl1pPr>
          </a:lstStyle>
          <a:p>
            <a:r>
              <a:rPr lang="en-GB" dirty="0"/>
              <a:t>Click to edit title</a:t>
            </a:r>
            <a:endParaRPr lang="da-DK" dirty="0"/>
          </a:p>
        </p:txBody>
      </p:sp>
      <p:sp>
        <p:nvSpPr>
          <p:cNvPr id="4" name="Grafik 2">
            <a:extLst>
              <a:ext uri="{FF2B5EF4-FFF2-40B4-BE49-F238E27FC236}">
                <a16:creationId xmlns:a16="http://schemas.microsoft.com/office/drawing/2014/main" id="{B949BA8E-C87E-B699-2DA2-CC6E5551E2C0}"/>
              </a:ext>
            </a:extLst>
          </p:cNvPr>
          <p:cNvSpPr/>
          <p:nvPr/>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260643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 Breaker, black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06E00-8FE6-05BB-D82F-986389064B67}"/>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2589982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40 Breaker - white tex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9"/>
            <a:ext cx="9143999" cy="2879724"/>
          </a:xfrm>
          <a:prstGeom prst="rect">
            <a:avLst/>
          </a:prstGeom>
        </p:spPr>
        <p:txBody>
          <a:bodyPr anchor="ctr" anchorCtr="0">
            <a:noAutofit/>
          </a:bodyPr>
          <a:lstStyle>
            <a:lvl1pPr algn="ctr">
              <a:defRPr sz="4000">
                <a:solidFill>
                  <a:schemeClr val="bg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C7C24EB0-CB16-76D6-771D-5E486B46F7F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2374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1 Full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5BC0C87-062F-DD7C-E233-FF34ABAD57C2}"/>
              </a:ext>
            </a:extLst>
          </p:cNvPr>
          <p:cNvSpPr>
            <a:spLocks noGrp="1"/>
          </p:cNvSpPr>
          <p:nvPr>
            <p:ph type="pic" sz="quarter" idx="10" hasCustomPrompt="1"/>
          </p:nvPr>
        </p:nvSpPr>
        <p:spPr>
          <a:xfrm>
            <a:off x="0" y="0"/>
            <a:ext cx="12192000" cy="6858000"/>
          </a:xfrm>
          <a:custGeom>
            <a:avLst/>
            <a:gdLst>
              <a:gd name="connsiteX0" fmla="*/ 11368966 w 12192000"/>
              <a:gd name="connsiteY0" fmla="*/ 6302927 h 6858000"/>
              <a:gd name="connsiteX1" fmla="*/ 11368966 w 12192000"/>
              <a:gd name="connsiteY1" fmla="*/ 6313451 h 6858000"/>
              <a:gd name="connsiteX2" fmla="*/ 11328755 w 12192000"/>
              <a:gd name="connsiteY2" fmla="*/ 6354536 h 6858000"/>
              <a:gd name="connsiteX3" fmla="*/ 11301246 w 12192000"/>
              <a:gd name="connsiteY3" fmla="*/ 6334003 h 6858000"/>
              <a:gd name="connsiteX4" fmla="*/ 11301228 w 12192000"/>
              <a:gd name="connsiteY4" fmla="*/ 6334003 h 6858000"/>
              <a:gd name="connsiteX5" fmla="*/ 11349388 w 12192000"/>
              <a:gd name="connsiteY5" fmla="*/ 6303976 h 6858000"/>
              <a:gd name="connsiteX6" fmla="*/ 10932384 w 12192000"/>
              <a:gd name="connsiteY6" fmla="*/ 6234980 h 6858000"/>
              <a:gd name="connsiteX7" fmla="*/ 10983723 w 12192000"/>
              <a:gd name="connsiteY7" fmla="*/ 6292385 h 6858000"/>
              <a:gd name="connsiteX8" fmla="*/ 10932384 w 12192000"/>
              <a:gd name="connsiteY8" fmla="*/ 6349789 h 6858000"/>
              <a:gd name="connsiteX9" fmla="*/ 10881580 w 12192000"/>
              <a:gd name="connsiteY9" fmla="*/ 6292385 h 6858000"/>
              <a:gd name="connsiteX10" fmla="*/ 10932384 w 12192000"/>
              <a:gd name="connsiteY10" fmla="*/ 6234980 h 6858000"/>
              <a:gd name="connsiteX11" fmla="*/ 11139296 w 12192000"/>
              <a:gd name="connsiteY11" fmla="*/ 6234464 h 6858000"/>
              <a:gd name="connsiteX12" fmla="*/ 11191689 w 12192000"/>
              <a:gd name="connsiteY12" fmla="*/ 6292918 h 6858000"/>
              <a:gd name="connsiteX13" fmla="*/ 11139296 w 12192000"/>
              <a:gd name="connsiteY13" fmla="*/ 6351372 h 6858000"/>
              <a:gd name="connsiteX14" fmla="*/ 11086384 w 12192000"/>
              <a:gd name="connsiteY14" fmla="*/ 6292918 h 6858000"/>
              <a:gd name="connsiteX15" fmla="*/ 11139296 w 12192000"/>
              <a:gd name="connsiteY15" fmla="*/ 6234464 h 6858000"/>
              <a:gd name="connsiteX16" fmla="*/ 11409176 w 12192000"/>
              <a:gd name="connsiteY16" fmla="*/ 6201291 h 6858000"/>
              <a:gd name="connsiteX17" fmla="*/ 11485918 w 12192000"/>
              <a:gd name="connsiteY17" fmla="*/ 6378767 h 6858000"/>
              <a:gd name="connsiteX18" fmla="*/ 11482220 w 12192000"/>
              <a:gd name="connsiteY18" fmla="*/ 6387194 h 6858000"/>
              <a:gd name="connsiteX19" fmla="*/ 11438830 w 12192000"/>
              <a:gd name="connsiteY19" fmla="*/ 6418270 h 6858000"/>
              <a:gd name="connsiteX20" fmla="*/ 11420305 w 12192000"/>
              <a:gd name="connsiteY20" fmla="*/ 6415639 h 6858000"/>
              <a:gd name="connsiteX21" fmla="*/ 11420305 w 12192000"/>
              <a:gd name="connsiteY21" fmla="*/ 6453559 h 6858000"/>
              <a:gd name="connsiteX22" fmla="*/ 11444117 w 12192000"/>
              <a:gd name="connsiteY22" fmla="*/ 6456190 h 6858000"/>
              <a:gd name="connsiteX23" fmla="*/ 11528790 w 12192000"/>
              <a:gd name="connsiteY23" fmla="*/ 6385096 h 6858000"/>
              <a:gd name="connsiteX24" fmla="*/ 11603406 w 12192000"/>
              <a:gd name="connsiteY24" fmla="*/ 6201291 h 6858000"/>
              <a:gd name="connsiteX25" fmla="*/ 11554192 w 12192000"/>
              <a:gd name="connsiteY25" fmla="*/ 6201291 h 6858000"/>
              <a:gd name="connsiteX26" fmla="*/ 11509212 w 12192000"/>
              <a:gd name="connsiteY26" fmla="*/ 6331905 h 6858000"/>
              <a:gd name="connsiteX27" fmla="*/ 11458408 w 12192000"/>
              <a:gd name="connsiteY27" fmla="*/ 6201291 h 6858000"/>
              <a:gd name="connsiteX28" fmla="*/ 11458390 w 12192000"/>
              <a:gd name="connsiteY28" fmla="*/ 6201291 h 6858000"/>
              <a:gd name="connsiteX29" fmla="*/ 10932384 w 12192000"/>
              <a:gd name="connsiteY29" fmla="*/ 6197593 h 6858000"/>
              <a:gd name="connsiteX30" fmla="*/ 10836600 w 12192000"/>
              <a:gd name="connsiteY30" fmla="*/ 6292385 h 6858000"/>
              <a:gd name="connsiteX31" fmla="*/ 10932384 w 12192000"/>
              <a:gd name="connsiteY31" fmla="*/ 6387176 h 6858000"/>
              <a:gd name="connsiteX32" fmla="*/ 11028703 w 12192000"/>
              <a:gd name="connsiteY32" fmla="*/ 6292385 h 6858000"/>
              <a:gd name="connsiteX33" fmla="*/ 10932384 w 12192000"/>
              <a:gd name="connsiteY33" fmla="*/ 6197593 h 6858000"/>
              <a:gd name="connsiteX34" fmla="*/ 11330345 w 12192000"/>
              <a:gd name="connsiteY34" fmla="*/ 6197575 h 6858000"/>
              <a:gd name="connsiteX35" fmla="*/ 11248316 w 12192000"/>
              <a:gd name="connsiteY35" fmla="*/ 6268153 h 6858000"/>
              <a:gd name="connsiteX36" fmla="*/ 11248316 w 12192000"/>
              <a:gd name="connsiteY36" fmla="*/ 6268171 h 6858000"/>
              <a:gd name="connsiteX37" fmla="*/ 11289599 w 12192000"/>
              <a:gd name="connsiteY37" fmla="*/ 6272384 h 6858000"/>
              <a:gd name="connsiteX38" fmla="*/ 11329809 w 12192000"/>
              <a:gd name="connsiteY38" fmla="*/ 6234464 h 6858000"/>
              <a:gd name="connsiteX39" fmla="*/ 11367376 w 12192000"/>
              <a:gd name="connsiteY39" fmla="*/ 6271851 h 6858000"/>
              <a:gd name="connsiteX40" fmla="*/ 11367376 w 12192000"/>
              <a:gd name="connsiteY40" fmla="*/ 6275531 h 6858000"/>
              <a:gd name="connsiteX41" fmla="*/ 11346744 w 12192000"/>
              <a:gd name="connsiteY41" fmla="*/ 6276580 h 6858000"/>
              <a:gd name="connsiteX42" fmla="*/ 11257302 w 12192000"/>
              <a:gd name="connsiteY42" fmla="*/ 6337149 h 6858000"/>
              <a:gd name="connsiteX43" fmla="*/ 11316573 w 12192000"/>
              <a:gd name="connsiteY43" fmla="*/ 6387176 h 6858000"/>
              <a:gd name="connsiteX44" fmla="*/ 11370556 w 12192000"/>
              <a:gd name="connsiteY44" fmla="*/ 6356101 h 6858000"/>
              <a:gd name="connsiteX45" fmla="*/ 11370556 w 12192000"/>
              <a:gd name="connsiteY45" fmla="*/ 6383478 h 6858000"/>
              <a:gd name="connsiteX46" fmla="*/ 11411838 w 12192000"/>
              <a:gd name="connsiteY46" fmla="*/ 6383478 h 6858000"/>
              <a:gd name="connsiteX47" fmla="*/ 11411838 w 12192000"/>
              <a:gd name="connsiteY47" fmla="*/ 6277096 h 6858000"/>
              <a:gd name="connsiteX48" fmla="*/ 11330345 w 12192000"/>
              <a:gd name="connsiteY48" fmla="*/ 6197575 h 6858000"/>
              <a:gd name="connsiteX49" fmla="*/ 10509610 w 12192000"/>
              <a:gd name="connsiteY49" fmla="*/ 6137557 h 6858000"/>
              <a:gd name="connsiteX50" fmla="*/ 10484744 w 12192000"/>
              <a:gd name="connsiteY50" fmla="*/ 6201291 h 6858000"/>
              <a:gd name="connsiteX51" fmla="*/ 10427063 w 12192000"/>
              <a:gd name="connsiteY51" fmla="*/ 6201291 h 6858000"/>
              <a:gd name="connsiteX52" fmla="*/ 10427063 w 12192000"/>
              <a:gd name="connsiteY52" fmla="*/ 6239211 h 6858000"/>
              <a:gd name="connsiteX53" fmla="*/ 10470453 w 12192000"/>
              <a:gd name="connsiteY53" fmla="*/ 6239211 h 6858000"/>
              <a:gd name="connsiteX54" fmla="*/ 10460396 w 12192000"/>
              <a:gd name="connsiteY54" fmla="*/ 6263958 h 6858000"/>
              <a:gd name="connsiteX55" fmla="*/ 10446105 w 12192000"/>
              <a:gd name="connsiteY55" fmla="*/ 6322945 h 6858000"/>
              <a:gd name="connsiteX56" fmla="*/ 10513844 w 12192000"/>
              <a:gd name="connsiteY56" fmla="*/ 6387194 h 6858000"/>
              <a:gd name="connsiteX57" fmla="*/ 10559360 w 12192000"/>
              <a:gd name="connsiteY57" fmla="*/ 6376136 h 6858000"/>
              <a:gd name="connsiteX58" fmla="*/ 10548784 w 12192000"/>
              <a:gd name="connsiteY58" fmla="*/ 6342429 h 6858000"/>
              <a:gd name="connsiteX59" fmla="*/ 10519149 w 12192000"/>
              <a:gd name="connsiteY59" fmla="*/ 6350323 h 6858000"/>
              <a:gd name="connsiteX60" fmla="*/ 10489514 w 12192000"/>
              <a:gd name="connsiteY60" fmla="*/ 6320296 h 6858000"/>
              <a:gd name="connsiteX61" fmla="*/ 10498517 w 12192000"/>
              <a:gd name="connsiteY61" fmla="*/ 6278696 h 6858000"/>
              <a:gd name="connsiteX62" fmla="*/ 10513861 w 12192000"/>
              <a:gd name="connsiteY62" fmla="*/ 6239193 h 6858000"/>
              <a:gd name="connsiteX63" fmla="*/ 10563004 w 12192000"/>
              <a:gd name="connsiteY63" fmla="*/ 6239193 h 6858000"/>
              <a:gd name="connsiteX64" fmla="*/ 10610628 w 12192000"/>
              <a:gd name="connsiteY64" fmla="*/ 6383496 h 6858000"/>
              <a:gd name="connsiteX65" fmla="*/ 10664075 w 12192000"/>
              <a:gd name="connsiteY65" fmla="*/ 6383496 h 6858000"/>
              <a:gd name="connsiteX66" fmla="*/ 10698998 w 12192000"/>
              <a:gd name="connsiteY66" fmla="*/ 6247620 h 6858000"/>
              <a:gd name="connsiteX67" fmla="*/ 10733403 w 12192000"/>
              <a:gd name="connsiteY67" fmla="*/ 6383496 h 6858000"/>
              <a:gd name="connsiteX68" fmla="*/ 10785261 w 12192000"/>
              <a:gd name="connsiteY68" fmla="*/ 6383496 h 6858000"/>
              <a:gd name="connsiteX69" fmla="*/ 10845585 w 12192000"/>
              <a:gd name="connsiteY69" fmla="*/ 6201273 h 6858000"/>
              <a:gd name="connsiteX70" fmla="*/ 10799551 w 12192000"/>
              <a:gd name="connsiteY70" fmla="*/ 6201273 h 6858000"/>
              <a:gd name="connsiteX71" fmla="*/ 10759341 w 12192000"/>
              <a:gd name="connsiteY71" fmla="*/ 6339265 h 6858000"/>
              <a:gd name="connsiteX72" fmla="*/ 10727061 w 12192000"/>
              <a:gd name="connsiteY72" fmla="*/ 6201273 h 6858000"/>
              <a:gd name="connsiteX73" fmla="*/ 10670434 w 12192000"/>
              <a:gd name="connsiteY73" fmla="*/ 6201273 h 6858000"/>
              <a:gd name="connsiteX74" fmla="*/ 10638155 w 12192000"/>
              <a:gd name="connsiteY74" fmla="*/ 6339265 h 6858000"/>
              <a:gd name="connsiteX75" fmla="*/ 10597945 w 12192000"/>
              <a:gd name="connsiteY75" fmla="*/ 6201273 h 6858000"/>
              <a:gd name="connsiteX76" fmla="*/ 10528670 w 12192000"/>
              <a:gd name="connsiteY76" fmla="*/ 6201273 h 6858000"/>
              <a:gd name="connsiteX77" fmla="*/ 10548249 w 12192000"/>
              <a:gd name="connsiteY77" fmla="*/ 6152828 h 6858000"/>
              <a:gd name="connsiteX78" fmla="*/ 11189028 w 12192000"/>
              <a:gd name="connsiteY78" fmla="*/ 6120188 h 6858000"/>
              <a:gd name="connsiteX79" fmla="*/ 11189028 w 12192000"/>
              <a:gd name="connsiteY79" fmla="*/ 6226571 h 6858000"/>
              <a:gd name="connsiteX80" fmla="*/ 11132401 w 12192000"/>
              <a:gd name="connsiteY80" fmla="*/ 6197611 h 6858000"/>
              <a:gd name="connsiteX81" fmla="*/ 11041386 w 12192000"/>
              <a:gd name="connsiteY81" fmla="*/ 6292936 h 6858000"/>
              <a:gd name="connsiteX82" fmla="*/ 11041404 w 12192000"/>
              <a:gd name="connsiteY82" fmla="*/ 6292918 h 6858000"/>
              <a:gd name="connsiteX83" fmla="*/ 11132418 w 12192000"/>
              <a:gd name="connsiteY83" fmla="*/ 6387194 h 6858000"/>
              <a:gd name="connsiteX84" fmla="*/ 11191153 w 12192000"/>
              <a:gd name="connsiteY84" fmla="*/ 6358234 h 6858000"/>
              <a:gd name="connsiteX85" fmla="*/ 11191153 w 12192000"/>
              <a:gd name="connsiteY85" fmla="*/ 6383514 h 6858000"/>
              <a:gd name="connsiteX86" fmla="*/ 11232954 w 12192000"/>
              <a:gd name="connsiteY86" fmla="*/ 6383514 h 6858000"/>
              <a:gd name="connsiteX87" fmla="*/ 11232954 w 12192000"/>
              <a:gd name="connsiteY87" fmla="*/ 6120188 h 6858000"/>
              <a:gd name="connsiteX88" fmla="*/ 0 w 12192000"/>
              <a:gd name="connsiteY88" fmla="*/ 0 h 6858000"/>
              <a:gd name="connsiteX89" fmla="*/ 12192000 w 12192000"/>
              <a:gd name="connsiteY89" fmla="*/ 0 h 6858000"/>
              <a:gd name="connsiteX90" fmla="*/ 12192000 w 12192000"/>
              <a:gd name="connsiteY90" fmla="*/ 6858000 h 6858000"/>
              <a:gd name="connsiteX91" fmla="*/ 0 w 12192000"/>
              <a:gd name="connsiteY9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2000" h="6858000">
                <a:moveTo>
                  <a:pt x="11368966" y="6302927"/>
                </a:moveTo>
                <a:lnTo>
                  <a:pt x="11368966" y="6313451"/>
                </a:lnTo>
                <a:cubicBezTo>
                  <a:pt x="11368966" y="6332403"/>
                  <a:pt x="11352567" y="6354536"/>
                  <a:pt x="11328755" y="6354536"/>
                </a:cubicBezTo>
                <a:cubicBezTo>
                  <a:pt x="11313947" y="6354536"/>
                  <a:pt x="11301246" y="6348225"/>
                  <a:pt x="11301246" y="6334003"/>
                </a:cubicBezTo>
                <a:lnTo>
                  <a:pt x="11301228" y="6334003"/>
                </a:lnTo>
                <a:cubicBezTo>
                  <a:pt x="11301228" y="6313985"/>
                  <a:pt x="11327166" y="6305558"/>
                  <a:pt x="11349388" y="6303976"/>
                </a:cubicBezTo>
                <a:close/>
                <a:moveTo>
                  <a:pt x="10932384" y="6234980"/>
                </a:moveTo>
                <a:cubicBezTo>
                  <a:pt x="10963073" y="6234980"/>
                  <a:pt x="10983723" y="6260793"/>
                  <a:pt x="10983723" y="6292385"/>
                </a:cubicBezTo>
                <a:cubicBezTo>
                  <a:pt x="10983723" y="6323976"/>
                  <a:pt x="10963609" y="6349789"/>
                  <a:pt x="10932384" y="6349789"/>
                </a:cubicBezTo>
                <a:cubicBezTo>
                  <a:pt x="10901158" y="6349789"/>
                  <a:pt x="10881580" y="6323976"/>
                  <a:pt x="10881580" y="6292385"/>
                </a:cubicBezTo>
                <a:cubicBezTo>
                  <a:pt x="10881580" y="6260793"/>
                  <a:pt x="10901694" y="6234980"/>
                  <a:pt x="10932384" y="6234980"/>
                </a:cubicBezTo>
                <a:close/>
                <a:moveTo>
                  <a:pt x="11139296" y="6234464"/>
                </a:moveTo>
                <a:cubicBezTo>
                  <a:pt x="11172093" y="6234464"/>
                  <a:pt x="11191689" y="6259744"/>
                  <a:pt x="11191689" y="6292918"/>
                </a:cubicBezTo>
                <a:cubicBezTo>
                  <a:pt x="11191689" y="6326091"/>
                  <a:pt x="11171575" y="6351372"/>
                  <a:pt x="11139296" y="6351372"/>
                </a:cubicBezTo>
                <a:cubicBezTo>
                  <a:pt x="11107017" y="6351372"/>
                  <a:pt x="11086384" y="6323460"/>
                  <a:pt x="11086384" y="6292918"/>
                </a:cubicBezTo>
                <a:cubicBezTo>
                  <a:pt x="11086384" y="6261327"/>
                  <a:pt x="11106499" y="6234464"/>
                  <a:pt x="11139296" y="6234464"/>
                </a:cubicBezTo>
                <a:close/>
                <a:moveTo>
                  <a:pt x="11409176" y="6201291"/>
                </a:moveTo>
                <a:lnTo>
                  <a:pt x="11485918" y="6378767"/>
                </a:lnTo>
                <a:lnTo>
                  <a:pt x="11482220" y="6387194"/>
                </a:lnTo>
                <a:cubicBezTo>
                  <a:pt x="11473217" y="6407212"/>
                  <a:pt x="11461588" y="6418270"/>
                  <a:pt x="11438830" y="6418270"/>
                </a:cubicBezTo>
                <a:cubicBezTo>
                  <a:pt x="11433006" y="6418270"/>
                  <a:pt x="11426129" y="6417221"/>
                  <a:pt x="11420305" y="6415639"/>
                </a:cubicBezTo>
                <a:lnTo>
                  <a:pt x="11420305" y="6453559"/>
                </a:lnTo>
                <a:cubicBezTo>
                  <a:pt x="11427719" y="6455657"/>
                  <a:pt x="11435114" y="6456190"/>
                  <a:pt x="11444117" y="6456190"/>
                </a:cubicBezTo>
                <a:cubicBezTo>
                  <a:pt x="11486454" y="6456190"/>
                  <a:pt x="11512391" y="6425114"/>
                  <a:pt x="11528790" y="6385096"/>
                </a:cubicBezTo>
                <a:lnTo>
                  <a:pt x="11603406" y="6201291"/>
                </a:lnTo>
                <a:lnTo>
                  <a:pt x="11554192" y="6201291"/>
                </a:lnTo>
                <a:lnTo>
                  <a:pt x="11509212" y="6331905"/>
                </a:lnTo>
                <a:lnTo>
                  <a:pt x="11458408" y="6201291"/>
                </a:lnTo>
                <a:lnTo>
                  <a:pt x="11458390" y="6201291"/>
                </a:lnTo>
                <a:close/>
                <a:moveTo>
                  <a:pt x="10932384" y="6197593"/>
                </a:moveTo>
                <a:cubicBezTo>
                  <a:pt x="10880508" y="6197593"/>
                  <a:pt x="10836600" y="6236562"/>
                  <a:pt x="10836600" y="6292385"/>
                </a:cubicBezTo>
                <a:cubicBezTo>
                  <a:pt x="10836600" y="6348207"/>
                  <a:pt x="10881044" y="6387176"/>
                  <a:pt x="10932384" y="6387176"/>
                </a:cubicBezTo>
                <a:cubicBezTo>
                  <a:pt x="10983723" y="6387176"/>
                  <a:pt x="11028703" y="6348207"/>
                  <a:pt x="11028703" y="6292385"/>
                </a:cubicBezTo>
                <a:cubicBezTo>
                  <a:pt x="11028703" y="6236562"/>
                  <a:pt x="10984259" y="6197593"/>
                  <a:pt x="10932384" y="6197593"/>
                </a:cubicBezTo>
                <a:close/>
                <a:moveTo>
                  <a:pt x="11330345" y="6197575"/>
                </a:moveTo>
                <a:cubicBezTo>
                  <a:pt x="11284829" y="6197575"/>
                  <a:pt x="11250960" y="6224953"/>
                  <a:pt x="11248316" y="6268153"/>
                </a:cubicBezTo>
                <a:lnTo>
                  <a:pt x="11248316" y="6268171"/>
                </a:lnTo>
                <a:lnTo>
                  <a:pt x="11289599" y="6272384"/>
                </a:lnTo>
                <a:cubicBezTo>
                  <a:pt x="11291189" y="6248687"/>
                  <a:pt x="11305997" y="6234464"/>
                  <a:pt x="11329809" y="6234464"/>
                </a:cubicBezTo>
                <a:cubicBezTo>
                  <a:pt x="11353621" y="6234464"/>
                  <a:pt x="11367376" y="6248687"/>
                  <a:pt x="11367376" y="6271851"/>
                </a:cubicBezTo>
                <a:lnTo>
                  <a:pt x="11367376" y="6275531"/>
                </a:lnTo>
                <a:lnTo>
                  <a:pt x="11346744" y="6276580"/>
                </a:lnTo>
                <a:cubicBezTo>
                  <a:pt x="11302818" y="6279211"/>
                  <a:pt x="11257302" y="6296598"/>
                  <a:pt x="11257302" y="6337149"/>
                </a:cubicBezTo>
                <a:cubicBezTo>
                  <a:pt x="11257302" y="6369274"/>
                  <a:pt x="11282703" y="6387176"/>
                  <a:pt x="11316573" y="6387176"/>
                </a:cubicBezTo>
                <a:cubicBezTo>
                  <a:pt x="11341974" y="6387176"/>
                  <a:pt x="11364196" y="6374003"/>
                  <a:pt x="11370556" y="6356101"/>
                </a:cubicBezTo>
                <a:lnTo>
                  <a:pt x="11370556" y="6383478"/>
                </a:lnTo>
                <a:lnTo>
                  <a:pt x="11411838" y="6383478"/>
                </a:lnTo>
                <a:lnTo>
                  <a:pt x="11411838" y="6277096"/>
                </a:lnTo>
                <a:cubicBezTo>
                  <a:pt x="11411838" y="6226535"/>
                  <a:pt x="11375861" y="6197575"/>
                  <a:pt x="11330345" y="6197575"/>
                </a:cubicBezTo>
                <a:close/>
                <a:moveTo>
                  <a:pt x="10509610" y="6137557"/>
                </a:moveTo>
                <a:lnTo>
                  <a:pt x="10484744" y="6201291"/>
                </a:lnTo>
                <a:lnTo>
                  <a:pt x="10427063" y="6201291"/>
                </a:lnTo>
                <a:lnTo>
                  <a:pt x="10427063" y="6239211"/>
                </a:lnTo>
                <a:lnTo>
                  <a:pt x="10470453" y="6239211"/>
                </a:lnTo>
                <a:lnTo>
                  <a:pt x="10460396" y="6263958"/>
                </a:lnTo>
                <a:cubicBezTo>
                  <a:pt x="10450875" y="6287656"/>
                  <a:pt x="10446105" y="6307674"/>
                  <a:pt x="10446105" y="6322945"/>
                </a:cubicBezTo>
                <a:cubicBezTo>
                  <a:pt x="10446105" y="6361398"/>
                  <a:pt x="10474151" y="6387194"/>
                  <a:pt x="10513844" y="6387194"/>
                </a:cubicBezTo>
                <a:cubicBezTo>
                  <a:pt x="10528134" y="6387194"/>
                  <a:pt x="10546659" y="6382981"/>
                  <a:pt x="10559360" y="6376136"/>
                </a:cubicBezTo>
                <a:lnTo>
                  <a:pt x="10548784" y="6342429"/>
                </a:lnTo>
                <a:cubicBezTo>
                  <a:pt x="10542443" y="6345594"/>
                  <a:pt x="10528670" y="6350323"/>
                  <a:pt x="10519149" y="6350323"/>
                </a:cubicBezTo>
                <a:cubicBezTo>
                  <a:pt x="10502750" y="6350323"/>
                  <a:pt x="10489514" y="6340314"/>
                  <a:pt x="10489514" y="6320296"/>
                </a:cubicBezTo>
                <a:cubicBezTo>
                  <a:pt x="10489514" y="6307122"/>
                  <a:pt x="10492693" y="6293967"/>
                  <a:pt x="10498517" y="6278696"/>
                </a:cubicBezTo>
                <a:lnTo>
                  <a:pt x="10513861" y="6239193"/>
                </a:lnTo>
                <a:lnTo>
                  <a:pt x="10563004" y="6239193"/>
                </a:lnTo>
                <a:lnTo>
                  <a:pt x="10610628" y="6383496"/>
                </a:lnTo>
                <a:lnTo>
                  <a:pt x="10664075" y="6383496"/>
                </a:lnTo>
                <a:lnTo>
                  <a:pt x="10698998" y="6247620"/>
                </a:lnTo>
                <a:lnTo>
                  <a:pt x="10733403" y="6383496"/>
                </a:lnTo>
                <a:lnTo>
                  <a:pt x="10785261" y="6383496"/>
                </a:lnTo>
                <a:lnTo>
                  <a:pt x="10845585" y="6201273"/>
                </a:lnTo>
                <a:lnTo>
                  <a:pt x="10799551" y="6201273"/>
                </a:lnTo>
                <a:lnTo>
                  <a:pt x="10759341" y="6339265"/>
                </a:lnTo>
                <a:lnTo>
                  <a:pt x="10727061" y="6201273"/>
                </a:lnTo>
                <a:lnTo>
                  <a:pt x="10670434" y="6201273"/>
                </a:lnTo>
                <a:lnTo>
                  <a:pt x="10638155" y="6339265"/>
                </a:lnTo>
                <a:lnTo>
                  <a:pt x="10597945" y="6201273"/>
                </a:lnTo>
                <a:lnTo>
                  <a:pt x="10528670" y="6201273"/>
                </a:lnTo>
                <a:lnTo>
                  <a:pt x="10548249" y="6152828"/>
                </a:lnTo>
                <a:close/>
                <a:moveTo>
                  <a:pt x="11189028" y="6120188"/>
                </a:moveTo>
                <a:lnTo>
                  <a:pt x="11189028" y="6226571"/>
                </a:lnTo>
                <a:cubicBezTo>
                  <a:pt x="11177917" y="6206037"/>
                  <a:pt x="11153051" y="6197611"/>
                  <a:pt x="11132401" y="6197611"/>
                </a:cubicBezTo>
                <a:cubicBezTo>
                  <a:pt x="11080007" y="6197611"/>
                  <a:pt x="11041386" y="6239744"/>
                  <a:pt x="11041386" y="6292936"/>
                </a:cubicBezTo>
                <a:lnTo>
                  <a:pt x="11041404" y="6292918"/>
                </a:lnTo>
                <a:cubicBezTo>
                  <a:pt x="11041404" y="6347158"/>
                  <a:pt x="11082151" y="6387194"/>
                  <a:pt x="11132418" y="6387194"/>
                </a:cubicBezTo>
                <a:cubicBezTo>
                  <a:pt x="11155694" y="6387194"/>
                  <a:pt x="11180042" y="6378767"/>
                  <a:pt x="11191153" y="6358234"/>
                </a:cubicBezTo>
                <a:lnTo>
                  <a:pt x="11191153" y="6383514"/>
                </a:lnTo>
                <a:lnTo>
                  <a:pt x="11232954" y="6383514"/>
                </a:lnTo>
                <a:lnTo>
                  <a:pt x="11232954" y="6120188"/>
                </a:lnTo>
                <a:close/>
                <a:moveTo>
                  <a:pt x="0" y="0"/>
                </a:moveTo>
                <a:lnTo>
                  <a:pt x="12192000" y="0"/>
                </a:lnTo>
                <a:lnTo>
                  <a:pt x="12192000" y="6858000"/>
                </a:lnTo>
                <a:lnTo>
                  <a:pt x="0" y="6858000"/>
                </a:lnTo>
                <a:close/>
              </a:path>
            </a:pathLst>
          </a:custGeom>
          <a:solidFill>
            <a:schemeClr val="bg2"/>
          </a:solidFill>
        </p:spPr>
        <p:txBody>
          <a:bodyPr wrap="square" anchor="ctr">
            <a:noAutofit/>
          </a:bodyPr>
          <a:lstStyle>
            <a:lvl1pPr marL="0" indent="0" algn="ctr">
              <a:buNone/>
              <a:defRPr/>
            </a:lvl1pPr>
          </a:lstStyle>
          <a:p>
            <a:r>
              <a:rPr lang="en-NO" dirty="0"/>
              <a:t>Insert image</a:t>
            </a:r>
          </a:p>
        </p:txBody>
      </p:sp>
      <p:sp>
        <p:nvSpPr>
          <p:cNvPr id="9" name="Grafik 2">
            <a:extLst>
              <a:ext uri="{FF2B5EF4-FFF2-40B4-BE49-F238E27FC236}">
                <a16:creationId xmlns:a16="http://schemas.microsoft.com/office/drawing/2014/main" id="{F4B68112-DE42-4DFB-7361-A5E77EFF9EC3}"/>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1660115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42 Full image + big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F502EE-06A4-D99A-DD97-7AC8F281DB34}"/>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7" name="Titel 6">
            <a:extLst>
              <a:ext uri="{FF2B5EF4-FFF2-40B4-BE49-F238E27FC236}">
                <a16:creationId xmlns:a16="http://schemas.microsoft.com/office/drawing/2014/main" id="{9AD5483F-2B25-73DB-92B8-84F1F12AC0B8}"/>
              </a:ext>
            </a:extLst>
          </p:cNvPr>
          <p:cNvSpPr>
            <a:spLocks noGrp="1"/>
          </p:cNvSpPr>
          <p:nvPr>
            <p:ph type="title" hasCustomPrompt="1"/>
          </p:nvPr>
        </p:nvSpPr>
        <p:spPr>
          <a:xfrm>
            <a:off x="587375" y="2349500"/>
            <a:ext cx="7272337" cy="1512887"/>
          </a:xfrm>
        </p:spPr>
        <p:txBody>
          <a:bodyPr/>
          <a:lstStyle>
            <a:lvl1pPr>
              <a:lnSpc>
                <a:spcPts val="6000"/>
              </a:lnSpc>
              <a:defRPr sz="5000">
                <a:solidFill>
                  <a:schemeClr val="bg1"/>
                </a:solidFill>
              </a:defRPr>
            </a:lvl1pPr>
          </a:lstStyle>
          <a:p>
            <a:r>
              <a:rPr lang="en-GB" dirty="0"/>
              <a:t>Click to edit title</a:t>
            </a:r>
            <a:endParaRPr lang="da-DK" dirty="0"/>
          </a:p>
        </p:txBody>
      </p:sp>
      <p:sp>
        <p:nvSpPr>
          <p:cNvPr id="5" name="Pladsholder til tekst 4">
            <a:extLst>
              <a:ext uri="{FF2B5EF4-FFF2-40B4-BE49-F238E27FC236}">
                <a16:creationId xmlns:a16="http://schemas.microsoft.com/office/drawing/2014/main" id="{1AB2F448-6F2E-5CC3-8BBC-78EDD4639AC5}"/>
              </a:ext>
            </a:extLst>
          </p:cNvPr>
          <p:cNvSpPr>
            <a:spLocks noGrp="1"/>
          </p:cNvSpPr>
          <p:nvPr>
            <p:ph type="body" sz="quarter" idx="14"/>
          </p:nvPr>
        </p:nvSpPr>
        <p:spPr>
          <a:xfrm>
            <a:off x="587374" y="4005262"/>
            <a:ext cx="7272338" cy="865187"/>
          </a:xfrm>
          <a:prstGeom prst="rect">
            <a:avLst/>
          </a:prstGeom>
        </p:spPr>
        <p:txBody>
          <a:bodyPr lIns="0" tIns="0" rIns="0" bIns="0"/>
          <a:lstStyle>
            <a:lvl1pPr>
              <a:lnSpc>
                <a:spcPts val="2600"/>
              </a:lnSpc>
              <a:spcAft>
                <a:spcPts val="0"/>
              </a:spcAft>
              <a:buClr>
                <a:schemeClr val="bg1"/>
              </a:buClr>
              <a:defRPr sz="2000">
                <a:solidFill>
                  <a:schemeClr val="bg1"/>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GB"/>
              <a:t>Click to edit Master text styles</a:t>
            </a:r>
          </a:p>
        </p:txBody>
      </p:sp>
      <p:sp>
        <p:nvSpPr>
          <p:cNvPr id="2" name="Grafik 2">
            <a:extLst>
              <a:ext uri="{FF2B5EF4-FFF2-40B4-BE49-F238E27FC236}">
                <a16:creationId xmlns:a16="http://schemas.microsoft.com/office/drawing/2014/main" id="{1FF61CEB-6B13-72EC-6E12-B24882FE14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281153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43 Quote in white card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rafik 2">
            <a:extLst>
              <a:ext uri="{FF2B5EF4-FFF2-40B4-BE49-F238E27FC236}">
                <a16:creationId xmlns:a16="http://schemas.microsoft.com/office/drawing/2014/main" id="{86FE6864-E8B2-5FE4-DA3E-C70369B04D9F}"/>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Afrundet rektangel 3">
            <a:extLst>
              <a:ext uri="{FF2B5EF4-FFF2-40B4-BE49-F238E27FC236}">
                <a16:creationId xmlns:a16="http://schemas.microsoft.com/office/drawing/2014/main" id="{F2DA0EDD-2D0B-E26D-AF33-7021F1E7725E}"/>
              </a:ext>
            </a:extLst>
          </p:cNvPr>
          <p:cNvSpPr/>
          <p:nvPr userDrawn="1"/>
        </p:nvSpPr>
        <p:spPr>
          <a:xfrm>
            <a:off x="587375" y="1344595"/>
            <a:ext cx="7272338" cy="4537075"/>
          </a:xfrm>
          <a:prstGeom prst="roundRect">
            <a:avLst>
              <a:gd name="adj" fmla="val 116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 name="Pladsholder til billede 11">
            <a:extLst>
              <a:ext uri="{FF2B5EF4-FFF2-40B4-BE49-F238E27FC236}">
                <a16:creationId xmlns:a16="http://schemas.microsoft.com/office/drawing/2014/main" id="{515A430E-6A65-5EBE-580F-4F221D6594D4}"/>
              </a:ext>
            </a:extLst>
          </p:cNvPr>
          <p:cNvSpPr>
            <a:spLocks noGrp="1"/>
          </p:cNvSpPr>
          <p:nvPr>
            <p:ph type="pic" sz="quarter" idx="13" hasCustomPrompt="1"/>
          </p:nvPr>
        </p:nvSpPr>
        <p:spPr>
          <a:xfrm>
            <a:off x="7140575" y="477325"/>
            <a:ext cx="4464050" cy="3888300"/>
          </a:xfrm>
          <a:custGeom>
            <a:avLst/>
            <a:gdLst>
              <a:gd name="connsiteX0" fmla="*/ 569933 w 5400675"/>
              <a:gd name="connsiteY0" fmla="*/ 0 h 5400675"/>
              <a:gd name="connsiteX1" fmla="*/ 4830742 w 5400675"/>
              <a:gd name="connsiteY1" fmla="*/ 0 h 5400675"/>
              <a:gd name="connsiteX2" fmla="*/ 5400675 w 5400675"/>
              <a:gd name="connsiteY2" fmla="*/ 569933 h 5400675"/>
              <a:gd name="connsiteX3" fmla="*/ 5400675 w 5400675"/>
              <a:gd name="connsiteY3" fmla="*/ 4830742 h 5400675"/>
              <a:gd name="connsiteX4" fmla="*/ 4830742 w 5400675"/>
              <a:gd name="connsiteY4" fmla="*/ 5400675 h 5400675"/>
              <a:gd name="connsiteX5" fmla="*/ 569933 w 5400675"/>
              <a:gd name="connsiteY5" fmla="*/ 5400675 h 5400675"/>
              <a:gd name="connsiteX6" fmla="*/ 0 w 5400675"/>
              <a:gd name="connsiteY6" fmla="*/ 4830742 h 5400675"/>
              <a:gd name="connsiteX7" fmla="*/ 0 w 5400675"/>
              <a:gd name="connsiteY7" fmla="*/ 569933 h 5400675"/>
              <a:gd name="connsiteX8" fmla="*/ 569933 w 5400675"/>
              <a:gd name="connsiteY8" fmla="*/ 0 h 54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0675" h="5400675">
                <a:moveTo>
                  <a:pt x="569933" y="0"/>
                </a:moveTo>
                <a:lnTo>
                  <a:pt x="4830742" y="0"/>
                </a:lnTo>
                <a:cubicBezTo>
                  <a:pt x="5145507" y="0"/>
                  <a:pt x="5400675" y="255168"/>
                  <a:pt x="5400675" y="569933"/>
                </a:cubicBezTo>
                <a:lnTo>
                  <a:pt x="5400675" y="4830742"/>
                </a:lnTo>
                <a:cubicBezTo>
                  <a:pt x="5400675" y="5145507"/>
                  <a:pt x="5145507" y="5400675"/>
                  <a:pt x="4830742" y="5400675"/>
                </a:cubicBezTo>
                <a:lnTo>
                  <a:pt x="569933" y="5400675"/>
                </a:lnTo>
                <a:cubicBezTo>
                  <a:pt x="255168" y="5400675"/>
                  <a:pt x="0" y="5145507"/>
                  <a:pt x="0" y="4830742"/>
                </a:cubicBezTo>
                <a:lnTo>
                  <a:pt x="0" y="569933"/>
                </a:lnTo>
                <a:cubicBezTo>
                  <a:pt x="0" y="255168"/>
                  <a:pt x="255168" y="0"/>
                  <a:pt x="569933" y="0"/>
                </a:cubicBezTo>
                <a:close/>
              </a:path>
            </a:pathLst>
          </a:custGeom>
          <a:solidFill>
            <a:schemeClr val="bg2"/>
          </a:solidFill>
        </p:spPr>
        <p:txBody>
          <a:bodyPr wrap="square" anchor="ctr">
            <a:noAutofit/>
          </a:bodyPr>
          <a:lstStyle>
            <a:lvl1pPr marL="0" indent="0" algn="ctr">
              <a:buNone/>
              <a:defRPr>
                <a:solidFill>
                  <a:schemeClr val="tx1"/>
                </a:solidFill>
              </a:defRPr>
            </a:lvl1pPr>
          </a:lstStyle>
          <a:p>
            <a:r>
              <a:rPr lang="da-DK" dirty="0"/>
              <a:t>Insert image</a:t>
            </a:r>
          </a:p>
        </p:txBody>
      </p:sp>
      <p:sp>
        <p:nvSpPr>
          <p:cNvPr id="10" name="Title 1">
            <a:extLst>
              <a:ext uri="{FF2B5EF4-FFF2-40B4-BE49-F238E27FC236}">
                <a16:creationId xmlns:a16="http://schemas.microsoft.com/office/drawing/2014/main" id="{40FC1661-A8B0-BE88-25C3-7614FA869072}"/>
              </a:ext>
            </a:extLst>
          </p:cNvPr>
          <p:cNvSpPr>
            <a:spLocks noGrp="1"/>
          </p:cNvSpPr>
          <p:nvPr>
            <p:ph type="title" hasCustomPrompt="1"/>
          </p:nvPr>
        </p:nvSpPr>
        <p:spPr>
          <a:xfrm>
            <a:off x="947738" y="1844675"/>
            <a:ext cx="5784658" cy="2520950"/>
          </a:xfrm>
          <a:prstGeom prst="rect">
            <a:avLst/>
          </a:prstGeom>
        </p:spPr>
        <p:txBody>
          <a:bodyPr/>
          <a:lstStyle>
            <a:lvl1pPr>
              <a:lnSpc>
                <a:spcPct val="100000"/>
              </a:lnSpc>
              <a:defRPr sz="2800"/>
            </a:lvl1pPr>
          </a:lstStyle>
          <a:p>
            <a:r>
              <a:rPr lang="en-GB" dirty="0"/>
              <a:t>Click to edit quote</a:t>
            </a:r>
            <a:endParaRPr lang="da-DK" dirty="0"/>
          </a:p>
        </p:txBody>
      </p:sp>
      <p:sp>
        <p:nvSpPr>
          <p:cNvPr id="17" name="Text Placeholder 15">
            <a:extLst>
              <a:ext uri="{FF2B5EF4-FFF2-40B4-BE49-F238E27FC236}">
                <a16:creationId xmlns:a16="http://schemas.microsoft.com/office/drawing/2014/main" id="{A47BEEF9-0A22-6A83-200D-CE23DD35A181}"/>
              </a:ext>
            </a:extLst>
          </p:cNvPr>
          <p:cNvSpPr>
            <a:spLocks noGrp="1"/>
          </p:cNvSpPr>
          <p:nvPr>
            <p:ph type="body" sz="quarter" idx="15" hasCustomPrompt="1"/>
          </p:nvPr>
        </p:nvSpPr>
        <p:spPr>
          <a:xfrm>
            <a:off x="947737" y="4865705"/>
            <a:ext cx="5784657" cy="255608"/>
          </a:xfrm>
        </p:spPr>
        <p:txBody>
          <a:bodyPr/>
          <a:lstStyle>
            <a:lvl1pPr marL="0" indent="0">
              <a:buNone/>
              <a:defRPr b="1" i="0">
                <a:latin typeface="Franklin Gothic Demi" panose="020B0603020102020204" pitchFamily="34" charset="0"/>
              </a:defRPr>
            </a:lvl1pPr>
          </a:lstStyle>
          <a:p>
            <a:pPr lvl="0"/>
            <a:r>
              <a:rPr lang="en-NO" dirty="0"/>
              <a:t>Full name</a:t>
            </a:r>
          </a:p>
        </p:txBody>
      </p:sp>
      <p:sp>
        <p:nvSpPr>
          <p:cNvPr id="18" name="Text Placeholder 15">
            <a:extLst>
              <a:ext uri="{FF2B5EF4-FFF2-40B4-BE49-F238E27FC236}">
                <a16:creationId xmlns:a16="http://schemas.microsoft.com/office/drawing/2014/main" id="{FED8F32F-F9AA-CE22-2059-D4555B45F530}"/>
              </a:ext>
            </a:extLst>
          </p:cNvPr>
          <p:cNvSpPr>
            <a:spLocks noGrp="1"/>
          </p:cNvSpPr>
          <p:nvPr>
            <p:ph type="body" sz="quarter" idx="16" hasCustomPrompt="1"/>
          </p:nvPr>
        </p:nvSpPr>
        <p:spPr>
          <a:xfrm>
            <a:off x="947737" y="5119093"/>
            <a:ext cx="5784657" cy="255608"/>
          </a:xfrm>
        </p:spPr>
        <p:txBody>
          <a:bodyPr/>
          <a:lstStyle>
            <a:lvl1pPr marL="0" indent="0">
              <a:buNone/>
              <a:defRPr b="0" i="0">
                <a:latin typeface="+mn-lt"/>
              </a:defRPr>
            </a:lvl1pPr>
          </a:lstStyle>
          <a:p>
            <a:pPr lvl="0"/>
            <a:r>
              <a:rPr lang="en-NO" dirty="0"/>
              <a:t>Title, company</a:t>
            </a:r>
          </a:p>
        </p:txBody>
      </p:sp>
    </p:spTree>
    <p:extLst>
      <p:ext uri="{BB962C8B-B14F-4D97-AF65-F5344CB8AC3E}">
        <p14:creationId xmlns:p14="http://schemas.microsoft.com/office/powerpoint/2010/main" val="3264047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4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6">
            <a:extLst>
              <a:ext uri="{FF2B5EF4-FFF2-40B4-BE49-F238E27FC236}">
                <a16:creationId xmlns:a16="http://schemas.microsoft.com/office/drawing/2014/main" id="{B9819FED-BA71-D6D7-3D2C-42BDF34402D3}"/>
              </a:ext>
            </a:extLst>
          </p:cNvPr>
          <p:cNvSpPr>
            <a:spLocks noGrp="1"/>
          </p:cNvSpPr>
          <p:nvPr>
            <p:ph type="title" hasCustomPrompt="1"/>
          </p:nvPr>
        </p:nvSpPr>
        <p:spPr>
          <a:xfrm>
            <a:off x="1524000" y="1490329"/>
            <a:ext cx="9144001" cy="2370471"/>
          </a:xfrm>
        </p:spPr>
        <p:txBody>
          <a:bodyPr/>
          <a:lstStyle>
            <a:lvl1pPr>
              <a:defRPr sz="3600">
                <a:solidFill>
                  <a:srgbClr val="171717"/>
                </a:solidFill>
              </a:defRPr>
            </a:lvl1pPr>
          </a:lstStyle>
          <a:p>
            <a:r>
              <a:rPr lang="en-GB" dirty="0"/>
              <a:t>Click to edit quote</a:t>
            </a:r>
            <a:endParaRPr lang="da-DK" dirty="0"/>
          </a:p>
        </p:txBody>
      </p:sp>
      <p:sp>
        <p:nvSpPr>
          <p:cNvPr id="2" name="Text Placeholder 15">
            <a:extLst>
              <a:ext uri="{FF2B5EF4-FFF2-40B4-BE49-F238E27FC236}">
                <a16:creationId xmlns:a16="http://schemas.microsoft.com/office/drawing/2014/main" id="{21E67010-D646-F3A6-C0F1-F39388A714DC}"/>
              </a:ext>
            </a:extLst>
          </p:cNvPr>
          <p:cNvSpPr>
            <a:spLocks noGrp="1"/>
          </p:cNvSpPr>
          <p:nvPr>
            <p:ph type="body" sz="quarter" idx="15" hasCustomPrompt="1"/>
          </p:nvPr>
        </p:nvSpPr>
        <p:spPr>
          <a:xfrm>
            <a:off x="1524000" y="4005263"/>
            <a:ext cx="6335713" cy="255608"/>
          </a:xfrm>
        </p:spPr>
        <p:txBody>
          <a:bodyPr/>
          <a:lstStyle>
            <a:lvl1pPr marL="0" indent="0">
              <a:buNone/>
              <a:defRPr b="0" i="0">
                <a:latin typeface="Franklin Gothic Demi" panose="020B0603020102020204" pitchFamily="34" charset="0"/>
              </a:defRPr>
            </a:lvl1pPr>
          </a:lstStyle>
          <a:p>
            <a:pPr lvl="0"/>
            <a:r>
              <a:rPr lang="en-NO" dirty="0"/>
              <a:t>Full name</a:t>
            </a:r>
          </a:p>
        </p:txBody>
      </p:sp>
      <p:sp>
        <p:nvSpPr>
          <p:cNvPr id="3" name="Text Placeholder 15">
            <a:extLst>
              <a:ext uri="{FF2B5EF4-FFF2-40B4-BE49-F238E27FC236}">
                <a16:creationId xmlns:a16="http://schemas.microsoft.com/office/drawing/2014/main" id="{FBC6C238-D290-AD85-5E6E-785EA2ED78CF}"/>
              </a:ext>
            </a:extLst>
          </p:cNvPr>
          <p:cNvSpPr>
            <a:spLocks noGrp="1"/>
          </p:cNvSpPr>
          <p:nvPr>
            <p:ph type="body" sz="quarter" idx="16" hasCustomPrompt="1"/>
          </p:nvPr>
        </p:nvSpPr>
        <p:spPr>
          <a:xfrm>
            <a:off x="1524000" y="4258651"/>
            <a:ext cx="6335713" cy="255608"/>
          </a:xfrm>
        </p:spPr>
        <p:txBody>
          <a:bodyPr/>
          <a:lstStyle>
            <a:lvl1pPr marL="0" indent="0">
              <a:buNone/>
              <a:defRPr b="0" i="0">
                <a:latin typeface="+mn-lt"/>
              </a:defRPr>
            </a:lvl1pPr>
          </a:lstStyle>
          <a:p>
            <a:pPr lvl="0"/>
            <a:r>
              <a:rPr lang="en-NO" dirty="0"/>
              <a:t>Title, company</a:t>
            </a:r>
          </a:p>
        </p:txBody>
      </p:sp>
    </p:spTree>
    <p:extLst>
      <p:ext uri="{BB962C8B-B14F-4D97-AF65-F5344CB8AC3E}">
        <p14:creationId xmlns:p14="http://schemas.microsoft.com/office/powerpoint/2010/main" val="3878386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45 Quot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6">
            <a:extLst>
              <a:ext uri="{FF2B5EF4-FFF2-40B4-BE49-F238E27FC236}">
                <a16:creationId xmlns:a16="http://schemas.microsoft.com/office/drawing/2014/main" id="{E3FF44CD-60AA-0F22-3FAB-E95DB70ADD5C}"/>
              </a:ext>
            </a:extLst>
          </p:cNvPr>
          <p:cNvSpPr>
            <a:spLocks noGrp="1"/>
          </p:cNvSpPr>
          <p:nvPr>
            <p:ph type="title" hasCustomPrompt="1"/>
          </p:nvPr>
        </p:nvSpPr>
        <p:spPr>
          <a:xfrm>
            <a:off x="1524000" y="1490329"/>
            <a:ext cx="9144001" cy="2370471"/>
          </a:xfrm>
        </p:spPr>
        <p:txBody>
          <a:bodyPr/>
          <a:lstStyle>
            <a:lvl1pPr>
              <a:defRPr sz="3600">
                <a:solidFill>
                  <a:schemeClr val="bg1"/>
                </a:solidFill>
              </a:defRPr>
            </a:lvl1pPr>
          </a:lstStyle>
          <a:p>
            <a:r>
              <a:rPr lang="en-GB" dirty="0"/>
              <a:t>Click to edit quote</a:t>
            </a:r>
            <a:endParaRPr lang="da-DK" dirty="0"/>
          </a:p>
        </p:txBody>
      </p:sp>
      <p:sp>
        <p:nvSpPr>
          <p:cNvPr id="2" name="Grafik 2">
            <a:extLst>
              <a:ext uri="{FF2B5EF4-FFF2-40B4-BE49-F238E27FC236}">
                <a16:creationId xmlns:a16="http://schemas.microsoft.com/office/drawing/2014/main" id="{F62AA3C6-9C4D-75A6-5E20-E9223E49B2A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
        <p:nvSpPr>
          <p:cNvPr id="3" name="Text Placeholder 15">
            <a:extLst>
              <a:ext uri="{FF2B5EF4-FFF2-40B4-BE49-F238E27FC236}">
                <a16:creationId xmlns:a16="http://schemas.microsoft.com/office/drawing/2014/main" id="{0B2049CB-F434-A310-E373-2DEC5A6664D8}"/>
              </a:ext>
            </a:extLst>
          </p:cNvPr>
          <p:cNvSpPr>
            <a:spLocks noGrp="1"/>
          </p:cNvSpPr>
          <p:nvPr>
            <p:ph type="body" sz="quarter" idx="15" hasCustomPrompt="1"/>
          </p:nvPr>
        </p:nvSpPr>
        <p:spPr>
          <a:xfrm>
            <a:off x="1524000" y="4005263"/>
            <a:ext cx="6335713" cy="255608"/>
          </a:xfrm>
        </p:spPr>
        <p:txBody>
          <a:bodyPr/>
          <a:lstStyle>
            <a:lvl1pPr marL="0" indent="0">
              <a:buNone/>
              <a:defRPr b="0" i="0">
                <a:solidFill>
                  <a:schemeClr val="bg1"/>
                </a:solidFill>
                <a:latin typeface="Franklin Gothic Demi" panose="020B0603020102020204" pitchFamily="34" charset="0"/>
              </a:defRPr>
            </a:lvl1pPr>
          </a:lstStyle>
          <a:p>
            <a:pPr lvl="0"/>
            <a:r>
              <a:rPr lang="en-NO" dirty="0"/>
              <a:t>Full name</a:t>
            </a:r>
          </a:p>
        </p:txBody>
      </p:sp>
      <p:sp>
        <p:nvSpPr>
          <p:cNvPr id="4" name="Text Placeholder 15">
            <a:extLst>
              <a:ext uri="{FF2B5EF4-FFF2-40B4-BE49-F238E27FC236}">
                <a16:creationId xmlns:a16="http://schemas.microsoft.com/office/drawing/2014/main" id="{CB62BE0B-76AE-921A-3171-7F8BCC0E8821}"/>
              </a:ext>
            </a:extLst>
          </p:cNvPr>
          <p:cNvSpPr>
            <a:spLocks noGrp="1"/>
          </p:cNvSpPr>
          <p:nvPr>
            <p:ph type="body" sz="quarter" idx="16" hasCustomPrompt="1"/>
          </p:nvPr>
        </p:nvSpPr>
        <p:spPr>
          <a:xfrm>
            <a:off x="1524000" y="4258651"/>
            <a:ext cx="6335713" cy="255608"/>
          </a:xfrm>
        </p:spPr>
        <p:txBody>
          <a:bodyPr/>
          <a:lstStyle>
            <a:lvl1pPr marL="0" indent="0">
              <a:buNone/>
              <a:defRPr b="0" i="0">
                <a:solidFill>
                  <a:schemeClr val="bg1"/>
                </a:solidFill>
                <a:latin typeface="Franklin Gothic Book" panose="020B0503020102020204" pitchFamily="34" charset="0"/>
              </a:defRPr>
            </a:lvl1pPr>
          </a:lstStyle>
          <a:p>
            <a:pPr lvl="0"/>
            <a:r>
              <a:rPr lang="en-NO" dirty="0"/>
              <a:t>Title, company</a:t>
            </a:r>
          </a:p>
        </p:txBody>
      </p:sp>
    </p:spTree>
    <p:extLst>
      <p:ext uri="{BB962C8B-B14F-4D97-AF65-F5344CB8AC3E}">
        <p14:creationId xmlns:p14="http://schemas.microsoft.com/office/powerpoint/2010/main" val="8881091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6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Tree>
    <p:extLst>
      <p:ext uri="{BB962C8B-B14F-4D97-AF65-F5344CB8AC3E}">
        <p14:creationId xmlns:p14="http://schemas.microsoft.com/office/powerpoint/2010/main" val="450275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7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8BF55D15-1C05-0E78-3D14-2ECAF126323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35327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06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D3635F-1CA0-B0C9-5D8E-F55371ABA42C}"/>
              </a:ext>
            </a:extLst>
          </p:cNvPr>
          <p:cNvSpPr>
            <a:spLocks noGrp="1"/>
          </p:cNvSpPr>
          <p:nvPr>
            <p:ph type="ctrTitle" hasCustomPrompt="1"/>
          </p:nvPr>
        </p:nvSpPr>
        <p:spPr>
          <a:xfrm>
            <a:off x="1524000" y="3500437"/>
            <a:ext cx="4464050" cy="2376487"/>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2" name="Grafik 2">
            <a:extLst>
              <a:ext uri="{FF2B5EF4-FFF2-40B4-BE49-F238E27FC236}">
                <a16:creationId xmlns:a16="http://schemas.microsoft.com/office/drawing/2014/main" id="{2124A426-F051-D1E3-B197-89C9714BE577}"/>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9564327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8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Tree>
    <p:extLst>
      <p:ext uri="{BB962C8B-B14F-4D97-AF65-F5344CB8AC3E}">
        <p14:creationId xmlns:p14="http://schemas.microsoft.com/office/powerpoint/2010/main" val="24160941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9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1989138"/>
            <a:ext cx="7272338" cy="2879725"/>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BDC5A90B-B277-F1EC-5AC8-A2ECE36AA309}"/>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257881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50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chemeClr val="tx1"/>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434D1750-6627-90DA-3998-9A0E147E1B6E}"/>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645933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1 Out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67F27F5A-D194-29ED-4679-671E8E83626D}"/>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062689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52 Outr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A5F9B-838F-4540-932F-C6885C5B77B3}"/>
              </a:ext>
            </a:extLst>
          </p:cNvPr>
          <p:cNvSpPr>
            <a:spLocks noGrp="1"/>
          </p:cNvSpPr>
          <p:nvPr>
            <p:ph type="ctrTitle" hasCustomPrompt="1"/>
          </p:nvPr>
        </p:nvSpPr>
        <p:spPr>
          <a:xfrm>
            <a:off x="1524000" y="3500437"/>
            <a:ext cx="7272338" cy="2520951"/>
          </a:xfrm>
          <a:prstGeom prst="rect">
            <a:avLst/>
          </a:prstGeom>
        </p:spPr>
        <p:txBody>
          <a:bodyPr anchor="ctr" anchorCtr="0">
            <a:noAutofit/>
          </a:bodyPr>
          <a:lstStyle>
            <a:lvl1pPr algn="l">
              <a:lnSpc>
                <a:spcPts val="6000"/>
              </a:lnSpc>
              <a:defRPr sz="5000">
                <a:solidFill>
                  <a:srgbClr val="FFFFFF"/>
                </a:solidFill>
              </a:defRPr>
            </a:lvl1pPr>
          </a:lstStyle>
          <a:p>
            <a:r>
              <a:rPr lang="en-GB" dirty="0"/>
              <a:t>Click to edit title</a:t>
            </a:r>
            <a:endParaRPr lang="da-DK" dirty="0"/>
          </a:p>
        </p:txBody>
      </p:sp>
      <p:sp>
        <p:nvSpPr>
          <p:cNvPr id="3" name="Grafik 2">
            <a:extLst>
              <a:ext uri="{FF2B5EF4-FFF2-40B4-BE49-F238E27FC236}">
                <a16:creationId xmlns:a16="http://schemas.microsoft.com/office/drawing/2014/main" id="{805E4C86-3D95-68A3-B8E3-4E1412E04868}"/>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6579347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53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rafik 2">
            <a:extLst>
              <a:ext uri="{FF2B5EF4-FFF2-40B4-BE49-F238E27FC236}">
                <a16:creationId xmlns:a16="http://schemas.microsoft.com/office/drawing/2014/main" id="{1740F286-2222-6DB9-BB87-4854EAFCC6F6}"/>
              </a:ext>
            </a:extLst>
          </p:cNvPr>
          <p:cNvSpPr/>
          <p:nvPr userDrawn="1"/>
        </p:nvSpPr>
        <p:spPr>
          <a:xfrm>
            <a:off x="3863975" y="2791460"/>
            <a:ext cx="4464050" cy="1275080"/>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41757614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54 Logo + tag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322CA4E-243D-2C42-A5F5-0A2B58A0BFE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67699" y="1901795"/>
            <a:ext cx="6853805" cy="3476698"/>
          </a:xfrm>
          <a:prstGeom prst="rect">
            <a:avLst/>
          </a:prstGeom>
        </p:spPr>
      </p:pic>
    </p:spTree>
    <p:extLst>
      <p:ext uri="{BB962C8B-B14F-4D97-AF65-F5344CB8AC3E}">
        <p14:creationId xmlns:p14="http://schemas.microsoft.com/office/powerpoint/2010/main" val="7998927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5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1992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56 Blank, black">
    <p:bg>
      <p:bgPr>
        <a:solidFill>
          <a:schemeClr val="tx1"/>
        </a:solidFill>
        <a:effectLst/>
      </p:bgPr>
    </p:bg>
    <p:spTree>
      <p:nvGrpSpPr>
        <p:cNvPr id="1" name=""/>
        <p:cNvGrpSpPr/>
        <p:nvPr/>
      </p:nvGrpSpPr>
      <p:grpSpPr>
        <a:xfrm>
          <a:off x="0" y="0"/>
          <a:ext cx="0" cy="0"/>
          <a:chOff x="0" y="0"/>
          <a:chExt cx="0" cy="0"/>
        </a:xfrm>
      </p:grpSpPr>
      <p:sp>
        <p:nvSpPr>
          <p:cNvPr id="2" name="Grafik 2">
            <a:extLst>
              <a:ext uri="{FF2B5EF4-FFF2-40B4-BE49-F238E27FC236}">
                <a16:creationId xmlns:a16="http://schemas.microsoft.com/office/drawing/2014/main" id="{8BCFAFF8-858A-FCE2-3A59-181A842153A6}"/>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6064026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7 ---&gt;">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94C82C-678D-D467-3235-D160C3D79B2C}"/>
              </a:ext>
            </a:extLst>
          </p:cNvPr>
          <p:cNvSpPr txBox="1"/>
          <p:nvPr userDrawn="1"/>
        </p:nvSpPr>
        <p:spPr>
          <a:xfrm>
            <a:off x="552155" y="544414"/>
            <a:ext cx="9260010" cy="4616648"/>
          </a:xfrm>
          <a:prstGeom prst="rect">
            <a:avLst/>
          </a:prstGeom>
          <a:noFill/>
        </p:spPr>
        <p:txBody>
          <a:bodyPr wrap="square" lIns="0" tIns="0" rIns="0" bIns="0" rtlCol="0">
            <a:spAutoFit/>
          </a:bodyPr>
          <a:lstStyle/>
          <a:p>
            <a:pPr algn="l"/>
            <a:r>
              <a:rPr lang="en-NO" sz="10000" b="1" i="0" dirty="0">
                <a:latin typeface="Franklin Gothic Demi" panose="020B0603020102020204" pitchFamily="34" charset="0"/>
              </a:rPr>
              <a:t>Don’t use the following master slides</a:t>
            </a:r>
          </a:p>
        </p:txBody>
      </p:sp>
      <p:cxnSp>
        <p:nvCxnSpPr>
          <p:cNvPr id="5" name="Straight Arrow Connector 4">
            <a:extLst>
              <a:ext uri="{FF2B5EF4-FFF2-40B4-BE49-F238E27FC236}">
                <a16:creationId xmlns:a16="http://schemas.microsoft.com/office/drawing/2014/main" id="{BFA290A3-6D6D-9DA7-E7A2-93B93438352F}"/>
              </a:ext>
            </a:extLst>
          </p:cNvPr>
          <p:cNvCxnSpPr>
            <a:cxnSpLocks/>
          </p:cNvCxnSpPr>
          <p:nvPr userDrawn="1"/>
        </p:nvCxnSpPr>
        <p:spPr>
          <a:xfrm>
            <a:off x="587375" y="5734051"/>
            <a:ext cx="8208963" cy="0"/>
          </a:xfrm>
          <a:prstGeom prst="straightConnector1">
            <a:avLst/>
          </a:prstGeom>
          <a:ln w="101600">
            <a:solidFill>
              <a:schemeClr val="tx1"/>
            </a:solidFill>
            <a:headEnd type="none" w="med"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9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07 Front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F39557-08A6-3EE0-A827-8C6FBF250C97}"/>
              </a:ext>
            </a:extLst>
          </p:cNvPr>
          <p:cNvSpPr>
            <a:spLocks noGrp="1"/>
          </p:cNvSpPr>
          <p:nvPr>
            <p:ph type="ctrTitle" hasCustomPrompt="1"/>
          </p:nvPr>
        </p:nvSpPr>
        <p:spPr>
          <a:xfrm>
            <a:off x="1524000" y="1484313"/>
            <a:ext cx="7272338" cy="3384549"/>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title</a:t>
            </a:r>
            <a:endParaRPr lang="da-DK" dirty="0"/>
          </a:p>
        </p:txBody>
      </p:sp>
      <p:sp>
        <p:nvSpPr>
          <p:cNvPr id="4" name="Text Placeholder 3">
            <a:extLst>
              <a:ext uri="{FF2B5EF4-FFF2-40B4-BE49-F238E27FC236}">
                <a16:creationId xmlns:a16="http://schemas.microsoft.com/office/drawing/2014/main" id="{97C6A897-0BF1-34D2-1858-EF5B30EA30C9}"/>
              </a:ext>
            </a:extLst>
          </p:cNvPr>
          <p:cNvSpPr>
            <a:spLocks noGrp="1"/>
          </p:cNvSpPr>
          <p:nvPr>
            <p:ph type="body" sz="quarter" idx="10" hasCustomPrompt="1"/>
          </p:nvPr>
        </p:nvSpPr>
        <p:spPr>
          <a:xfrm>
            <a:off x="1524000" y="5013325"/>
            <a:ext cx="7199314" cy="863600"/>
          </a:xfrm>
        </p:spPr>
        <p:txBody>
          <a:bodyPr/>
          <a:lstStyle>
            <a:lvl1pPr marL="0" indent="0">
              <a:buNone/>
              <a:defRPr sz="2000">
                <a:solidFill>
                  <a:schemeClr val="bg1"/>
                </a:solidFill>
              </a:defRPr>
            </a:lvl1pPr>
          </a:lstStyle>
          <a:p>
            <a:pPr lvl="0"/>
            <a:r>
              <a:rPr lang="en-NO" dirty="0"/>
              <a:t>Click to add subtitle</a:t>
            </a:r>
          </a:p>
        </p:txBody>
      </p:sp>
      <p:sp>
        <p:nvSpPr>
          <p:cNvPr id="2" name="Grafik 2">
            <a:extLst>
              <a:ext uri="{FF2B5EF4-FFF2-40B4-BE49-F238E27FC236}">
                <a16:creationId xmlns:a16="http://schemas.microsoft.com/office/drawing/2014/main" id="{EA332B47-E56C-8B26-C501-7044CE149B62}"/>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1494588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Font typeface="+mj-lt"/>
              <a:buAutoNum type="arabicPeriod"/>
              <a:defRPr/>
            </a:lvl1pPr>
          </a:lstStyle>
          <a:p>
            <a:pPr lvl="0"/>
            <a:r>
              <a:rPr lang="da-DK" dirty="0" err="1"/>
              <a:t>Click</a:t>
            </a:r>
            <a:r>
              <a:rPr lang="da-DK" dirty="0"/>
              <a:t> to </a:t>
            </a:r>
            <a:r>
              <a:rPr lang="da-DK" dirty="0" err="1"/>
              <a:t>add</a:t>
            </a:r>
            <a:r>
              <a:rPr lang="da-DK" dirty="0"/>
              <a:t> agenda item</a:t>
            </a:r>
          </a:p>
        </p:txBody>
      </p:sp>
      <p:sp>
        <p:nvSpPr>
          <p:cNvPr id="4" name="Text Placeholder 3">
            <a:extLst>
              <a:ext uri="{FF2B5EF4-FFF2-40B4-BE49-F238E27FC236}">
                <a16:creationId xmlns:a16="http://schemas.microsoft.com/office/drawing/2014/main" id="{F5CDBEE1-9EF8-FE58-6C8B-88D76503F86C}"/>
              </a:ext>
            </a:extLst>
          </p:cNvPr>
          <p:cNvSpPr>
            <a:spLocks noGrp="1"/>
          </p:cNvSpPr>
          <p:nvPr>
            <p:ph type="body" sz="quarter" idx="12" hasCustomPrompt="1"/>
          </p:nvPr>
        </p:nvSpPr>
        <p:spPr>
          <a:xfrm>
            <a:off x="587373" y="4663757"/>
            <a:ext cx="4459446" cy="1213168"/>
          </a:xfrm>
        </p:spPr>
        <p:txBody>
          <a:bodyPr/>
          <a:lstStyle>
            <a:lvl1pPr marL="0" indent="0">
              <a:buNone/>
              <a:defRPr sz="2000"/>
            </a:lvl1pPr>
            <a:lvl2pPr marL="453600" indent="0">
              <a:buNone/>
              <a:defRPr/>
            </a:lvl2pPr>
          </a:lstStyle>
          <a:p>
            <a:pPr lvl="0"/>
            <a:r>
              <a:rPr lang="en-GB" dirty="0"/>
              <a:t>Click to add topic or subtitle</a:t>
            </a:r>
          </a:p>
        </p:txBody>
      </p:sp>
      <p:sp>
        <p:nvSpPr>
          <p:cNvPr id="6" name="Title 1">
            <a:extLst>
              <a:ext uri="{FF2B5EF4-FFF2-40B4-BE49-F238E27FC236}">
                <a16:creationId xmlns:a16="http://schemas.microsoft.com/office/drawing/2014/main" id="{40629A1B-AF3D-A547-0C4C-E418F94B7F22}"/>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tx1"/>
                </a:solidFill>
              </a:defRPr>
            </a:lvl1pPr>
          </a:lstStyle>
          <a:p>
            <a:r>
              <a:rPr lang="en-GB" dirty="0"/>
              <a:t>Click to edit agenda title</a:t>
            </a:r>
            <a:endParaRPr lang="da-DK" dirty="0"/>
          </a:p>
        </p:txBody>
      </p:sp>
    </p:spTree>
    <p:extLst>
      <p:ext uri="{BB962C8B-B14F-4D97-AF65-F5344CB8AC3E}">
        <p14:creationId xmlns:p14="http://schemas.microsoft.com/office/powerpoint/2010/main" val="392005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09 Agenda,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ladsholder til tekst 5">
            <a:extLst>
              <a:ext uri="{FF2B5EF4-FFF2-40B4-BE49-F238E27FC236}">
                <a16:creationId xmlns:a16="http://schemas.microsoft.com/office/drawing/2014/main" id="{2C88D07F-BB0B-BD18-2781-257CE1DDC196}"/>
              </a:ext>
            </a:extLst>
          </p:cNvPr>
          <p:cNvSpPr>
            <a:spLocks noGrp="1"/>
          </p:cNvSpPr>
          <p:nvPr>
            <p:ph type="body" sz="quarter" idx="11" hasCustomPrompt="1"/>
          </p:nvPr>
        </p:nvSpPr>
        <p:spPr>
          <a:xfrm>
            <a:off x="6203952" y="1484313"/>
            <a:ext cx="5400675" cy="4392611"/>
          </a:xfrm>
        </p:spPr>
        <p:txBody>
          <a:bodyPr/>
          <a:lstStyle>
            <a:lvl1pPr marL="342900" indent="-342900">
              <a:buClr>
                <a:schemeClr val="bg1"/>
              </a:buClr>
              <a:buFont typeface="+mj-lt"/>
              <a:buAutoNum type="arabicPeriod"/>
              <a:defRPr>
                <a:solidFill>
                  <a:schemeClr val="bg1"/>
                </a:solidFill>
              </a:defRPr>
            </a:lvl1pPr>
          </a:lstStyle>
          <a:p>
            <a:pPr lvl="0"/>
            <a:r>
              <a:rPr lang="da-DK" dirty="0" err="1"/>
              <a:t>Click</a:t>
            </a:r>
            <a:r>
              <a:rPr lang="da-DK" dirty="0"/>
              <a:t> to </a:t>
            </a:r>
            <a:r>
              <a:rPr lang="da-DK" dirty="0" err="1"/>
              <a:t>add</a:t>
            </a:r>
            <a:r>
              <a:rPr lang="da-DK" dirty="0"/>
              <a:t> agenda item</a:t>
            </a:r>
          </a:p>
        </p:txBody>
      </p:sp>
      <p:sp>
        <p:nvSpPr>
          <p:cNvPr id="8" name="Text Placeholder 3">
            <a:extLst>
              <a:ext uri="{FF2B5EF4-FFF2-40B4-BE49-F238E27FC236}">
                <a16:creationId xmlns:a16="http://schemas.microsoft.com/office/drawing/2014/main" id="{4A916331-3C49-3E5A-C780-8AA4F9C92480}"/>
              </a:ext>
            </a:extLst>
          </p:cNvPr>
          <p:cNvSpPr>
            <a:spLocks noGrp="1"/>
          </p:cNvSpPr>
          <p:nvPr>
            <p:ph type="body" sz="quarter" idx="12" hasCustomPrompt="1"/>
          </p:nvPr>
        </p:nvSpPr>
        <p:spPr>
          <a:xfrm>
            <a:off x="587373" y="4663757"/>
            <a:ext cx="4459446" cy="1213168"/>
          </a:xfrm>
        </p:spPr>
        <p:txBody>
          <a:bodyPr/>
          <a:lstStyle>
            <a:lvl1pPr marL="0" indent="0">
              <a:buNone/>
              <a:defRPr sz="2000">
                <a:solidFill>
                  <a:schemeClr val="bg1"/>
                </a:solidFill>
              </a:defRPr>
            </a:lvl1pPr>
            <a:lvl2pPr marL="453600" indent="0">
              <a:buNone/>
              <a:defRPr/>
            </a:lvl2pPr>
          </a:lstStyle>
          <a:p>
            <a:pPr lvl="0"/>
            <a:r>
              <a:rPr lang="en-GB" dirty="0"/>
              <a:t>Click to add topic or subtitle</a:t>
            </a:r>
          </a:p>
        </p:txBody>
      </p:sp>
      <p:sp>
        <p:nvSpPr>
          <p:cNvPr id="2" name="Title 1">
            <a:extLst>
              <a:ext uri="{FF2B5EF4-FFF2-40B4-BE49-F238E27FC236}">
                <a16:creationId xmlns:a16="http://schemas.microsoft.com/office/drawing/2014/main" id="{A665B476-B4B8-5831-20A9-97233E2DADAC}"/>
              </a:ext>
            </a:extLst>
          </p:cNvPr>
          <p:cNvSpPr>
            <a:spLocks noGrp="1"/>
          </p:cNvSpPr>
          <p:nvPr>
            <p:ph type="ctrTitle" hasCustomPrompt="1"/>
          </p:nvPr>
        </p:nvSpPr>
        <p:spPr>
          <a:xfrm>
            <a:off x="587373" y="1484313"/>
            <a:ext cx="4459446" cy="2881312"/>
          </a:xfrm>
          <a:prstGeom prst="rect">
            <a:avLst/>
          </a:prstGeom>
        </p:spPr>
        <p:txBody>
          <a:bodyPr anchor="b" anchorCtr="0">
            <a:noAutofit/>
          </a:bodyPr>
          <a:lstStyle>
            <a:lvl1pPr algn="l">
              <a:lnSpc>
                <a:spcPts val="6000"/>
              </a:lnSpc>
              <a:defRPr sz="5000">
                <a:solidFill>
                  <a:schemeClr val="bg1"/>
                </a:solidFill>
              </a:defRPr>
            </a:lvl1pPr>
          </a:lstStyle>
          <a:p>
            <a:r>
              <a:rPr lang="en-GB" dirty="0"/>
              <a:t>Click to edit agenda title</a:t>
            </a:r>
            <a:endParaRPr lang="da-DK" dirty="0"/>
          </a:p>
        </p:txBody>
      </p:sp>
      <p:sp>
        <p:nvSpPr>
          <p:cNvPr id="3" name="Grafik 2">
            <a:extLst>
              <a:ext uri="{FF2B5EF4-FFF2-40B4-BE49-F238E27FC236}">
                <a16:creationId xmlns:a16="http://schemas.microsoft.com/office/drawing/2014/main" id="{D4FC4B02-AC7E-4F70-B75D-1CF5EC7C7E27}"/>
              </a:ext>
            </a:extLst>
          </p:cNvPr>
          <p:cNvSpPr/>
          <p:nvPr userDrawn="1"/>
        </p:nvSpPr>
        <p:spPr>
          <a:xfrm>
            <a:off x="10427063" y="6120188"/>
            <a:ext cx="1176342" cy="336002"/>
          </a:xfrm>
          <a:custGeom>
            <a:avLst/>
            <a:gdLst>
              <a:gd name="connsiteX0" fmla="*/ 1031327 w 1176342"/>
              <a:gd name="connsiteY0" fmla="*/ 81103 h 336002"/>
              <a:gd name="connsiteX1" fmla="*/ 982113 w 1176342"/>
              <a:gd name="connsiteY1" fmla="*/ 81103 h 336002"/>
              <a:gd name="connsiteX2" fmla="*/ 1058855 w 1176342"/>
              <a:gd name="connsiteY2" fmla="*/ 258579 h 336002"/>
              <a:gd name="connsiteX3" fmla="*/ 1055157 w 1176342"/>
              <a:gd name="connsiteY3" fmla="*/ 267006 h 336002"/>
              <a:gd name="connsiteX4" fmla="*/ 1011767 w 1176342"/>
              <a:gd name="connsiteY4" fmla="*/ 298082 h 336002"/>
              <a:gd name="connsiteX5" fmla="*/ 993242 w 1176342"/>
              <a:gd name="connsiteY5" fmla="*/ 295451 h 336002"/>
              <a:gd name="connsiteX6" fmla="*/ 993242 w 1176342"/>
              <a:gd name="connsiteY6" fmla="*/ 333371 h 336002"/>
              <a:gd name="connsiteX7" fmla="*/ 1017054 w 1176342"/>
              <a:gd name="connsiteY7" fmla="*/ 336002 h 336002"/>
              <a:gd name="connsiteX8" fmla="*/ 1101727 w 1176342"/>
              <a:gd name="connsiteY8" fmla="*/ 264908 h 336002"/>
              <a:gd name="connsiteX9" fmla="*/ 1176343 w 1176342"/>
              <a:gd name="connsiteY9" fmla="*/ 81103 h 336002"/>
              <a:gd name="connsiteX10" fmla="*/ 1127129 w 1176342"/>
              <a:gd name="connsiteY10" fmla="*/ 81103 h 336002"/>
              <a:gd name="connsiteX11" fmla="*/ 1082149 w 1176342"/>
              <a:gd name="connsiteY11" fmla="*/ 211717 h 336002"/>
              <a:gd name="connsiteX12" fmla="*/ 1031345 w 1176342"/>
              <a:gd name="connsiteY12" fmla="*/ 81103 h 336002"/>
              <a:gd name="connsiteX13" fmla="*/ 874165 w 1176342"/>
              <a:gd name="connsiteY13" fmla="*/ 213815 h 336002"/>
              <a:gd name="connsiteX14" fmla="*/ 922325 w 1176342"/>
              <a:gd name="connsiteY14" fmla="*/ 183788 h 336002"/>
              <a:gd name="connsiteX15" fmla="*/ 941903 w 1176342"/>
              <a:gd name="connsiteY15" fmla="*/ 182739 h 336002"/>
              <a:gd name="connsiteX16" fmla="*/ 941903 w 1176342"/>
              <a:gd name="connsiteY16" fmla="*/ 193263 h 336002"/>
              <a:gd name="connsiteX17" fmla="*/ 901692 w 1176342"/>
              <a:gd name="connsiteY17" fmla="*/ 234348 h 336002"/>
              <a:gd name="connsiteX18" fmla="*/ 874183 w 1176342"/>
              <a:gd name="connsiteY18" fmla="*/ 213815 h 336002"/>
              <a:gd name="connsiteX19" fmla="*/ 821253 w 1176342"/>
              <a:gd name="connsiteY19" fmla="*/ 147983 h 336002"/>
              <a:gd name="connsiteX20" fmla="*/ 862536 w 1176342"/>
              <a:gd name="connsiteY20" fmla="*/ 152196 h 336002"/>
              <a:gd name="connsiteX21" fmla="*/ 902746 w 1176342"/>
              <a:gd name="connsiteY21" fmla="*/ 114276 h 336002"/>
              <a:gd name="connsiteX22" fmla="*/ 940313 w 1176342"/>
              <a:gd name="connsiteY22" fmla="*/ 151663 h 336002"/>
              <a:gd name="connsiteX23" fmla="*/ 940313 w 1176342"/>
              <a:gd name="connsiteY23" fmla="*/ 155343 h 336002"/>
              <a:gd name="connsiteX24" fmla="*/ 919681 w 1176342"/>
              <a:gd name="connsiteY24" fmla="*/ 156392 h 336002"/>
              <a:gd name="connsiteX25" fmla="*/ 830239 w 1176342"/>
              <a:gd name="connsiteY25" fmla="*/ 216961 h 336002"/>
              <a:gd name="connsiteX26" fmla="*/ 889510 w 1176342"/>
              <a:gd name="connsiteY26" fmla="*/ 266988 h 336002"/>
              <a:gd name="connsiteX27" fmla="*/ 943493 w 1176342"/>
              <a:gd name="connsiteY27" fmla="*/ 235913 h 336002"/>
              <a:gd name="connsiteX28" fmla="*/ 943493 w 1176342"/>
              <a:gd name="connsiteY28" fmla="*/ 263290 h 336002"/>
              <a:gd name="connsiteX29" fmla="*/ 984775 w 1176342"/>
              <a:gd name="connsiteY29" fmla="*/ 263290 h 336002"/>
              <a:gd name="connsiteX30" fmla="*/ 984775 w 1176342"/>
              <a:gd name="connsiteY30" fmla="*/ 156908 h 336002"/>
              <a:gd name="connsiteX31" fmla="*/ 903282 w 1176342"/>
              <a:gd name="connsiteY31" fmla="*/ 77387 h 336002"/>
              <a:gd name="connsiteX32" fmla="*/ 821253 w 1176342"/>
              <a:gd name="connsiteY32" fmla="*/ 147965 h 336002"/>
              <a:gd name="connsiteX33" fmla="*/ 659321 w 1176342"/>
              <a:gd name="connsiteY33" fmla="*/ 172730 h 336002"/>
              <a:gd name="connsiteX34" fmla="*/ 712233 w 1176342"/>
              <a:gd name="connsiteY34" fmla="*/ 114276 h 336002"/>
              <a:gd name="connsiteX35" fmla="*/ 764626 w 1176342"/>
              <a:gd name="connsiteY35" fmla="*/ 172730 h 336002"/>
              <a:gd name="connsiteX36" fmla="*/ 712233 w 1176342"/>
              <a:gd name="connsiteY36" fmla="*/ 231184 h 336002"/>
              <a:gd name="connsiteX37" fmla="*/ 659321 w 1176342"/>
              <a:gd name="connsiteY37" fmla="*/ 172730 h 336002"/>
              <a:gd name="connsiteX38" fmla="*/ 614341 w 1176342"/>
              <a:gd name="connsiteY38" fmla="*/ 172730 h 336002"/>
              <a:gd name="connsiteX39" fmla="*/ 705355 w 1176342"/>
              <a:gd name="connsiteY39" fmla="*/ 267006 h 336002"/>
              <a:gd name="connsiteX40" fmla="*/ 764090 w 1176342"/>
              <a:gd name="connsiteY40" fmla="*/ 238046 h 336002"/>
              <a:gd name="connsiteX41" fmla="*/ 764090 w 1176342"/>
              <a:gd name="connsiteY41" fmla="*/ 263326 h 336002"/>
              <a:gd name="connsiteX42" fmla="*/ 805891 w 1176342"/>
              <a:gd name="connsiteY42" fmla="*/ 263326 h 336002"/>
              <a:gd name="connsiteX43" fmla="*/ 805891 w 1176342"/>
              <a:gd name="connsiteY43" fmla="*/ 0 h 336002"/>
              <a:gd name="connsiteX44" fmla="*/ 761965 w 1176342"/>
              <a:gd name="connsiteY44" fmla="*/ 0 h 336002"/>
              <a:gd name="connsiteX45" fmla="*/ 761965 w 1176342"/>
              <a:gd name="connsiteY45" fmla="*/ 106383 h 336002"/>
              <a:gd name="connsiteX46" fmla="*/ 705338 w 1176342"/>
              <a:gd name="connsiteY46" fmla="*/ 77423 h 336002"/>
              <a:gd name="connsiteX47" fmla="*/ 614323 w 1176342"/>
              <a:gd name="connsiteY47" fmla="*/ 172748 h 336002"/>
              <a:gd name="connsiteX48" fmla="*/ 454517 w 1176342"/>
              <a:gd name="connsiteY48" fmla="*/ 172197 h 336002"/>
              <a:gd name="connsiteX49" fmla="*/ 505321 w 1176342"/>
              <a:gd name="connsiteY49" fmla="*/ 114792 h 336002"/>
              <a:gd name="connsiteX50" fmla="*/ 556660 w 1176342"/>
              <a:gd name="connsiteY50" fmla="*/ 172197 h 336002"/>
              <a:gd name="connsiteX51" fmla="*/ 505321 w 1176342"/>
              <a:gd name="connsiteY51" fmla="*/ 229601 h 336002"/>
              <a:gd name="connsiteX52" fmla="*/ 454517 w 1176342"/>
              <a:gd name="connsiteY52" fmla="*/ 172197 h 336002"/>
              <a:gd name="connsiteX53" fmla="*/ 409537 w 1176342"/>
              <a:gd name="connsiteY53" fmla="*/ 172197 h 336002"/>
              <a:gd name="connsiteX54" fmla="*/ 505321 w 1176342"/>
              <a:gd name="connsiteY54" fmla="*/ 266988 h 336002"/>
              <a:gd name="connsiteX55" fmla="*/ 601640 w 1176342"/>
              <a:gd name="connsiteY55" fmla="*/ 172197 h 336002"/>
              <a:gd name="connsiteX56" fmla="*/ 505321 w 1176342"/>
              <a:gd name="connsiteY56" fmla="*/ 77405 h 336002"/>
              <a:gd name="connsiteX57" fmla="*/ 409537 w 1176342"/>
              <a:gd name="connsiteY57" fmla="*/ 172197 h 336002"/>
              <a:gd name="connsiteX58" fmla="*/ 135941 w 1176342"/>
              <a:gd name="connsiteY58" fmla="*/ 119005 h 336002"/>
              <a:gd name="connsiteX59" fmla="*/ 183565 w 1176342"/>
              <a:gd name="connsiteY59" fmla="*/ 263308 h 336002"/>
              <a:gd name="connsiteX60" fmla="*/ 237012 w 1176342"/>
              <a:gd name="connsiteY60" fmla="*/ 263308 h 336002"/>
              <a:gd name="connsiteX61" fmla="*/ 271935 w 1176342"/>
              <a:gd name="connsiteY61" fmla="*/ 127432 h 336002"/>
              <a:gd name="connsiteX62" fmla="*/ 306340 w 1176342"/>
              <a:gd name="connsiteY62" fmla="*/ 263308 h 336002"/>
              <a:gd name="connsiteX63" fmla="*/ 358198 w 1176342"/>
              <a:gd name="connsiteY63" fmla="*/ 263308 h 336002"/>
              <a:gd name="connsiteX64" fmla="*/ 418522 w 1176342"/>
              <a:gd name="connsiteY64" fmla="*/ 81085 h 336002"/>
              <a:gd name="connsiteX65" fmla="*/ 372488 w 1176342"/>
              <a:gd name="connsiteY65" fmla="*/ 81085 h 336002"/>
              <a:gd name="connsiteX66" fmla="*/ 332278 w 1176342"/>
              <a:gd name="connsiteY66" fmla="*/ 219077 h 336002"/>
              <a:gd name="connsiteX67" fmla="*/ 299998 w 1176342"/>
              <a:gd name="connsiteY67" fmla="*/ 81085 h 336002"/>
              <a:gd name="connsiteX68" fmla="*/ 243371 w 1176342"/>
              <a:gd name="connsiteY68" fmla="*/ 81085 h 336002"/>
              <a:gd name="connsiteX69" fmla="*/ 211092 w 1176342"/>
              <a:gd name="connsiteY69" fmla="*/ 219077 h 336002"/>
              <a:gd name="connsiteX70" fmla="*/ 170882 w 1176342"/>
              <a:gd name="connsiteY70" fmla="*/ 81085 h 336002"/>
              <a:gd name="connsiteX71" fmla="*/ 101607 w 1176342"/>
              <a:gd name="connsiteY71" fmla="*/ 81085 h 336002"/>
              <a:gd name="connsiteX72" fmla="*/ 121186 w 1176342"/>
              <a:gd name="connsiteY72" fmla="*/ 32640 h 336002"/>
              <a:gd name="connsiteX73" fmla="*/ 82547 w 1176342"/>
              <a:gd name="connsiteY73" fmla="*/ 17369 h 336002"/>
              <a:gd name="connsiteX74" fmla="*/ 57681 w 1176342"/>
              <a:gd name="connsiteY74" fmla="*/ 81103 h 336002"/>
              <a:gd name="connsiteX75" fmla="*/ 0 w 1176342"/>
              <a:gd name="connsiteY75" fmla="*/ 81103 h 336002"/>
              <a:gd name="connsiteX76" fmla="*/ 0 w 1176342"/>
              <a:gd name="connsiteY76" fmla="*/ 119023 h 336002"/>
              <a:gd name="connsiteX77" fmla="*/ 43390 w 1176342"/>
              <a:gd name="connsiteY77" fmla="*/ 119023 h 336002"/>
              <a:gd name="connsiteX78" fmla="*/ 33333 w 1176342"/>
              <a:gd name="connsiteY78" fmla="*/ 143770 h 336002"/>
              <a:gd name="connsiteX79" fmla="*/ 19042 w 1176342"/>
              <a:gd name="connsiteY79" fmla="*/ 202757 h 336002"/>
              <a:gd name="connsiteX80" fmla="*/ 86781 w 1176342"/>
              <a:gd name="connsiteY80" fmla="*/ 267006 h 336002"/>
              <a:gd name="connsiteX81" fmla="*/ 132297 w 1176342"/>
              <a:gd name="connsiteY81" fmla="*/ 255948 h 336002"/>
              <a:gd name="connsiteX82" fmla="*/ 121721 w 1176342"/>
              <a:gd name="connsiteY82" fmla="*/ 222241 h 336002"/>
              <a:gd name="connsiteX83" fmla="*/ 92086 w 1176342"/>
              <a:gd name="connsiteY83" fmla="*/ 230135 h 336002"/>
              <a:gd name="connsiteX84" fmla="*/ 62451 w 1176342"/>
              <a:gd name="connsiteY84" fmla="*/ 200108 h 336002"/>
              <a:gd name="connsiteX85" fmla="*/ 71454 w 1176342"/>
              <a:gd name="connsiteY85" fmla="*/ 158508 h 336002"/>
              <a:gd name="connsiteX86" fmla="*/ 86798 w 1176342"/>
              <a:gd name="connsiteY86" fmla="*/ 119005 h 336002"/>
              <a:gd name="connsiteX87" fmla="*/ 135941 w 1176342"/>
              <a:gd name="connsiteY87" fmla="*/ 119005 h 33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176342" h="336002">
                <a:moveTo>
                  <a:pt x="1031327" y="81103"/>
                </a:moveTo>
                <a:lnTo>
                  <a:pt x="982113" y="81103"/>
                </a:lnTo>
                <a:lnTo>
                  <a:pt x="1058855" y="258579"/>
                </a:lnTo>
                <a:lnTo>
                  <a:pt x="1055157" y="267006"/>
                </a:lnTo>
                <a:cubicBezTo>
                  <a:pt x="1046154" y="287024"/>
                  <a:pt x="1034525" y="298082"/>
                  <a:pt x="1011767" y="298082"/>
                </a:cubicBezTo>
                <a:cubicBezTo>
                  <a:pt x="1005943" y="298082"/>
                  <a:pt x="999066" y="297033"/>
                  <a:pt x="993242" y="295451"/>
                </a:cubicBezTo>
                <a:lnTo>
                  <a:pt x="993242" y="333371"/>
                </a:lnTo>
                <a:cubicBezTo>
                  <a:pt x="1000656" y="335469"/>
                  <a:pt x="1008051" y="336002"/>
                  <a:pt x="1017054" y="336002"/>
                </a:cubicBezTo>
                <a:cubicBezTo>
                  <a:pt x="1059391" y="336002"/>
                  <a:pt x="1085328" y="304926"/>
                  <a:pt x="1101727" y="264908"/>
                </a:cubicBezTo>
                <a:lnTo>
                  <a:pt x="1176343" y="81103"/>
                </a:lnTo>
                <a:lnTo>
                  <a:pt x="1127129" y="81103"/>
                </a:lnTo>
                <a:lnTo>
                  <a:pt x="1082149" y="211717"/>
                </a:lnTo>
                <a:lnTo>
                  <a:pt x="1031345" y="81103"/>
                </a:lnTo>
                <a:close/>
                <a:moveTo>
                  <a:pt x="874165" y="213815"/>
                </a:moveTo>
                <a:cubicBezTo>
                  <a:pt x="874165" y="193797"/>
                  <a:pt x="900103" y="185370"/>
                  <a:pt x="922325" y="183788"/>
                </a:cubicBezTo>
                <a:lnTo>
                  <a:pt x="941903" y="182739"/>
                </a:lnTo>
                <a:lnTo>
                  <a:pt x="941903" y="193263"/>
                </a:lnTo>
                <a:cubicBezTo>
                  <a:pt x="941903" y="212215"/>
                  <a:pt x="925504" y="234348"/>
                  <a:pt x="901692" y="234348"/>
                </a:cubicBezTo>
                <a:cubicBezTo>
                  <a:pt x="886884" y="234348"/>
                  <a:pt x="874183" y="228037"/>
                  <a:pt x="874183" y="213815"/>
                </a:cubicBezTo>
                <a:close/>
                <a:moveTo>
                  <a:pt x="821253" y="147983"/>
                </a:moveTo>
                <a:lnTo>
                  <a:pt x="862536" y="152196"/>
                </a:lnTo>
                <a:cubicBezTo>
                  <a:pt x="864126" y="128499"/>
                  <a:pt x="878934" y="114276"/>
                  <a:pt x="902746" y="114276"/>
                </a:cubicBezTo>
                <a:cubicBezTo>
                  <a:pt x="926558" y="114276"/>
                  <a:pt x="940313" y="128499"/>
                  <a:pt x="940313" y="151663"/>
                </a:cubicBezTo>
                <a:lnTo>
                  <a:pt x="940313" y="155343"/>
                </a:lnTo>
                <a:lnTo>
                  <a:pt x="919681" y="156392"/>
                </a:lnTo>
                <a:cubicBezTo>
                  <a:pt x="875755" y="159023"/>
                  <a:pt x="830239" y="176410"/>
                  <a:pt x="830239" y="216961"/>
                </a:cubicBezTo>
                <a:cubicBezTo>
                  <a:pt x="830239" y="249086"/>
                  <a:pt x="855640" y="266988"/>
                  <a:pt x="889510" y="266988"/>
                </a:cubicBezTo>
                <a:cubicBezTo>
                  <a:pt x="914911" y="266988"/>
                  <a:pt x="937133" y="253815"/>
                  <a:pt x="943493" y="235913"/>
                </a:cubicBezTo>
                <a:lnTo>
                  <a:pt x="943493" y="263290"/>
                </a:lnTo>
                <a:lnTo>
                  <a:pt x="984775" y="263290"/>
                </a:lnTo>
                <a:lnTo>
                  <a:pt x="984775" y="156908"/>
                </a:lnTo>
                <a:cubicBezTo>
                  <a:pt x="984775" y="106347"/>
                  <a:pt x="948798" y="77387"/>
                  <a:pt x="903282" y="77387"/>
                </a:cubicBezTo>
                <a:cubicBezTo>
                  <a:pt x="857766" y="77387"/>
                  <a:pt x="823897" y="104765"/>
                  <a:pt x="821253" y="147965"/>
                </a:cubicBezTo>
                <a:close/>
                <a:moveTo>
                  <a:pt x="659321" y="172730"/>
                </a:moveTo>
                <a:cubicBezTo>
                  <a:pt x="659321" y="141139"/>
                  <a:pt x="679436" y="114276"/>
                  <a:pt x="712233" y="114276"/>
                </a:cubicBezTo>
                <a:cubicBezTo>
                  <a:pt x="745030" y="114276"/>
                  <a:pt x="764626" y="139556"/>
                  <a:pt x="764626" y="172730"/>
                </a:cubicBezTo>
                <a:cubicBezTo>
                  <a:pt x="764626" y="205903"/>
                  <a:pt x="744512" y="231184"/>
                  <a:pt x="712233" y="231184"/>
                </a:cubicBezTo>
                <a:cubicBezTo>
                  <a:pt x="679954" y="231184"/>
                  <a:pt x="659321" y="203272"/>
                  <a:pt x="659321" y="172730"/>
                </a:cubicBezTo>
                <a:close/>
                <a:moveTo>
                  <a:pt x="614341" y="172730"/>
                </a:moveTo>
                <a:cubicBezTo>
                  <a:pt x="614341" y="226970"/>
                  <a:pt x="655088" y="267006"/>
                  <a:pt x="705355" y="267006"/>
                </a:cubicBezTo>
                <a:cubicBezTo>
                  <a:pt x="728631" y="267006"/>
                  <a:pt x="752979" y="258579"/>
                  <a:pt x="764090" y="238046"/>
                </a:cubicBezTo>
                <a:lnTo>
                  <a:pt x="764090" y="263326"/>
                </a:lnTo>
                <a:lnTo>
                  <a:pt x="805891" y="263326"/>
                </a:lnTo>
                <a:lnTo>
                  <a:pt x="805891" y="0"/>
                </a:lnTo>
                <a:lnTo>
                  <a:pt x="761965" y="0"/>
                </a:lnTo>
                <a:lnTo>
                  <a:pt x="761965" y="106383"/>
                </a:lnTo>
                <a:cubicBezTo>
                  <a:pt x="750854" y="85849"/>
                  <a:pt x="725988" y="77423"/>
                  <a:pt x="705338" y="77423"/>
                </a:cubicBezTo>
                <a:cubicBezTo>
                  <a:pt x="652944" y="77423"/>
                  <a:pt x="614323" y="119556"/>
                  <a:pt x="614323" y="172748"/>
                </a:cubicBezTo>
                <a:close/>
                <a:moveTo>
                  <a:pt x="454517" y="172197"/>
                </a:moveTo>
                <a:cubicBezTo>
                  <a:pt x="454517" y="140605"/>
                  <a:pt x="474631" y="114792"/>
                  <a:pt x="505321" y="114792"/>
                </a:cubicBezTo>
                <a:cubicBezTo>
                  <a:pt x="536010" y="114792"/>
                  <a:pt x="556660" y="140605"/>
                  <a:pt x="556660" y="172197"/>
                </a:cubicBezTo>
                <a:cubicBezTo>
                  <a:pt x="556660" y="203788"/>
                  <a:pt x="536546" y="229601"/>
                  <a:pt x="505321" y="229601"/>
                </a:cubicBezTo>
                <a:cubicBezTo>
                  <a:pt x="474095" y="229601"/>
                  <a:pt x="454517" y="203788"/>
                  <a:pt x="454517" y="172197"/>
                </a:cubicBezTo>
                <a:close/>
                <a:moveTo>
                  <a:pt x="409537" y="172197"/>
                </a:moveTo>
                <a:cubicBezTo>
                  <a:pt x="409537" y="228019"/>
                  <a:pt x="453981" y="266988"/>
                  <a:pt x="505321" y="266988"/>
                </a:cubicBezTo>
                <a:cubicBezTo>
                  <a:pt x="556660" y="266988"/>
                  <a:pt x="601640" y="228019"/>
                  <a:pt x="601640" y="172197"/>
                </a:cubicBezTo>
                <a:cubicBezTo>
                  <a:pt x="601640" y="116374"/>
                  <a:pt x="557196" y="77405"/>
                  <a:pt x="505321" y="77405"/>
                </a:cubicBezTo>
                <a:cubicBezTo>
                  <a:pt x="453445" y="77405"/>
                  <a:pt x="409537" y="116374"/>
                  <a:pt x="409537" y="172197"/>
                </a:cubicBezTo>
                <a:close/>
                <a:moveTo>
                  <a:pt x="135941" y="119005"/>
                </a:moveTo>
                <a:lnTo>
                  <a:pt x="183565" y="263308"/>
                </a:lnTo>
                <a:lnTo>
                  <a:pt x="237012" y="263308"/>
                </a:lnTo>
                <a:lnTo>
                  <a:pt x="271935" y="127432"/>
                </a:lnTo>
                <a:lnTo>
                  <a:pt x="306340" y="263308"/>
                </a:lnTo>
                <a:lnTo>
                  <a:pt x="358198" y="263308"/>
                </a:lnTo>
                <a:lnTo>
                  <a:pt x="418522" y="81085"/>
                </a:lnTo>
                <a:lnTo>
                  <a:pt x="372488" y="81085"/>
                </a:lnTo>
                <a:lnTo>
                  <a:pt x="332278" y="219077"/>
                </a:lnTo>
                <a:lnTo>
                  <a:pt x="299998" y="81085"/>
                </a:lnTo>
                <a:lnTo>
                  <a:pt x="243371" y="81085"/>
                </a:lnTo>
                <a:lnTo>
                  <a:pt x="211092" y="219077"/>
                </a:lnTo>
                <a:lnTo>
                  <a:pt x="170882" y="81085"/>
                </a:lnTo>
                <a:lnTo>
                  <a:pt x="101607" y="81085"/>
                </a:lnTo>
                <a:lnTo>
                  <a:pt x="121186" y="32640"/>
                </a:lnTo>
                <a:lnTo>
                  <a:pt x="82547" y="17369"/>
                </a:lnTo>
                <a:lnTo>
                  <a:pt x="57681" y="81103"/>
                </a:lnTo>
                <a:lnTo>
                  <a:pt x="0" y="81103"/>
                </a:lnTo>
                <a:lnTo>
                  <a:pt x="0" y="119023"/>
                </a:lnTo>
                <a:lnTo>
                  <a:pt x="43390" y="119023"/>
                </a:lnTo>
                <a:lnTo>
                  <a:pt x="33333" y="143770"/>
                </a:lnTo>
                <a:cubicBezTo>
                  <a:pt x="23812" y="167468"/>
                  <a:pt x="19042" y="187486"/>
                  <a:pt x="19042" y="202757"/>
                </a:cubicBezTo>
                <a:cubicBezTo>
                  <a:pt x="19042" y="241210"/>
                  <a:pt x="47088" y="267006"/>
                  <a:pt x="86781" y="267006"/>
                </a:cubicBezTo>
                <a:cubicBezTo>
                  <a:pt x="101071" y="267006"/>
                  <a:pt x="119596" y="262793"/>
                  <a:pt x="132297" y="255948"/>
                </a:cubicBezTo>
                <a:lnTo>
                  <a:pt x="121721" y="222241"/>
                </a:lnTo>
                <a:cubicBezTo>
                  <a:pt x="115380" y="225406"/>
                  <a:pt x="101607" y="230135"/>
                  <a:pt x="92086" y="230135"/>
                </a:cubicBezTo>
                <a:cubicBezTo>
                  <a:pt x="75687" y="230135"/>
                  <a:pt x="62451" y="220126"/>
                  <a:pt x="62451" y="200108"/>
                </a:cubicBezTo>
                <a:cubicBezTo>
                  <a:pt x="62451" y="186934"/>
                  <a:pt x="65630" y="173779"/>
                  <a:pt x="71454" y="158508"/>
                </a:cubicBezTo>
                <a:lnTo>
                  <a:pt x="86798" y="119005"/>
                </a:lnTo>
                <a:lnTo>
                  <a:pt x="135941" y="119005"/>
                </a:lnTo>
                <a:close/>
              </a:path>
            </a:pathLst>
          </a:custGeom>
          <a:solidFill>
            <a:schemeClr val="bg1"/>
          </a:solidFill>
          <a:ln w="1778" cap="flat">
            <a:noFill/>
            <a:prstDash val="solid"/>
            <a:miter/>
          </a:ln>
        </p:spPr>
        <p:txBody>
          <a:bodyPr rtlCol="0" anchor="ctr"/>
          <a:lstStyle/>
          <a:p>
            <a:endParaRPr lang="da-DK"/>
          </a:p>
        </p:txBody>
      </p:sp>
    </p:spTree>
    <p:extLst>
      <p:ext uri="{BB962C8B-B14F-4D97-AF65-F5344CB8AC3E}">
        <p14:creationId xmlns:p14="http://schemas.microsoft.com/office/powerpoint/2010/main" val="380795098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8" name="Title Placeholder 17">
            <a:extLst>
              <a:ext uri="{FF2B5EF4-FFF2-40B4-BE49-F238E27FC236}">
                <a16:creationId xmlns:a16="http://schemas.microsoft.com/office/drawing/2014/main" id="{8AF3A4FB-61C8-1D4A-8A2E-E20CD003B0BA}"/>
              </a:ext>
            </a:extLst>
          </p:cNvPr>
          <p:cNvSpPr>
            <a:spLocks noGrp="1"/>
          </p:cNvSpPr>
          <p:nvPr>
            <p:ph type="title"/>
          </p:nvPr>
        </p:nvSpPr>
        <p:spPr>
          <a:xfrm>
            <a:off x="587375" y="490992"/>
            <a:ext cx="11017250" cy="850446"/>
          </a:xfrm>
          <a:prstGeom prst="rect">
            <a:avLst/>
          </a:prstGeom>
        </p:spPr>
        <p:txBody>
          <a:bodyPr vert="horz" lIns="0" tIns="0" rIns="0" bIns="0" rtlCol="0" anchor="t" anchorCtr="0">
            <a:noAutofit/>
          </a:bodyPr>
          <a:lstStyle/>
          <a:p>
            <a:r>
              <a:rPr lang="en-GB" dirty="0"/>
              <a:t>Click to edit title </a:t>
            </a:r>
            <a:endParaRPr lang="da-DK" dirty="0"/>
          </a:p>
        </p:txBody>
      </p:sp>
      <p:pic>
        <p:nvPicPr>
          <p:cNvPr id="6" name="Grafik 5">
            <a:extLst>
              <a:ext uri="{FF2B5EF4-FFF2-40B4-BE49-F238E27FC236}">
                <a16:creationId xmlns:a16="http://schemas.microsoft.com/office/drawing/2014/main" id="{13387BB8-1BCE-832B-D7BE-9BFD3108B98D}"/>
              </a:ext>
            </a:extLst>
          </p:cNvPr>
          <p:cNvPicPr>
            <a:picLocks noChangeAspect="1"/>
          </p:cNvPicPr>
          <p:nvPr userDrawn="1"/>
        </p:nvPicPr>
        <p:blipFill>
          <a:blip r:embed="rId71" cstate="email">
            <a:extLst>
              <a:ext uri="{28A0092B-C50C-407E-A947-70E740481C1C}">
                <a14:useLocalDpi xmlns:a14="http://schemas.microsoft.com/office/drawing/2010/main"/>
              </a:ext>
              <a:ext uri="{96DAC541-7B7A-43D3-8B79-37D633B846F1}">
                <asvg:svgBlip xmlns:asvg="http://schemas.microsoft.com/office/drawing/2016/SVG/main" r:embed="rId72"/>
              </a:ext>
            </a:extLst>
          </a:blip>
          <a:stretch>
            <a:fillRect/>
          </a:stretch>
        </p:blipFill>
        <p:spPr>
          <a:xfrm>
            <a:off x="10427063" y="6120188"/>
            <a:ext cx="1177200" cy="336002"/>
          </a:xfrm>
          <a:prstGeom prst="rect">
            <a:avLst/>
          </a:prstGeom>
        </p:spPr>
      </p:pic>
      <p:sp>
        <p:nvSpPr>
          <p:cNvPr id="10" name="Pladsholder til tekst 9">
            <a:extLst>
              <a:ext uri="{FF2B5EF4-FFF2-40B4-BE49-F238E27FC236}">
                <a16:creationId xmlns:a16="http://schemas.microsoft.com/office/drawing/2014/main" id="{14DD2B0D-22D4-A4A6-9394-8A0BA845253B}"/>
              </a:ext>
            </a:extLst>
          </p:cNvPr>
          <p:cNvSpPr>
            <a:spLocks noGrp="1"/>
          </p:cNvSpPr>
          <p:nvPr>
            <p:ph type="body" idx="1"/>
          </p:nvPr>
        </p:nvSpPr>
        <p:spPr>
          <a:xfrm>
            <a:off x="587375" y="1989138"/>
            <a:ext cx="11016888" cy="388778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NO" dirty="0"/>
          </a:p>
        </p:txBody>
      </p:sp>
    </p:spTree>
    <p:extLst>
      <p:ext uri="{BB962C8B-B14F-4D97-AF65-F5344CB8AC3E}">
        <p14:creationId xmlns:p14="http://schemas.microsoft.com/office/powerpoint/2010/main" val="2013684783"/>
      </p:ext>
    </p:extLst>
  </p:cSld>
  <p:clrMap bg1="lt1" tx1="dk1" bg2="lt2" tx2="dk2" accent1="accent1" accent2="accent2" accent3="accent3" accent4="accent4" accent5="accent5" accent6="accent6" hlink="hlink" folHlink="folHlink"/>
  <p:sldLayoutIdLst>
    <p:sldLayoutId id="2147483681" r:id="rId1"/>
    <p:sldLayoutId id="2147483686" r:id="rId2"/>
    <p:sldLayoutId id="2147483687" r:id="rId3"/>
    <p:sldLayoutId id="2147483719" r:id="rId4"/>
    <p:sldLayoutId id="2147483847" r:id="rId5"/>
    <p:sldLayoutId id="2147483688" r:id="rId6"/>
    <p:sldLayoutId id="2147483825" r:id="rId7"/>
    <p:sldLayoutId id="2147483853" r:id="rId8"/>
    <p:sldLayoutId id="2147483855" r:id="rId9"/>
    <p:sldLayoutId id="2147483848" r:id="rId10"/>
    <p:sldLayoutId id="2147483866" r:id="rId11"/>
    <p:sldLayoutId id="2147483863" r:id="rId12"/>
    <p:sldLayoutId id="2147483868" r:id="rId13"/>
    <p:sldLayoutId id="2147483650" r:id="rId14"/>
    <p:sldLayoutId id="2147483870" r:id="rId15"/>
    <p:sldLayoutId id="2147483741" r:id="rId16"/>
    <p:sldLayoutId id="2147483872" r:id="rId17"/>
    <p:sldLayoutId id="2147483652" r:id="rId18"/>
    <p:sldLayoutId id="2147483874" r:id="rId19"/>
    <p:sldLayoutId id="2147483762" r:id="rId20"/>
    <p:sldLayoutId id="2147483876" r:id="rId21"/>
    <p:sldLayoutId id="2147483828" r:id="rId22"/>
    <p:sldLayoutId id="2147483878" r:id="rId23"/>
    <p:sldLayoutId id="2147483829" r:id="rId24"/>
    <p:sldLayoutId id="2147483880" r:id="rId25"/>
    <p:sldLayoutId id="2147483856" r:id="rId26"/>
    <p:sldLayoutId id="2147483882" r:id="rId27"/>
    <p:sldLayoutId id="2147483857" r:id="rId28"/>
    <p:sldLayoutId id="2147483883" r:id="rId29"/>
    <p:sldLayoutId id="2147483858" r:id="rId30"/>
    <p:sldLayoutId id="2147483884" r:id="rId31"/>
    <p:sldLayoutId id="2147483864" r:id="rId32"/>
    <p:sldLayoutId id="2147483885" r:id="rId33"/>
    <p:sldLayoutId id="2147483665" r:id="rId34"/>
    <p:sldLayoutId id="2147483769" r:id="rId35"/>
    <p:sldLayoutId id="2147483693" r:id="rId36"/>
    <p:sldLayoutId id="2147483776" r:id="rId37"/>
    <p:sldLayoutId id="2147483832" r:id="rId38"/>
    <p:sldLayoutId id="2147483830" r:id="rId39"/>
    <p:sldLayoutId id="2147483834" r:id="rId40"/>
    <p:sldLayoutId id="2147483833" r:id="rId41"/>
    <p:sldLayoutId id="2147483835" r:id="rId42"/>
    <p:sldLayoutId id="2147483837" r:id="rId43"/>
    <p:sldLayoutId id="2147483838" r:id="rId44"/>
    <p:sldLayoutId id="2147483840" r:id="rId45"/>
    <p:sldLayoutId id="2147483841" r:id="rId46"/>
    <p:sldLayoutId id="2147483842" r:id="rId47"/>
    <p:sldLayoutId id="2147483691" r:id="rId48"/>
    <p:sldLayoutId id="2147483692" r:id="rId49"/>
    <p:sldLayoutId id="2147483826" r:id="rId50"/>
    <p:sldLayoutId id="2147483827" r:id="rId51"/>
    <p:sldLayoutId id="2147483843" r:id="rId52"/>
    <p:sldLayoutId id="2147483861" r:id="rId53"/>
    <p:sldLayoutId id="2147483705" r:id="rId54"/>
    <p:sldLayoutId id="2147483862" r:id="rId55"/>
    <p:sldLayoutId id="2147483697" r:id="rId56"/>
    <p:sldLayoutId id="2147483698" r:id="rId57"/>
    <p:sldLayoutId id="2147483726" r:id="rId58"/>
    <p:sldLayoutId id="2147483727" r:id="rId59"/>
    <p:sldLayoutId id="2147483728" r:id="rId60"/>
    <p:sldLayoutId id="2147483729" r:id="rId61"/>
    <p:sldLayoutId id="2147483730" r:id="rId62"/>
    <p:sldLayoutId id="2147483731" r:id="rId63"/>
    <p:sldLayoutId id="2147483850" r:id="rId64"/>
    <p:sldLayoutId id="2147483849" r:id="rId65"/>
    <p:sldLayoutId id="2147483865" r:id="rId66"/>
    <p:sldLayoutId id="2147483846" r:id="rId67"/>
    <p:sldLayoutId id="2147483860" r:id="rId68"/>
    <p:sldLayoutId id="2147483859" r:id="rId69"/>
  </p:sldLayoutIdLst>
  <p:hf hdr="0" dt="0"/>
  <p:txStyles>
    <p:titleStyle>
      <a:lvl1pPr algn="l" defTabSz="914400" rtl="0" eaLnBrk="1" latinLnBrk="0" hangingPunct="1">
        <a:lnSpc>
          <a:spcPts val="4320"/>
        </a:lnSpc>
        <a:spcBef>
          <a:spcPct val="0"/>
        </a:spcBef>
        <a:buNone/>
        <a:defRPr sz="3600" b="0" i="0" kern="1200">
          <a:solidFill>
            <a:srgbClr val="171717"/>
          </a:solidFill>
          <a:latin typeface="+mj-lt"/>
          <a:ea typeface="+mj-ea"/>
          <a:cs typeface="+mj-cs"/>
        </a:defRPr>
      </a:lvl1pPr>
    </p:titleStyle>
    <p:body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60" userDrawn="1">
          <p15:clr>
            <a:srgbClr val="F26B43"/>
          </p15:clr>
        </p15:guide>
        <p15:guide id="3" pos="370" userDrawn="1">
          <p15:clr>
            <a:srgbClr val="F26B43"/>
          </p15:clr>
        </p15:guide>
        <p15:guide id="4" pos="3908" userDrawn="1">
          <p15:clr>
            <a:srgbClr val="F26B43"/>
          </p15:clr>
        </p15:guide>
        <p15:guide id="5" pos="1413" userDrawn="1">
          <p15:clr>
            <a:srgbClr val="F26B43"/>
          </p15:clr>
        </p15:guide>
        <p15:guide id="6" pos="824" userDrawn="1">
          <p15:clr>
            <a:srgbClr val="F26B43"/>
          </p15:clr>
        </p15:guide>
        <p15:guide id="7" pos="2116" userDrawn="1">
          <p15:clr>
            <a:srgbClr val="F26B43"/>
          </p15:clr>
        </p15:guide>
        <p15:guide id="8" pos="2729" userDrawn="1">
          <p15:clr>
            <a:srgbClr val="F26B43"/>
          </p15:clr>
        </p15:guide>
        <p15:guide id="9" pos="2593" userDrawn="1">
          <p15:clr>
            <a:srgbClr val="F26B43"/>
          </p15:clr>
        </p15:guide>
        <p15:guide id="10" pos="3182" userDrawn="1">
          <p15:clr>
            <a:srgbClr val="F26B43"/>
          </p15:clr>
        </p15:guide>
        <p15:guide id="11" pos="3296" userDrawn="1">
          <p15:clr>
            <a:srgbClr val="F26B43"/>
          </p15:clr>
        </p15:guide>
        <p15:guide id="12" pos="3772" userDrawn="1">
          <p15:clr>
            <a:srgbClr val="F26B43"/>
          </p15:clr>
        </p15:guide>
        <p15:guide id="13" pos="4362" userDrawn="1">
          <p15:clr>
            <a:srgbClr val="F26B43"/>
          </p15:clr>
        </p15:guide>
        <p15:guide id="14" pos="4498" userDrawn="1">
          <p15:clr>
            <a:srgbClr val="F26B43"/>
          </p15:clr>
        </p15:guide>
        <p15:guide id="15" pos="4951" userDrawn="1">
          <p15:clr>
            <a:srgbClr val="F26B43"/>
          </p15:clr>
        </p15:guide>
        <p15:guide id="16" pos="5677" userDrawn="1">
          <p15:clr>
            <a:srgbClr val="F26B43"/>
          </p15:clr>
        </p15:guide>
        <p15:guide id="17" pos="5087" userDrawn="1">
          <p15:clr>
            <a:srgbClr val="F26B43"/>
          </p15:clr>
        </p15:guide>
        <p15:guide id="18" pos="5541" userDrawn="1">
          <p15:clr>
            <a:srgbClr val="F26B43"/>
          </p15:clr>
        </p15:guide>
        <p15:guide id="19" pos="6267" userDrawn="1">
          <p15:clr>
            <a:srgbClr val="F26B43"/>
          </p15:clr>
        </p15:guide>
        <p15:guide id="20" pos="6131" userDrawn="1">
          <p15:clr>
            <a:srgbClr val="F26B43"/>
          </p15:clr>
        </p15:guide>
        <p15:guide id="21" pos="6856" userDrawn="1">
          <p15:clr>
            <a:srgbClr val="F26B43"/>
          </p15:clr>
        </p15:guide>
        <p15:guide id="22" pos="6720" userDrawn="1">
          <p15:clr>
            <a:srgbClr val="F26B43"/>
          </p15:clr>
        </p15:guide>
        <p15:guide id="23" pos="7310" userDrawn="1">
          <p15:clr>
            <a:srgbClr val="F26B43"/>
          </p15:clr>
        </p15:guide>
        <p15:guide id="24" pos="1549" userDrawn="1">
          <p15:clr>
            <a:srgbClr val="F26B43"/>
          </p15:clr>
        </p15:guide>
        <p15:guide id="25" pos="2003" userDrawn="1">
          <p15:clr>
            <a:srgbClr val="F26B43"/>
          </p15:clr>
        </p15:guide>
        <p15:guide id="26" orient="horz" pos="300" userDrawn="1">
          <p15:clr>
            <a:srgbClr val="F26B43"/>
          </p15:clr>
        </p15:guide>
        <p15:guide id="27" orient="horz" pos="4020" userDrawn="1">
          <p15:clr>
            <a:srgbClr val="F26B43"/>
          </p15:clr>
        </p15:guide>
        <p15:guide id="35" orient="horz" pos="3793" userDrawn="1">
          <p15:clr>
            <a:srgbClr val="F26B43"/>
          </p15:clr>
        </p15:guide>
        <p15:guide id="39" orient="horz" pos="3702" userDrawn="1">
          <p15:clr>
            <a:srgbClr val="F26B43"/>
          </p15:clr>
        </p15:guide>
        <p15:guide id="40" orient="horz" pos="3158" userDrawn="1">
          <p15:clr>
            <a:srgbClr val="F26B43"/>
          </p15:clr>
        </p15:guide>
        <p15:guide id="41" orient="horz" pos="618" userDrawn="1">
          <p15:clr>
            <a:srgbClr val="F26B43"/>
          </p15:clr>
        </p15:guide>
        <p15:guide id="42" orient="horz" pos="1162" userDrawn="1">
          <p15:clr>
            <a:srgbClr val="F26B43"/>
          </p15:clr>
        </p15:guide>
        <p15:guide id="43" orient="horz" pos="3067" userDrawn="1">
          <p15:clr>
            <a:srgbClr val="F26B43"/>
          </p15:clr>
        </p15:guide>
        <p15:guide id="44" orient="horz" pos="2840" userDrawn="1">
          <p15:clr>
            <a:srgbClr val="F26B43"/>
          </p15:clr>
        </p15:guide>
        <p15:guide id="46" orient="horz" pos="1253" userDrawn="1">
          <p15:clr>
            <a:srgbClr val="F26B43"/>
          </p15:clr>
        </p15:guide>
        <p15:guide id="47" orient="horz" pos="2750" userDrawn="1">
          <p15:clr>
            <a:srgbClr val="F26B43"/>
          </p15:clr>
        </p15:guide>
        <p15:guide id="48" orient="horz" pos="1480" userDrawn="1">
          <p15:clr>
            <a:srgbClr val="F26B43"/>
          </p15:clr>
        </p15:guide>
        <p15:guide id="49" orient="horz" pos="2523" userDrawn="1">
          <p15:clr>
            <a:srgbClr val="F26B43"/>
          </p15:clr>
        </p15:guide>
        <p15:guide id="50" orient="horz" pos="1570" userDrawn="1">
          <p15:clr>
            <a:srgbClr val="F26B43"/>
          </p15:clr>
        </p15:guide>
        <p15:guide id="51" orient="horz" pos="2432" userDrawn="1">
          <p15:clr>
            <a:srgbClr val="F26B43"/>
          </p15:clr>
        </p15:guide>
        <p15:guide id="52" orient="horz" pos="1797" userDrawn="1">
          <p15:clr>
            <a:srgbClr val="F26B43"/>
          </p15:clr>
        </p15:guide>
        <p15:guide id="53" orient="horz" pos="1888" userDrawn="1">
          <p15:clr>
            <a:srgbClr val="F26B43"/>
          </p15:clr>
        </p15:guide>
        <p15:guide id="54" orient="horz" pos="2205" userDrawn="1">
          <p15:clr>
            <a:srgbClr val="F26B43"/>
          </p15:clr>
        </p15:guide>
        <p15:guide id="55" orient="horz" pos="2115" userDrawn="1">
          <p15:clr>
            <a:srgbClr val="F26B43"/>
          </p15:clr>
        </p15:guide>
        <p15:guide id="56" orient="horz" pos="3385" userDrawn="1">
          <p15:clr>
            <a:srgbClr val="F26B43"/>
          </p15:clr>
        </p15:guide>
        <p15:guide id="57" orient="horz" pos="3475" userDrawn="1">
          <p15:clr>
            <a:srgbClr val="F26B43"/>
          </p15:clr>
        </p15:guide>
        <p15:guide id="58" orient="horz" pos="935" userDrawn="1">
          <p15:clr>
            <a:srgbClr val="F26B43"/>
          </p15:clr>
        </p15:guide>
        <p15:guide id="59" orient="horz" pos="845" userDrawn="1">
          <p15:clr>
            <a:srgbClr val="F26B43"/>
          </p15:clr>
        </p15:guide>
        <p15:guide id="60" orient="horz" pos="52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8.jpg"/><Relationship Id="rId1" Type="http://schemas.openxmlformats.org/officeDocument/2006/relationships/slideLayout" Target="../slideLayouts/slideLayout10.xml"/><Relationship Id="rId4" Type="http://schemas.openxmlformats.org/officeDocument/2006/relationships/image" Target="../media/image44.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9.png"/><Relationship Id="rId1" Type="http://schemas.openxmlformats.org/officeDocument/2006/relationships/slideLayout" Target="../slideLayouts/slideLayout10.xml"/><Relationship Id="rId5" Type="http://schemas.openxmlformats.org/officeDocument/2006/relationships/image" Target="../media/image270.jpg"/><Relationship Id="rId4" Type="http://schemas.openxmlformats.org/officeDocument/2006/relationships/image" Target="../media/image44.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image" Target="../media/image48.jpg"/><Relationship Id="rId1" Type="http://schemas.openxmlformats.org/officeDocument/2006/relationships/slideLayout" Target="../slideLayouts/slideLayout26.xml"/><Relationship Id="rId5" Type="http://schemas.openxmlformats.org/officeDocument/2006/relationships/image" Target="../media/image273.emf"/><Relationship Id="rId4" Type="http://schemas.openxmlformats.org/officeDocument/2006/relationships/image" Target="../media/image272.emf"/></Relationships>
</file>

<file path=ppt/slides/_rels/slide18.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image" Target="../media/image21.jpg"/><Relationship Id="rId1" Type="http://schemas.openxmlformats.org/officeDocument/2006/relationships/slideLayout" Target="../slideLayouts/slideLayout32.xml"/><Relationship Id="rId6" Type="http://schemas.openxmlformats.org/officeDocument/2006/relationships/image" Target="../media/image277.emf"/><Relationship Id="rId5" Type="http://schemas.openxmlformats.org/officeDocument/2006/relationships/image" Target="../media/image276.emf"/><Relationship Id="rId4" Type="http://schemas.openxmlformats.org/officeDocument/2006/relationships/image" Target="../media/image27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hyperlink" Target="https://brand.twoday.com/download-files/powerpoint-template" TargetMode="External"/><Relationship Id="rId1" Type="http://schemas.openxmlformats.org/officeDocument/2006/relationships/slideLayout" Target="../slideLayouts/slideLayout10.xml"/><Relationship Id="rId5" Type="http://schemas.openxmlformats.org/officeDocument/2006/relationships/image" Target="../media/image44.svg"/><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2" Type="http://schemas.openxmlformats.org/officeDocument/2006/relationships/image" Target="../media/image278.jp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89.svg"/><Relationship Id="rId7" Type="http://schemas.openxmlformats.org/officeDocument/2006/relationships/image" Target="../media/image203.svg"/><Relationship Id="rId2" Type="http://schemas.openxmlformats.org/officeDocument/2006/relationships/image" Target="../media/image188.png"/><Relationship Id="rId1" Type="http://schemas.openxmlformats.org/officeDocument/2006/relationships/slideLayout" Target="../slideLayouts/slideLayout26.xml"/><Relationship Id="rId6" Type="http://schemas.openxmlformats.org/officeDocument/2006/relationships/image" Target="../media/image202.png"/><Relationship Id="rId5" Type="http://schemas.openxmlformats.org/officeDocument/2006/relationships/image" Target="../media/image74.sv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2" Type="http://schemas.openxmlformats.org/officeDocument/2006/relationships/image" Target="../media/image279.JPG"/><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80.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8" Type="http://schemas.openxmlformats.org/officeDocument/2006/relationships/image" Target="../media/image285.png"/><Relationship Id="rId3" Type="http://schemas.openxmlformats.org/officeDocument/2006/relationships/image" Target="../media/image281.png"/><Relationship Id="rId7" Type="http://schemas.openxmlformats.org/officeDocument/2006/relationships/hyperlink" Target="https://www.linkedin.com/in/hannupitkanen/" TargetMode="External"/><Relationship Id="rId2" Type="http://schemas.openxmlformats.org/officeDocument/2006/relationships/hyperlink" Target="mailto:hannu.jarvinen@twoday.com" TargetMode="External"/><Relationship Id="rId1" Type="http://schemas.openxmlformats.org/officeDocument/2006/relationships/slideLayout" Target="../slideLayouts/slideLayout67.xml"/><Relationship Id="rId6" Type="http://schemas.openxmlformats.org/officeDocument/2006/relationships/image" Target="../media/image284.png"/><Relationship Id="rId5" Type="http://schemas.openxmlformats.org/officeDocument/2006/relationships/image" Target="../media/image283.png"/><Relationship Id="rId10" Type="http://schemas.openxmlformats.org/officeDocument/2006/relationships/image" Target="../media/image287.png"/><Relationship Id="rId4" Type="http://schemas.openxmlformats.org/officeDocument/2006/relationships/image" Target="../media/image282.png"/><Relationship Id="rId9" Type="http://schemas.openxmlformats.org/officeDocument/2006/relationships/image" Target="../media/image286.svg"/></Relationships>
</file>

<file path=ppt/slides/_rels/slide27.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89.png"/><Relationship Id="rId7" Type="http://schemas.openxmlformats.org/officeDocument/2006/relationships/hyperlink" Target="https://www.linkedin.com/in/hannupitkanen/" TargetMode="External"/><Relationship Id="rId2" Type="http://schemas.openxmlformats.org/officeDocument/2006/relationships/image" Target="../media/image288.png"/><Relationship Id="rId1" Type="http://schemas.openxmlformats.org/officeDocument/2006/relationships/slideLayout" Target="../slideLayouts/slideLayout67.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png"/><Relationship Id="rId9" Type="http://schemas.openxmlformats.org/officeDocument/2006/relationships/image" Target="../media/image294.svg"/></Relationships>
</file>

<file path=ppt/slides/_rels/slide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7.jpg"/><Relationship Id="rId1" Type="http://schemas.openxmlformats.org/officeDocument/2006/relationships/slideLayout" Target="../slideLayouts/slideLayout10.xml"/><Relationship Id="rId4"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jpg"/><Relationship Id="rId3" Type="http://schemas.openxmlformats.org/officeDocument/2006/relationships/hyperlink" Target="https://twodaygroup.sharepoint.com/sites/Marketing-hub/twoday%20image%20bank/" TargetMode="External"/><Relationship Id="rId7" Type="http://schemas.openxmlformats.org/officeDocument/2006/relationships/image" Target="../media/image51.jpg"/><Relationship Id="rId12" Type="http://schemas.openxmlformats.org/officeDocument/2006/relationships/image" Target="../media/image54.jpg"/><Relationship Id="rId2" Type="http://schemas.openxmlformats.org/officeDocument/2006/relationships/hyperlink" Target="https://www.twoday.com/hubfs/GL%20-%20twoday%20Global/GL_Designhub/Download%20files/Powerpoint/Images/twoday-graphic-backgrounds-for-powerpoint.zip" TargetMode="External"/><Relationship Id="rId1" Type="http://schemas.openxmlformats.org/officeDocument/2006/relationships/slideLayout" Target="../slideLayouts/slideLayout26.xml"/><Relationship Id="rId6" Type="http://schemas.openxmlformats.org/officeDocument/2006/relationships/image" Target="../media/image50.jpg"/><Relationship Id="rId11" Type="http://schemas.openxmlformats.org/officeDocument/2006/relationships/image" Target="../media/image53.jpg"/><Relationship Id="rId5" Type="http://schemas.openxmlformats.org/officeDocument/2006/relationships/image" Target="../media/image49.jpg"/><Relationship Id="rId10" Type="http://schemas.openxmlformats.org/officeDocument/2006/relationships/image" Target="../media/image44.svg"/><Relationship Id="rId4" Type="http://schemas.openxmlformats.org/officeDocument/2006/relationships/image" Target="../media/image48.jpg"/><Relationship Id="rId9" Type="http://schemas.openxmlformats.org/officeDocument/2006/relationships/image" Target="../media/image43.png"/><Relationship Id="rId14" Type="http://schemas.openxmlformats.org/officeDocument/2006/relationships/image" Target="../media/image56.jpg"/></Relationships>
</file>

<file path=ppt/slides/_rels/slide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image" Target="../media/image57.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5" Type="http://schemas.openxmlformats.org/officeDocument/2006/relationships/image" Target="../media/image44.svg"/><Relationship Id="rId2" Type="http://schemas.openxmlformats.org/officeDocument/2006/relationships/notesSlide" Target="../notesSlides/notesSlide2.xml"/><Relationship Id="rId16" Type="http://schemas.openxmlformats.org/officeDocument/2006/relationships/image" Target="../media/image70.svg"/><Relationship Id="rId20" Type="http://schemas.openxmlformats.org/officeDocument/2006/relationships/image" Target="../media/image74.svg"/><Relationship Id="rId1" Type="http://schemas.openxmlformats.org/officeDocument/2006/relationships/slideLayout" Target="../slideLayouts/slideLayout10.xml"/><Relationship Id="rId6" Type="http://schemas.openxmlformats.org/officeDocument/2006/relationships/image" Target="../media/image60.svg"/><Relationship Id="rId11" Type="http://schemas.openxmlformats.org/officeDocument/2006/relationships/image" Target="../media/image65.png"/><Relationship Id="rId24" Type="http://schemas.openxmlformats.org/officeDocument/2006/relationships/image" Target="../media/image43.png"/><Relationship Id="rId5" Type="http://schemas.openxmlformats.org/officeDocument/2006/relationships/image" Target="../media/image59.png"/><Relationship Id="rId15" Type="http://schemas.openxmlformats.org/officeDocument/2006/relationships/image" Target="../media/image69.png"/><Relationship Id="rId23" Type="http://schemas.openxmlformats.org/officeDocument/2006/relationships/image" Target="../media/image77.jpg"/><Relationship Id="rId10" Type="http://schemas.openxmlformats.org/officeDocument/2006/relationships/image" Target="../media/image64.svg"/><Relationship Id="rId19" Type="http://schemas.openxmlformats.org/officeDocument/2006/relationships/image" Target="../media/image73.pn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svg"/></Relationships>
</file>

<file path=ppt/slides/_rels/slide8.xml.rels><?xml version="1.0" encoding="UTF-8" standalone="yes"?>
<Relationships xmlns="http://schemas.openxmlformats.org/package/2006/relationships"><Relationship Id="rId26" Type="http://schemas.openxmlformats.org/officeDocument/2006/relationships/image" Target="../media/image99.svg"/><Relationship Id="rId21" Type="http://schemas.openxmlformats.org/officeDocument/2006/relationships/image" Target="../media/image94.png"/><Relationship Id="rId42" Type="http://schemas.openxmlformats.org/officeDocument/2006/relationships/image" Target="../media/image115.svg"/><Relationship Id="rId47" Type="http://schemas.openxmlformats.org/officeDocument/2006/relationships/image" Target="../media/image120.png"/><Relationship Id="rId63" Type="http://schemas.openxmlformats.org/officeDocument/2006/relationships/image" Target="../media/image136.png"/><Relationship Id="rId68" Type="http://schemas.openxmlformats.org/officeDocument/2006/relationships/image" Target="../media/image141.svg"/><Relationship Id="rId84" Type="http://schemas.openxmlformats.org/officeDocument/2006/relationships/image" Target="../media/image157.svg"/><Relationship Id="rId89" Type="http://schemas.openxmlformats.org/officeDocument/2006/relationships/image" Target="../media/image162.png"/><Relationship Id="rId16" Type="http://schemas.openxmlformats.org/officeDocument/2006/relationships/image" Target="../media/image89.svg"/><Relationship Id="rId11" Type="http://schemas.openxmlformats.org/officeDocument/2006/relationships/image" Target="../media/image84.png"/><Relationship Id="rId32" Type="http://schemas.openxmlformats.org/officeDocument/2006/relationships/image" Target="../media/image105.svg"/><Relationship Id="rId37" Type="http://schemas.openxmlformats.org/officeDocument/2006/relationships/image" Target="../media/image110.png"/><Relationship Id="rId53" Type="http://schemas.openxmlformats.org/officeDocument/2006/relationships/image" Target="../media/image126.png"/><Relationship Id="rId58" Type="http://schemas.openxmlformats.org/officeDocument/2006/relationships/image" Target="../media/image131.svg"/><Relationship Id="rId74" Type="http://schemas.openxmlformats.org/officeDocument/2006/relationships/image" Target="../media/image147.svg"/><Relationship Id="rId79" Type="http://schemas.openxmlformats.org/officeDocument/2006/relationships/image" Target="../media/image152.png"/><Relationship Id="rId102" Type="http://schemas.openxmlformats.org/officeDocument/2006/relationships/image" Target="../media/image171.svg"/><Relationship Id="rId5" Type="http://schemas.openxmlformats.org/officeDocument/2006/relationships/image" Target="../media/image80.png"/><Relationship Id="rId90" Type="http://schemas.openxmlformats.org/officeDocument/2006/relationships/image" Target="../media/image163.svg"/><Relationship Id="rId95" Type="http://schemas.openxmlformats.org/officeDocument/2006/relationships/image" Target="../media/image166.png"/><Relationship Id="rId22" Type="http://schemas.openxmlformats.org/officeDocument/2006/relationships/image" Target="../media/image95.svg"/><Relationship Id="rId27" Type="http://schemas.openxmlformats.org/officeDocument/2006/relationships/image" Target="../media/image100.png"/><Relationship Id="rId43" Type="http://schemas.openxmlformats.org/officeDocument/2006/relationships/image" Target="../media/image116.png"/><Relationship Id="rId48" Type="http://schemas.openxmlformats.org/officeDocument/2006/relationships/image" Target="../media/image121.svg"/><Relationship Id="rId64" Type="http://schemas.openxmlformats.org/officeDocument/2006/relationships/image" Target="../media/image137.svg"/><Relationship Id="rId69" Type="http://schemas.openxmlformats.org/officeDocument/2006/relationships/image" Target="../media/image142.png"/><Relationship Id="rId80" Type="http://schemas.openxmlformats.org/officeDocument/2006/relationships/image" Target="../media/image153.svg"/><Relationship Id="rId85" Type="http://schemas.openxmlformats.org/officeDocument/2006/relationships/image" Target="../media/image158.png"/><Relationship Id="rId12" Type="http://schemas.openxmlformats.org/officeDocument/2006/relationships/image" Target="../media/image85.svg"/><Relationship Id="rId17" Type="http://schemas.openxmlformats.org/officeDocument/2006/relationships/image" Target="../media/image90.png"/><Relationship Id="rId25" Type="http://schemas.openxmlformats.org/officeDocument/2006/relationships/image" Target="../media/image98.png"/><Relationship Id="rId33" Type="http://schemas.openxmlformats.org/officeDocument/2006/relationships/image" Target="../media/image106.png"/><Relationship Id="rId38" Type="http://schemas.openxmlformats.org/officeDocument/2006/relationships/image" Target="../media/image111.svg"/><Relationship Id="rId46" Type="http://schemas.openxmlformats.org/officeDocument/2006/relationships/image" Target="../media/image119.svg"/><Relationship Id="rId59" Type="http://schemas.openxmlformats.org/officeDocument/2006/relationships/image" Target="../media/image132.png"/><Relationship Id="rId67" Type="http://schemas.openxmlformats.org/officeDocument/2006/relationships/image" Target="../media/image140.png"/><Relationship Id="rId20" Type="http://schemas.openxmlformats.org/officeDocument/2006/relationships/image" Target="../media/image93.svg"/><Relationship Id="rId41" Type="http://schemas.openxmlformats.org/officeDocument/2006/relationships/image" Target="../media/image114.png"/><Relationship Id="rId54" Type="http://schemas.openxmlformats.org/officeDocument/2006/relationships/image" Target="../media/image127.svg"/><Relationship Id="rId62" Type="http://schemas.openxmlformats.org/officeDocument/2006/relationships/image" Target="../media/image135.svg"/><Relationship Id="rId70" Type="http://schemas.openxmlformats.org/officeDocument/2006/relationships/image" Target="../media/image143.svg"/><Relationship Id="rId75" Type="http://schemas.openxmlformats.org/officeDocument/2006/relationships/image" Target="../media/image148.png"/><Relationship Id="rId83" Type="http://schemas.openxmlformats.org/officeDocument/2006/relationships/image" Target="../media/image156.png"/><Relationship Id="rId88" Type="http://schemas.openxmlformats.org/officeDocument/2006/relationships/image" Target="../media/image161.svg"/><Relationship Id="rId91" Type="http://schemas.openxmlformats.org/officeDocument/2006/relationships/image" Target="../media/image164.png"/><Relationship Id="rId96" Type="http://schemas.openxmlformats.org/officeDocument/2006/relationships/image" Target="../media/image167.svg"/><Relationship Id="rId1" Type="http://schemas.openxmlformats.org/officeDocument/2006/relationships/slideLayout" Target="../slideLayouts/slideLayout10.xml"/><Relationship Id="rId6" Type="http://schemas.openxmlformats.org/officeDocument/2006/relationships/image" Target="../media/image81.svg"/><Relationship Id="rId15" Type="http://schemas.openxmlformats.org/officeDocument/2006/relationships/image" Target="../media/image88.png"/><Relationship Id="rId23" Type="http://schemas.openxmlformats.org/officeDocument/2006/relationships/image" Target="../media/image96.png"/><Relationship Id="rId28" Type="http://schemas.openxmlformats.org/officeDocument/2006/relationships/image" Target="../media/image101.svg"/><Relationship Id="rId36" Type="http://schemas.openxmlformats.org/officeDocument/2006/relationships/image" Target="../media/image109.svg"/><Relationship Id="rId49" Type="http://schemas.openxmlformats.org/officeDocument/2006/relationships/image" Target="../media/image122.png"/><Relationship Id="rId57" Type="http://schemas.openxmlformats.org/officeDocument/2006/relationships/image" Target="../media/image130.png"/><Relationship Id="rId10" Type="http://schemas.openxmlformats.org/officeDocument/2006/relationships/image" Target="../media/image68.svg"/><Relationship Id="rId31" Type="http://schemas.openxmlformats.org/officeDocument/2006/relationships/image" Target="../media/image104.png"/><Relationship Id="rId44" Type="http://schemas.openxmlformats.org/officeDocument/2006/relationships/image" Target="../media/image117.svg"/><Relationship Id="rId52" Type="http://schemas.openxmlformats.org/officeDocument/2006/relationships/image" Target="../media/image125.svg"/><Relationship Id="rId60" Type="http://schemas.openxmlformats.org/officeDocument/2006/relationships/image" Target="../media/image133.svg"/><Relationship Id="rId65" Type="http://schemas.openxmlformats.org/officeDocument/2006/relationships/image" Target="../media/image138.png"/><Relationship Id="rId73" Type="http://schemas.openxmlformats.org/officeDocument/2006/relationships/image" Target="../media/image146.png"/><Relationship Id="rId78" Type="http://schemas.openxmlformats.org/officeDocument/2006/relationships/image" Target="../media/image151.svg"/><Relationship Id="rId81" Type="http://schemas.openxmlformats.org/officeDocument/2006/relationships/image" Target="../media/image154.png"/><Relationship Id="rId86" Type="http://schemas.openxmlformats.org/officeDocument/2006/relationships/image" Target="../media/image159.svg"/><Relationship Id="rId94" Type="http://schemas.openxmlformats.org/officeDocument/2006/relationships/image" Target="../media/image70.svg"/><Relationship Id="rId99" Type="http://schemas.openxmlformats.org/officeDocument/2006/relationships/image" Target="../media/image71.png"/><Relationship Id="rId101" Type="http://schemas.openxmlformats.org/officeDocument/2006/relationships/image" Target="../media/image170.png"/><Relationship Id="rId4" Type="http://schemas.openxmlformats.org/officeDocument/2006/relationships/image" Target="../media/image79.svg"/><Relationship Id="rId9" Type="http://schemas.openxmlformats.org/officeDocument/2006/relationships/image" Target="../media/image67.png"/><Relationship Id="rId13" Type="http://schemas.openxmlformats.org/officeDocument/2006/relationships/image" Target="../media/image86.png"/><Relationship Id="rId18" Type="http://schemas.openxmlformats.org/officeDocument/2006/relationships/image" Target="../media/image91.svg"/><Relationship Id="rId39" Type="http://schemas.openxmlformats.org/officeDocument/2006/relationships/image" Target="../media/image112.png"/><Relationship Id="rId34" Type="http://schemas.openxmlformats.org/officeDocument/2006/relationships/image" Target="../media/image107.svg"/><Relationship Id="rId50" Type="http://schemas.openxmlformats.org/officeDocument/2006/relationships/image" Target="../media/image123.svg"/><Relationship Id="rId55" Type="http://schemas.openxmlformats.org/officeDocument/2006/relationships/image" Target="../media/image128.png"/><Relationship Id="rId76" Type="http://schemas.openxmlformats.org/officeDocument/2006/relationships/image" Target="../media/image149.svg"/><Relationship Id="rId97" Type="http://schemas.openxmlformats.org/officeDocument/2006/relationships/image" Target="../media/image168.png"/><Relationship Id="rId7" Type="http://schemas.openxmlformats.org/officeDocument/2006/relationships/image" Target="../media/image82.png"/><Relationship Id="rId71" Type="http://schemas.openxmlformats.org/officeDocument/2006/relationships/image" Target="../media/image144.png"/><Relationship Id="rId92" Type="http://schemas.openxmlformats.org/officeDocument/2006/relationships/image" Target="../media/image165.svg"/><Relationship Id="rId2" Type="http://schemas.openxmlformats.org/officeDocument/2006/relationships/notesSlide" Target="../notesSlides/notesSlide3.xml"/><Relationship Id="rId29" Type="http://schemas.openxmlformats.org/officeDocument/2006/relationships/image" Target="../media/image102.png"/><Relationship Id="rId24" Type="http://schemas.openxmlformats.org/officeDocument/2006/relationships/image" Target="../media/image97.svg"/><Relationship Id="rId40" Type="http://schemas.openxmlformats.org/officeDocument/2006/relationships/image" Target="../media/image113.svg"/><Relationship Id="rId45" Type="http://schemas.openxmlformats.org/officeDocument/2006/relationships/image" Target="../media/image118.png"/><Relationship Id="rId66" Type="http://schemas.openxmlformats.org/officeDocument/2006/relationships/image" Target="../media/image139.svg"/><Relationship Id="rId87" Type="http://schemas.openxmlformats.org/officeDocument/2006/relationships/image" Target="../media/image160.png"/><Relationship Id="rId61" Type="http://schemas.openxmlformats.org/officeDocument/2006/relationships/image" Target="../media/image134.png"/><Relationship Id="rId82" Type="http://schemas.openxmlformats.org/officeDocument/2006/relationships/image" Target="../media/image155.svg"/><Relationship Id="rId19" Type="http://schemas.openxmlformats.org/officeDocument/2006/relationships/image" Target="../media/image92.png"/><Relationship Id="rId14" Type="http://schemas.openxmlformats.org/officeDocument/2006/relationships/image" Target="../media/image87.svg"/><Relationship Id="rId30" Type="http://schemas.openxmlformats.org/officeDocument/2006/relationships/image" Target="../media/image103.svg"/><Relationship Id="rId35" Type="http://schemas.openxmlformats.org/officeDocument/2006/relationships/image" Target="../media/image108.png"/><Relationship Id="rId56" Type="http://schemas.openxmlformats.org/officeDocument/2006/relationships/image" Target="../media/image129.svg"/><Relationship Id="rId77" Type="http://schemas.openxmlformats.org/officeDocument/2006/relationships/image" Target="../media/image150.png"/><Relationship Id="rId100" Type="http://schemas.openxmlformats.org/officeDocument/2006/relationships/image" Target="../media/image72.svg"/><Relationship Id="rId8" Type="http://schemas.openxmlformats.org/officeDocument/2006/relationships/image" Target="../media/image83.svg"/><Relationship Id="rId51" Type="http://schemas.openxmlformats.org/officeDocument/2006/relationships/image" Target="../media/image124.png"/><Relationship Id="rId72" Type="http://schemas.openxmlformats.org/officeDocument/2006/relationships/image" Target="../media/image145.svg"/><Relationship Id="rId93" Type="http://schemas.openxmlformats.org/officeDocument/2006/relationships/image" Target="../media/image69.png"/><Relationship Id="rId98" Type="http://schemas.openxmlformats.org/officeDocument/2006/relationships/image" Target="../media/image169.svg"/><Relationship Id="rId3" Type="http://schemas.openxmlformats.org/officeDocument/2006/relationships/image" Target="../media/image78.png"/></Relationships>
</file>

<file path=ppt/slides/_rels/slide9.xml.rels><?xml version="1.0" encoding="UTF-8" standalone="yes"?>
<Relationships xmlns="http://schemas.openxmlformats.org/package/2006/relationships"><Relationship Id="rId26" Type="http://schemas.openxmlformats.org/officeDocument/2006/relationships/image" Target="../media/image195.svg"/><Relationship Id="rId21" Type="http://schemas.openxmlformats.org/officeDocument/2006/relationships/image" Target="../media/image190.png"/><Relationship Id="rId42" Type="http://schemas.openxmlformats.org/officeDocument/2006/relationships/image" Target="../media/image211.svg"/><Relationship Id="rId47" Type="http://schemas.openxmlformats.org/officeDocument/2006/relationships/image" Target="../media/image216.png"/><Relationship Id="rId63" Type="http://schemas.openxmlformats.org/officeDocument/2006/relationships/image" Target="../media/image232.png"/><Relationship Id="rId68" Type="http://schemas.openxmlformats.org/officeDocument/2006/relationships/image" Target="../media/image237.svg"/><Relationship Id="rId84" Type="http://schemas.openxmlformats.org/officeDocument/2006/relationships/image" Target="../media/image74.svg"/><Relationship Id="rId89" Type="http://schemas.openxmlformats.org/officeDocument/2006/relationships/image" Target="../media/image254.png"/><Relationship Id="rId16" Type="http://schemas.openxmlformats.org/officeDocument/2006/relationships/image" Target="../media/image185.svg"/><Relationship Id="rId11" Type="http://schemas.openxmlformats.org/officeDocument/2006/relationships/image" Target="../media/image180.png"/><Relationship Id="rId32" Type="http://schemas.openxmlformats.org/officeDocument/2006/relationships/image" Target="../media/image201.svg"/><Relationship Id="rId37" Type="http://schemas.openxmlformats.org/officeDocument/2006/relationships/image" Target="../media/image206.png"/><Relationship Id="rId53" Type="http://schemas.openxmlformats.org/officeDocument/2006/relationships/image" Target="../media/image222.png"/><Relationship Id="rId58" Type="http://schemas.openxmlformats.org/officeDocument/2006/relationships/image" Target="../media/image227.svg"/><Relationship Id="rId74" Type="http://schemas.openxmlformats.org/officeDocument/2006/relationships/image" Target="../media/image243.svg"/><Relationship Id="rId79" Type="http://schemas.openxmlformats.org/officeDocument/2006/relationships/image" Target="../media/image248.png"/><Relationship Id="rId102" Type="http://schemas.openxmlformats.org/officeDocument/2006/relationships/image" Target="../media/image267.svg"/><Relationship Id="rId5" Type="http://schemas.openxmlformats.org/officeDocument/2006/relationships/image" Target="../media/image174.png"/><Relationship Id="rId90" Type="http://schemas.openxmlformats.org/officeDocument/2006/relationships/image" Target="../media/image255.svg"/><Relationship Id="rId95" Type="http://schemas.openxmlformats.org/officeDocument/2006/relationships/image" Target="../media/image260.png"/><Relationship Id="rId22" Type="http://schemas.openxmlformats.org/officeDocument/2006/relationships/image" Target="../media/image191.svg"/><Relationship Id="rId27" Type="http://schemas.openxmlformats.org/officeDocument/2006/relationships/image" Target="../media/image196.png"/><Relationship Id="rId43" Type="http://schemas.openxmlformats.org/officeDocument/2006/relationships/image" Target="../media/image212.png"/><Relationship Id="rId48" Type="http://schemas.openxmlformats.org/officeDocument/2006/relationships/image" Target="../media/image217.svg"/><Relationship Id="rId64" Type="http://schemas.openxmlformats.org/officeDocument/2006/relationships/image" Target="../media/image233.svg"/><Relationship Id="rId69" Type="http://schemas.openxmlformats.org/officeDocument/2006/relationships/image" Target="../media/image238.png"/><Relationship Id="rId80" Type="http://schemas.openxmlformats.org/officeDocument/2006/relationships/image" Target="../media/image249.svg"/><Relationship Id="rId85" Type="http://schemas.openxmlformats.org/officeDocument/2006/relationships/image" Target="../media/image75.png"/><Relationship Id="rId12" Type="http://schemas.openxmlformats.org/officeDocument/2006/relationships/image" Target="../media/image181.svg"/><Relationship Id="rId17" Type="http://schemas.openxmlformats.org/officeDocument/2006/relationships/image" Target="../media/image186.png"/><Relationship Id="rId25" Type="http://schemas.openxmlformats.org/officeDocument/2006/relationships/image" Target="../media/image194.png"/><Relationship Id="rId33" Type="http://schemas.openxmlformats.org/officeDocument/2006/relationships/image" Target="../media/image202.png"/><Relationship Id="rId38" Type="http://schemas.openxmlformats.org/officeDocument/2006/relationships/image" Target="../media/image207.svg"/><Relationship Id="rId46" Type="http://schemas.openxmlformats.org/officeDocument/2006/relationships/image" Target="../media/image215.svg"/><Relationship Id="rId59" Type="http://schemas.openxmlformats.org/officeDocument/2006/relationships/image" Target="../media/image228.png"/><Relationship Id="rId67" Type="http://schemas.openxmlformats.org/officeDocument/2006/relationships/image" Target="../media/image236.png"/><Relationship Id="rId20" Type="http://schemas.openxmlformats.org/officeDocument/2006/relationships/image" Target="../media/image189.svg"/><Relationship Id="rId41" Type="http://schemas.openxmlformats.org/officeDocument/2006/relationships/image" Target="../media/image210.png"/><Relationship Id="rId54" Type="http://schemas.openxmlformats.org/officeDocument/2006/relationships/image" Target="../media/image223.svg"/><Relationship Id="rId62" Type="http://schemas.openxmlformats.org/officeDocument/2006/relationships/image" Target="../media/image231.svg"/><Relationship Id="rId70" Type="http://schemas.openxmlformats.org/officeDocument/2006/relationships/image" Target="../media/image239.svg"/><Relationship Id="rId75" Type="http://schemas.openxmlformats.org/officeDocument/2006/relationships/image" Target="../media/image244.png"/><Relationship Id="rId83" Type="http://schemas.openxmlformats.org/officeDocument/2006/relationships/image" Target="../media/image73.png"/><Relationship Id="rId88" Type="http://schemas.openxmlformats.org/officeDocument/2006/relationships/image" Target="../media/image253.svg"/><Relationship Id="rId91" Type="http://schemas.openxmlformats.org/officeDocument/2006/relationships/image" Target="../media/image256.png"/><Relationship Id="rId96" Type="http://schemas.openxmlformats.org/officeDocument/2006/relationships/image" Target="../media/image261.svg"/><Relationship Id="rId1" Type="http://schemas.openxmlformats.org/officeDocument/2006/relationships/slideLayout" Target="../slideLayouts/slideLayout10.xml"/><Relationship Id="rId6" Type="http://schemas.openxmlformats.org/officeDocument/2006/relationships/image" Target="../media/image175.svg"/><Relationship Id="rId15" Type="http://schemas.openxmlformats.org/officeDocument/2006/relationships/image" Target="../media/image184.png"/><Relationship Id="rId23" Type="http://schemas.openxmlformats.org/officeDocument/2006/relationships/image" Target="../media/image192.png"/><Relationship Id="rId28" Type="http://schemas.openxmlformats.org/officeDocument/2006/relationships/image" Target="../media/image197.svg"/><Relationship Id="rId36" Type="http://schemas.openxmlformats.org/officeDocument/2006/relationships/image" Target="../media/image205.svg"/><Relationship Id="rId49" Type="http://schemas.openxmlformats.org/officeDocument/2006/relationships/image" Target="../media/image218.png"/><Relationship Id="rId57" Type="http://schemas.openxmlformats.org/officeDocument/2006/relationships/image" Target="../media/image226.png"/><Relationship Id="rId10" Type="http://schemas.openxmlformats.org/officeDocument/2006/relationships/image" Target="../media/image179.svg"/><Relationship Id="rId31" Type="http://schemas.openxmlformats.org/officeDocument/2006/relationships/image" Target="../media/image200.png"/><Relationship Id="rId44" Type="http://schemas.openxmlformats.org/officeDocument/2006/relationships/image" Target="../media/image213.svg"/><Relationship Id="rId52" Type="http://schemas.openxmlformats.org/officeDocument/2006/relationships/image" Target="../media/image221.svg"/><Relationship Id="rId60" Type="http://schemas.openxmlformats.org/officeDocument/2006/relationships/image" Target="../media/image229.svg"/><Relationship Id="rId65" Type="http://schemas.openxmlformats.org/officeDocument/2006/relationships/image" Target="../media/image234.png"/><Relationship Id="rId73" Type="http://schemas.openxmlformats.org/officeDocument/2006/relationships/image" Target="../media/image242.png"/><Relationship Id="rId78" Type="http://schemas.openxmlformats.org/officeDocument/2006/relationships/image" Target="../media/image247.svg"/><Relationship Id="rId81" Type="http://schemas.openxmlformats.org/officeDocument/2006/relationships/image" Target="../media/image250.png"/><Relationship Id="rId86" Type="http://schemas.openxmlformats.org/officeDocument/2006/relationships/image" Target="../media/image76.svg"/><Relationship Id="rId94" Type="http://schemas.openxmlformats.org/officeDocument/2006/relationships/image" Target="../media/image259.svg"/><Relationship Id="rId99" Type="http://schemas.openxmlformats.org/officeDocument/2006/relationships/image" Target="../media/image264.png"/><Relationship Id="rId101" Type="http://schemas.openxmlformats.org/officeDocument/2006/relationships/image" Target="../media/image266.png"/><Relationship Id="rId4" Type="http://schemas.openxmlformats.org/officeDocument/2006/relationships/image" Target="../media/image173.svg"/><Relationship Id="rId9" Type="http://schemas.openxmlformats.org/officeDocument/2006/relationships/image" Target="../media/image178.png"/><Relationship Id="rId13" Type="http://schemas.openxmlformats.org/officeDocument/2006/relationships/image" Target="../media/image182.png"/><Relationship Id="rId18" Type="http://schemas.openxmlformats.org/officeDocument/2006/relationships/image" Target="../media/image187.svg"/><Relationship Id="rId39" Type="http://schemas.openxmlformats.org/officeDocument/2006/relationships/image" Target="../media/image208.png"/><Relationship Id="rId34" Type="http://schemas.openxmlformats.org/officeDocument/2006/relationships/image" Target="../media/image203.svg"/><Relationship Id="rId50" Type="http://schemas.openxmlformats.org/officeDocument/2006/relationships/image" Target="../media/image219.svg"/><Relationship Id="rId55" Type="http://schemas.openxmlformats.org/officeDocument/2006/relationships/image" Target="../media/image224.png"/><Relationship Id="rId76" Type="http://schemas.openxmlformats.org/officeDocument/2006/relationships/image" Target="../media/image245.svg"/><Relationship Id="rId97" Type="http://schemas.openxmlformats.org/officeDocument/2006/relationships/image" Target="../media/image262.png"/><Relationship Id="rId7" Type="http://schemas.openxmlformats.org/officeDocument/2006/relationships/image" Target="../media/image176.png"/><Relationship Id="rId71" Type="http://schemas.openxmlformats.org/officeDocument/2006/relationships/image" Target="../media/image240.png"/><Relationship Id="rId92" Type="http://schemas.openxmlformats.org/officeDocument/2006/relationships/image" Target="../media/image257.svg"/><Relationship Id="rId2" Type="http://schemas.openxmlformats.org/officeDocument/2006/relationships/notesSlide" Target="../notesSlides/notesSlide4.xml"/><Relationship Id="rId29" Type="http://schemas.openxmlformats.org/officeDocument/2006/relationships/image" Target="../media/image198.png"/><Relationship Id="rId24" Type="http://schemas.openxmlformats.org/officeDocument/2006/relationships/image" Target="../media/image193.svg"/><Relationship Id="rId40" Type="http://schemas.openxmlformats.org/officeDocument/2006/relationships/image" Target="../media/image209.svg"/><Relationship Id="rId45" Type="http://schemas.openxmlformats.org/officeDocument/2006/relationships/image" Target="../media/image214.png"/><Relationship Id="rId66" Type="http://schemas.openxmlformats.org/officeDocument/2006/relationships/image" Target="../media/image235.svg"/><Relationship Id="rId87" Type="http://schemas.openxmlformats.org/officeDocument/2006/relationships/image" Target="../media/image252.png"/><Relationship Id="rId61" Type="http://schemas.openxmlformats.org/officeDocument/2006/relationships/image" Target="../media/image230.png"/><Relationship Id="rId82" Type="http://schemas.openxmlformats.org/officeDocument/2006/relationships/image" Target="../media/image251.svg"/><Relationship Id="rId19" Type="http://schemas.openxmlformats.org/officeDocument/2006/relationships/image" Target="../media/image188.png"/><Relationship Id="rId14" Type="http://schemas.openxmlformats.org/officeDocument/2006/relationships/image" Target="../media/image183.svg"/><Relationship Id="rId30" Type="http://schemas.openxmlformats.org/officeDocument/2006/relationships/image" Target="../media/image199.svg"/><Relationship Id="rId35" Type="http://schemas.openxmlformats.org/officeDocument/2006/relationships/image" Target="../media/image204.png"/><Relationship Id="rId56" Type="http://schemas.openxmlformats.org/officeDocument/2006/relationships/image" Target="../media/image225.svg"/><Relationship Id="rId77" Type="http://schemas.openxmlformats.org/officeDocument/2006/relationships/image" Target="../media/image246.png"/><Relationship Id="rId100" Type="http://schemas.openxmlformats.org/officeDocument/2006/relationships/image" Target="../media/image265.svg"/><Relationship Id="rId8" Type="http://schemas.openxmlformats.org/officeDocument/2006/relationships/image" Target="../media/image177.svg"/><Relationship Id="rId51" Type="http://schemas.openxmlformats.org/officeDocument/2006/relationships/image" Target="../media/image220.png"/><Relationship Id="rId72" Type="http://schemas.openxmlformats.org/officeDocument/2006/relationships/image" Target="../media/image241.svg"/><Relationship Id="rId93" Type="http://schemas.openxmlformats.org/officeDocument/2006/relationships/image" Target="../media/image258.png"/><Relationship Id="rId98" Type="http://schemas.openxmlformats.org/officeDocument/2006/relationships/image" Target="../media/image263.svg"/><Relationship Id="rId3" Type="http://schemas.openxmlformats.org/officeDocument/2006/relationships/image" Target="../media/image1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4859F-9DFA-DB05-9928-BD15B3578E2C}"/>
              </a:ext>
            </a:extLst>
          </p:cNvPr>
          <p:cNvSpPr>
            <a:spLocks noGrp="1"/>
          </p:cNvSpPr>
          <p:nvPr>
            <p:ph type="ctrTitle"/>
          </p:nvPr>
        </p:nvSpPr>
        <p:spPr/>
        <p:txBody>
          <a:bodyPr/>
          <a:lstStyle/>
          <a:p>
            <a:r>
              <a:rPr lang="en-NO" dirty="0"/>
              <a:t>Presentation Master Guidelines</a:t>
            </a:r>
          </a:p>
        </p:txBody>
      </p:sp>
      <p:sp>
        <p:nvSpPr>
          <p:cNvPr id="5" name="Text Placeholder 4">
            <a:extLst>
              <a:ext uri="{FF2B5EF4-FFF2-40B4-BE49-F238E27FC236}">
                <a16:creationId xmlns:a16="http://schemas.microsoft.com/office/drawing/2014/main" id="{FDD84189-5004-974B-B17E-913685ACB0E8}"/>
              </a:ext>
            </a:extLst>
          </p:cNvPr>
          <p:cNvSpPr>
            <a:spLocks noGrp="1"/>
          </p:cNvSpPr>
          <p:nvPr>
            <p:ph type="body" sz="quarter" idx="10"/>
          </p:nvPr>
        </p:nvSpPr>
        <p:spPr>
          <a:xfrm>
            <a:off x="1523999" y="5013325"/>
            <a:ext cx="7413171" cy="863600"/>
          </a:xfrm>
        </p:spPr>
        <p:txBody>
          <a:bodyPr/>
          <a:lstStyle/>
          <a:p>
            <a:r>
              <a:rPr lang="en-NO" dirty="0"/>
              <a:t>For general presentations</a:t>
            </a:r>
          </a:p>
          <a:p>
            <a:r>
              <a:rPr lang="en-NO" dirty="0"/>
              <a:t>Last updated: </a:t>
            </a:r>
            <a:r>
              <a:rPr lang="en-NO" b="1" dirty="0">
                <a:latin typeface="Franklin Gothic Demi" panose="020B0603020102020204" pitchFamily="34" charset="0"/>
              </a:rPr>
              <a:t>28</a:t>
            </a:r>
            <a:r>
              <a:rPr lang="en-NO" b="1">
                <a:latin typeface="Franklin Gothic Demi" panose="020B0603020102020204" pitchFamily="34" charset="0"/>
              </a:rPr>
              <a:t>. June 2024</a:t>
            </a:r>
            <a:endParaRPr lang="en-NO" b="1" dirty="0">
              <a:latin typeface="Franklin Gothic Demi" panose="020B0603020102020204" pitchFamily="34" charset="0"/>
            </a:endParaRPr>
          </a:p>
        </p:txBody>
      </p:sp>
    </p:spTree>
    <p:extLst>
      <p:ext uri="{BB962C8B-B14F-4D97-AF65-F5344CB8AC3E}">
        <p14:creationId xmlns:p14="http://schemas.microsoft.com/office/powerpoint/2010/main" val="1178103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3D370B-B57C-DD75-A071-C15D8E1FFB9E}"/>
              </a:ext>
            </a:extLst>
          </p:cNvPr>
          <p:cNvSpPr>
            <a:spLocks noGrp="1"/>
          </p:cNvSpPr>
          <p:nvPr>
            <p:ph type="title"/>
          </p:nvPr>
        </p:nvSpPr>
        <p:spPr>
          <a:xfrm>
            <a:off x="587375" y="476251"/>
            <a:ext cx="11017250" cy="865188"/>
          </a:xfrm>
        </p:spPr>
        <p:txBody>
          <a:bodyPr/>
          <a:lstStyle/>
          <a:p>
            <a:r>
              <a:rPr lang="en-NO" dirty="0"/>
              <a:t>Page elements</a:t>
            </a:r>
          </a:p>
        </p:txBody>
      </p:sp>
      <p:sp>
        <p:nvSpPr>
          <p:cNvPr id="5" name="Text Placeholder 3">
            <a:extLst>
              <a:ext uri="{FF2B5EF4-FFF2-40B4-BE49-F238E27FC236}">
                <a16:creationId xmlns:a16="http://schemas.microsoft.com/office/drawing/2014/main" id="{36A4261B-133D-C49C-00CF-649A0F6413F4}"/>
              </a:ext>
            </a:extLst>
          </p:cNvPr>
          <p:cNvSpPr txBox="1">
            <a:spLocks/>
          </p:cNvSpPr>
          <p:nvPr/>
        </p:nvSpPr>
        <p:spPr>
          <a:xfrm>
            <a:off x="587375" y="2000690"/>
            <a:ext cx="5400675" cy="2815150"/>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latin typeface="+mn-lt"/>
              </a:rPr>
              <a:t>All page elements should be built using basic powerpoint shapes. Use solid flat shapes. Avoid 3D shapes and graphs, graident colors, glow, textures and shadows. Keep it clean and simple.</a:t>
            </a:r>
          </a:p>
          <a:p>
            <a:pPr marL="0" indent="0">
              <a:buFont typeface="Arial" panose="020B0604020202020204" pitchFamily="34" charset="0"/>
              <a:buNone/>
            </a:pPr>
            <a:endParaRPr lang="en-NO" dirty="0">
              <a:latin typeface="+mn-lt"/>
            </a:endParaRPr>
          </a:p>
          <a:p>
            <a:pPr marL="0" indent="0">
              <a:buFont typeface="Arial" panose="020B0604020202020204" pitchFamily="34" charset="0"/>
              <a:buNone/>
            </a:pPr>
            <a:r>
              <a:rPr lang="en-NO" dirty="0">
                <a:latin typeface="+mn-lt"/>
              </a:rPr>
              <a:t>Primarily use rounded corners on stand alone text boxes, content cards and images.</a:t>
            </a:r>
          </a:p>
          <a:p>
            <a:pPr marL="0" indent="0">
              <a:buFont typeface="Arial" panose="020B0604020202020204" pitchFamily="34" charset="0"/>
              <a:buNone/>
            </a:pPr>
            <a:endParaRPr lang="en-NO" dirty="0">
              <a:latin typeface="+mn-lt"/>
            </a:endParaRPr>
          </a:p>
          <a:p>
            <a:pPr marL="0" indent="0">
              <a:buFont typeface="Arial" panose="020B0604020202020204" pitchFamily="34" charset="0"/>
              <a:buNone/>
            </a:pPr>
            <a:r>
              <a:rPr lang="en-NO" dirty="0">
                <a:latin typeface="+mn-lt"/>
              </a:rPr>
              <a:t>Secondary you can use square shapes and straight lines to build more complex figures, flow charts and tables.</a:t>
            </a:r>
          </a:p>
        </p:txBody>
      </p:sp>
      <p:pic>
        <p:nvPicPr>
          <p:cNvPr id="6" name="Picture 5">
            <a:extLst>
              <a:ext uri="{FF2B5EF4-FFF2-40B4-BE49-F238E27FC236}">
                <a16:creationId xmlns:a16="http://schemas.microsoft.com/office/drawing/2014/main" id="{6C15F957-BD46-46A8-90CD-FA997F02DB57}"/>
              </a:ext>
            </a:extLst>
          </p:cNvPr>
          <p:cNvPicPr>
            <a:picLocks noChangeAspect="1"/>
          </p:cNvPicPr>
          <p:nvPr/>
        </p:nvPicPr>
        <p:blipFill>
          <a:blip r:embed="rId2"/>
          <a:srcRect l="18" r="18"/>
          <a:stretch/>
        </p:blipFill>
        <p:spPr>
          <a:xfrm>
            <a:off x="7221857" y="990920"/>
            <a:ext cx="4381176" cy="4382768"/>
          </a:xfrm>
          <a:prstGeom prst="roundRect">
            <a:avLst>
              <a:gd name="adj" fmla="val 11103"/>
            </a:avLst>
          </a:prstGeom>
        </p:spPr>
      </p:pic>
      <p:sp>
        <p:nvSpPr>
          <p:cNvPr id="7" name="Ellipse 7">
            <a:extLst>
              <a:ext uri="{FF2B5EF4-FFF2-40B4-BE49-F238E27FC236}">
                <a16:creationId xmlns:a16="http://schemas.microsoft.com/office/drawing/2014/main" id="{A623600A-3DC0-BCF0-8D6E-30FEB2FF4FAA}"/>
              </a:ext>
            </a:extLst>
          </p:cNvPr>
          <p:cNvSpPr/>
          <p:nvPr/>
        </p:nvSpPr>
        <p:spPr>
          <a:xfrm rot="16200000">
            <a:off x="7598559" y="1177950"/>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8" name="Grafik 8">
            <a:extLst>
              <a:ext uri="{FF2B5EF4-FFF2-40B4-BE49-F238E27FC236}">
                <a16:creationId xmlns:a16="http://schemas.microsoft.com/office/drawing/2014/main" id="{6506A8E3-CE15-CCC6-3840-5C4749E2C07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61813" y="817848"/>
            <a:ext cx="253139" cy="350499"/>
          </a:xfrm>
          <a:prstGeom prst="rect">
            <a:avLst/>
          </a:prstGeom>
        </p:spPr>
      </p:pic>
      <p:sp>
        <p:nvSpPr>
          <p:cNvPr id="28" name="Text Placeholder 4">
            <a:extLst>
              <a:ext uri="{FF2B5EF4-FFF2-40B4-BE49-F238E27FC236}">
                <a16:creationId xmlns:a16="http://schemas.microsoft.com/office/drawing/2014/main" id="{5FD38E80-219C-322F-2A42-DDDCC1C65CF2}"/>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shapes</a:t>
            </a:r>
            <a:endParaRPr lang="da-DK" sz="900" dirty="0"/>
          </a:p>
        </p:txBody>
      </p:sp>
    </p:spTree>
    <p:extLst>
      <p:ext uri="{BB962C8B-B14F-4D97-AF65-F5344CB8AC3E}">
        <p14:creationId xmlns:p14="http://schemas.microsoft.com/office/powerpoint/2010/main" val="15365821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D3483206-1243-F17D-AFA5-51EA73C2AE55}"/>
              </a:ext>
            </a:extLst>
          </p:cNvPr>
          <p:cNvSpPr>
            <a:spLocks noGrp="1"/>
          </p:cNvSpPr>
          <p:nvPr>
            <p:ph type="title"/>
          </p:nvPr>
        </p:nvSpPr>
        <p:spPr>
          <a:xfrm>
            <a:off x="587375" y="476251"/>
            <a:ext cx="11017250" cy="865188"/>
          </a:xfrm>
        </p:spPr>
        <p:txBody>
          <a:bodyPr/>
          <a:lstStyle/>
          <a:p>
            <a:r>
              <a:rPr lang="en-NO" dirty="0"/>
              <a:t>Cards</a:t>
            </a:r>
          </a:p>
        </p:txBody>
      </p:sp>
      <p:sp>
        <p:nvSpPr>
          <p:cNvPr id="32" name="Text Placeholder 2">
            <a:extLst>
              <a:ext uri="{FF2B5EF4-FFF2-40B4-BE49-F238E27FC236}">
                <a16:creationId xmlns:a16="http://schemas.microsoft.com/office/drawing/2014/main" id="{AEC7AC4B-09FA-DBB2-83C6-CEDB5DF444F6}"/>
              </a:ext>
            </a:extLst>
          </p:cNvPr>
          <p:cNvSpPr txBox="1">
            <a:spLocks/>
          </p:cNvSpPr>
          <p:nvPr/>
        </p:nvSpPr>
        <p:spPr>
          <a:xfrm>
            <a:off x="542761" y="1492575"/>
            <a:ext cx="5315585" cy="608368"/>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dirty="0">
                <a:latin typeface="Franklin Gothic Demi" panose="020B0603020102020204" pitchFamily="34" charset="0"/>
              </a:rPr>
              <a:t>From the </a:t>
            </a:r>
            <a:r>
              <a:rPr lang="da-DK" dirty="0" err="1">
                <a:latin typeface="Franklin Gothic Demi" panose="020B0603020102020204" pitchFamily="34" charset="0"/>
              </a:rPr>
              <a:t>following</a:t>
            </a:r>
            <a:r>
              <a:rPr lang="da-DK" dirty="0">
                <a:latin typeface="Franklin Gothic Demi" panose="020B0603020102020204" pitchFamily="34" charset="0"/>
              </a:rPr>
              <a:t> pages </a:t>
            </a:r>
            <a:r>
              <a:rPr lang="da-DK" dirty="0" err="1">
                <a:latin typeface="Franklin Gothic Demi" panose="020B0603020102020204" pitchFamily="34" charset="0"/>
              </a:rPr>
              <a:t>you</a:t>
            </a:r>
            <a:r>
              <a:rPr lang="da-DK" dirty="0">
                <a:latin typeface="Franklin Gothic Demi" panose="020B0603020102020204" pitchFamily="34" charset="0"/>
              </a:rPr>
              <a:t> </a:t>
            </a:r>
            <a:r>
              <a:rPr lang="da-DK" dirty="0" err="1">
                <a:latin typeface="Franklin Gothic Demi" panose="020B0603020102020204" pitchFamily="34" charset="0"/>
              </a:rPr>
              <a:t>can</a:t>
            </a:r>
            <a:r>
              <a:rPr lang="da-DK" dirty="0">
                <a:latin typeface="Franklin Gothic Demi" panose="020B0603020102020204" pitchFamily="34" charset="0"/>
              </a:rPr>
              <a:t> </a:t>
            </a:r>
            <a:r>
              <a:rPr lang="da-DK" dirty="0" err="1">
                <a:latin typeface="Franklin Gothic Demi" panose="020B0603020102020204" pitchFamily="34" charset="0"/>
              </a:rPr>
              <a:t>copy</a:t>
            </a:r>
            <a:r>
              <a:rPr lang="da-DK" dirty="0">
                <a:latin typeface="Franklin Gothic Demi" panose="020B0603020102020204" pitchFamily="34" charset="0"/>
              </a:rPr>
              <a:t> </a:t>
            </a:r>
            <a:r>
              <a:rPr lang="da-DK" dirty="0" err="1">
                <a:latin typeface="Franklin Gothic Demi" panose="020B0603020102020204" pitchFamily="34" charset="0"/>
              </a:rPr>
              <a:t>cards</a:t>
            </a:r>
            <a:r>
              <a:rPr lang="da-DK" dirty="0">
                <a:latin typeface="Franklin Gothic Demi" panose="020B0603020102020204" pitchFamily="34" charset="0"/>
              </a:rPr>
              <a:t> </a:t>
            </a:r>
            <a:r>
              <a:rPr lang="da-DK" dirty="0" err="1">
                <a:latin typeface="Franklin Gothic Demi" panose="020B0603020102020204" pitchFamily="34" charset="0"/>
              </a:rPr>
              <a:t>that</a:t>
            </a:r>
            <a:r>
              <a:rPr lang="da-DK" dirty="0">
                <a:latin typeface="Franklin Gothic Demi" panose="020B0603020102020204" pitchFamily="34" charset="0"/>
              </a:rPr>
              <a:t> </a:t>
            </a:r>
            <a:r>
              <a:rPr lang="da-DK" dirty="0" err="1">
                <a:latin typeface="Franklin Gothic Demi" panose="020B0603020102020204" pitchFamily="34" charset="0"/>
              </a:rPr>
              <a:t>you</a:t>
            </a:r>
            <a:r>
              <a:rPr lang="da-DK" dirty="0">
                <a:latin typeface="Franklin Gothic Demi" panose="020B0603020102020204" pitchFamily="34" charset="0"/>
              </a:rPr>
              <a:t> </a:t>
            </a:r>
            <a:r>
              <a:rPr lang="da-DK" dirty="0" err="1">
                <a:latin typeface="Franklin Gothic Demi" panose="020B0603020102020204" pitchFamily="34" charset="0"/>
              </a:rPr>
              <a:t>can</a:t>
            </a:r>
            <a:r>
              <a:rPr lang="da-DK" dirty="0">
                <a:latin typeface="Franklin Gothic Demi" panose="020B0603020102020204" pitchFamily="34" charset="0"/>
              </a:rPr>
              <a:t> </a:t>
            </a:r>
            <a:r>
              <a:rPr lang="da-DK" dirty="0" err="1">
                <a:latin typeface="Franklin Gothic Demi" panose="020B0603020102020204" pitchFamily="34" charset="0"/>
              </a:rPr>
              <a:t>paste</a:t>
            </a:r>
            <a:r>
              <a:rPr lang="da-DK" dirty="0">
                <a:latin typeface="Franklin Gothic Demi" panose="020B0603020102020204" pitchFamily="34" charset="0"/>
              </a:rPr>
              <a:t> </a:t>
            </a:r>
            <a:r>
              <a:rPr lang="da-DK" dirty="0" err="1">
                <a:latin typeface="Franklin Gothic Demi" panose="020B0603020102020204" pitchFamily="34" charset="0"/>
              </a:rPr>
              <a:t>into</a:t>
            </a:r>
            <a:r>
              <a:rPr lang="da-DK" dirty="0">
                <a:latin typeface="Franklin Gothic Demi" panose="020B0603020102020204" pitchFamily="34" charset="0"/>
              </a:rPr>
              <a:t> </a:t>
            </a:r>
            <a:r>
              <a:rPr lang="da-DK" dirty="0" err="1">
                <a:latin typeface="Franklin Gothic Demi" panose="020B0603020102020204" pitchFamily="34" charset="0"/>
              </a:rPr>
              <a:t>your</a:t>
            </a:r>
            <a:r>
              <a:rPr lang="da-DK" dirty="0">
                <a:latin typeface="Franklin Gothic Demi" panose="020B0603020102020204" pitchFamily="34" charset="0"/>
              </a:rPr>
              <a:t> </a:t>
            </a:r>
            <a:r>
              <a:rPr lang="da-DK" dirty="0" err="1">
                <a:latin typeface="Franklin Gothic Demi" panose="020B0603020102020204" pitchFamily="34" charset="0"/>
              </a:rPr>
              <a:t>presentation</a:t>
            </a:r>
            <a:r>
              <a:rPr lang="da-DK" dirty="0">
                <a:latin typeface="Franklin Gothic Demi" panose="020B0603020102020204" pitchFamily="34" charset="0"/>
              </a:rPr>
              <a:t>. </a:t>
            </a:r>
          </a:p>
        </p:txBody>
      </p:sp>
      <p:sp>
        <p:nvSpPr>
          <p:cNvPr id="33" name="Text Placeholder 3">
            <a:extLst>
              <a:ext uri="{FF2B5EF4-FFF2-40B4-BE49-F238E27FC236}">
                <a16:creationId xmlns:a16="http://schemas.microsoft.com/office/drawing/2014/main" id="{343C98BA-58E3-8A17-A571-B1EAFF31111B}"/>
              </a:ext>
            </a:extLst>
          </p:cNvPr>
          <p:cNvSpPr txBox="1">
            <a:spLocks/>
          </p:cNvSpPr>
          <p:nvPr/>
        </p:nvSpPr>
        <p:spPr>
          <a:xfrm>
            <a:off x="579438" y="2234513"/>
            <a:ext cx="5417324" cy="2388974"/>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spcBef>
                <a:spcPts val="0"/>
              </a:spcBef>
              <a:buNone/>
            </a:pPr>
            <a:r>
              <a:rPr lang="da-DK" dirty="0"/>
              <a:t>The card </a:t>
            </a:r>
            <a:r>
              <a:rPr lang="da-DK" dirty="0" err="1"/>
              <a:t>does</a:t>
            </a:r>
            <a:r>
              <a:rPr lang="da-DK" dirty="0"/>
              <a:t> </a:t>
            </a:r>
            <a:r>
              <a:rPr lang="da-DK" u="sng" dirty="0"/>
              <a:t>not</a:t>
            </a:r>
            <a:r>
              <a:rPr lang="da-DK" dirty="0"/>
              <a:t> </a:t>
            </a:r>
            <a:r>
              <a:rPr lang="da-DK" dirty="0" err="1"/>
              <a:t>keep</a:t>
            </a:r>
            <a:r>
              <a:rPr lang="da-DK" dirty="0"/>
              <a:t> the corner radius </a:t>
            </a:r>
            <a:r>
              <a:rPr lang="da-DK" dirty="0" err="1"/>
              <a:t>when</a:t>
            </a:r>
            <a:r>
              <a:rPr lang="da-DK" dirty="0"/>
              <a:t> </a:t>
            </a:r>
            <a:r>
              <a:rPr lang="da-DK" dirty="0" err="1"/>
              <a:t>resizing</a:t>
            </a:r>
            <a:r>
              <a:rPr lang="da-DK" dirty="0"/>
              <a:t>, so </a:t>
            </a:r>
            <a:r>
              <a:rPr lang="da-DK" dirty="0" err="1"/>
              <a:t>choose</a:t>
            </a:r>
            <a:r>
              <a:rPr lang="da-DK" dirty="0"/>
              <a:t> the right type </a:t>
            </a:r>
            <a:r>
              <a:rPr lang="da-DK" dirty="0" err="1"/>
              <a:t>one</a:t>
            </a:r>
            <a:r>
              <a:rPr lang="da-DK" dirty="0"/>
              <a:t> the </a:t>
            </a:r>
            <a:r>
              <a:rPr lang="da-DK" dirty="0" err="1"/>
              <a:t>following</a:t>
            </a:r>
            <a:r>
              <a:rPr lang="da-DK" dirty="0"/>
              <a:t> slides or </a:t>
            </a:r>
            <a:r>
              <a:rPr lang="da-DK" dirty="0" err="1"/>
              <a:t>try</a:t>
            </a:r>
            <a:r>
              <a:rPr lang="da-DK" dirty="0"/>
              <a:t> to </a:t>
            </a:r>
            <a:r>
              <a:rPr lang="da-DK" dirty="0" err="1"/>
              <a:t>recreate</a:t>
            </a:r>
            <a:r>
              <a:rPr lang="da-DK" dirty="0"/>
              <a:t> </a:t>
            </a:r>
            <a:r>
              <a:rPr lang="da-DK" dirty="0">
                <a:latin typeface="+mn-lt"/>
              </a:rPr>
              <a:t>the</a:t>
            </a:r>
            <a:r>
              <a:rPr lang="da-DK" dirty="0"/>
              <a:t> same radius.</a:t>
            </a:r>
          </a:p>
          <a:p>
            <a:pPr marL="0" indent="0">
              <a:spcBef>
                <a:spcPts val="0"/>
              </a:spcBef>
              <a:buNone/>
            </a:pPr>
            <a:r>
              <a:rPr lang="da-DK" dirty="0" err="1"/>
              <a:t>Use</a:t>
            </a:r>
            <a:r>
              <a:rPr lang="da-DK" dirty="0"/>
              <a:t> the </a:t>
            </a:r>
            <a:r>
              <a:rPr lang="da-DK" dirty="0" err="1"/>
              <a:t>yellow</a:t>
            </a:r>
            <a:r>
              <a:rPr lang="da-DK" dirty="0"/>
              <a:t> handle on the corner of the card to </a:t>
            </a:r>
            <a:r>
              <a:rPr lang="da-DK" dirty="0" err="1"/>
              <a:t>adjust</a:t>
            </a:r>
            <a:r>
              <a:rPr lang="da-DK" dirty="0"/>
              <a:t> the radius of the card.</a:t>
            </a:r>
          </a:p>
          <a:p>
            <a:pPr marL="0" indent="0">
              <a:spcBef>
                <a:spcPts val="0"/>
              </a:spcBef>
              <a:buNone/>
            </a:pPr>
            <a:endParaRPr lang="da-DK" dirty="0"/>
          </a:p>
          <a:p>
            <a:pPr marL="0" indent="0">
              <a:spcBef>
                <a:spcPts val="0"/>
              </a:spcBef>
              <a:buNone/>
            </a:pPr>
            <a:r>
              <a:rPr lang="da-DK" dirty="0"/>
              <a:t>Change the </a:t>
            </a:r>
            <a:r>
              <a:rPr lang="da-DK" dirty="0" err="1"/>
              <a:t>color</a:t>
            </a:r>
            <a:r>
              <a:rPr lang="da-DK" dirty="0"/>
              <a:t> of the card(s) by </a:t>
            </a:r>
            <a:r>
              <a:rPr lang="da-DK" dirty="0" err="1"/>
              <a:t>clicking</a:t>
            </a:r>
            <a:r>
              <a:rPr lang="da-DK" dirty="0"/>
              <a:t> on ”</a:t>
            </a:r>
            <a:r>
              <a:rPr lang="da-DK" dirty="0" err="1"/>
              <a:t>shape</a:t>
            </a:r>
            <a:r>
              <a:rPr lang="da-DK" dirty="0"/>
              <a:t> </a:t>
            </a:r>
            <a:r>
              <a:rPr lang="da-DK" dirty="0" err="1"/>
              <a:t>fill</a:t>
            </a:r>
            <a:r>
              <a:rPr lang="da-DK" dirty="0"/>
              <a:t>” and </a:t>
            </a:r>
            <a:r>
              <a:rPr lang="da-DK" dirty="0" err="1"/>
              <a:t>pick</a:t>
            </a:r>
            <a:r>
              <a:rPr lang="da-DK" dirty="0"/>
              <a:t> from the </a:t>
            </a:r>
            <a:r>
              <a:rPr lang="da-DK" dirty="0" err="1"/>
              <a:t>twoday</a:t>
            </a:r>
            <a:r>
              <a:rPr lang="da-DK" dirty="0"/>
              <a:t> brand </a:t>
            </a:r>
            <a:r>
              <a:rPr lang="da-DK" dirty="0" err="1"/>
              <a:t>colors</a:t>
            </a:r>
            <a:r>
              <a:rPr lang="da-DK" dirty="0"/>
              <a:t> on the top </a:t>
            </a:r>
            <a:r>
              <a:rPr lang="da-DK" dirty="0" err="1"/>
              <a:t>row</a:t>
            </a:r>
            <a:r>
              <a:rPr lang="da-DK" dirty="0"/>
              <a:t>. </a:t>
            </a:r>
          </a:p>
        </p:txBody>
      </p:sp>
      <p:pic>
        <p:nvPicPr>
          <p:cNvPr id="34" name="Billede 6">
            <a:extLst>
              <a:ext uri="{FF2B5EF4-FFF2-40B4-BE49-F238E27FC236}">
                <a16:creationId xmlns:a16="http://schemas.microsoft.com/office/drawing/2014/main" id="{F2A37E5D-73AF-BEB7-A67F-EA74E2201F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95239" y="1430059"/>
            <a:ext cx="5454000" cy="2033290"/>
          </a:xfrm>
          <a:prstGeom prst="rect">
            <a:avLst/>
          </a:prstGeom>
        </p:spPr>
      </p:pic>
      <p:sp>
        <p:nvSpPr>
          <p:cNvPr id="35" name="Ellipse 7">
            <a:extLst>
              <a:ext uri="{FF2B5EF4-FFF2-40B4-BE49-F238E27FC236}">
                <a16:creationId xmlns:a16="http://schemas.microsoft.com/office/drawing/2014/main" id="{2EAD8DA7-13F4-7E63-866C-FEC929C92FAC}"/>
              </a:ext>
            </a:extLst>
          </p:cNvPr>
          <p:cNvSpPr/>
          <p:nvPr/>
        </p:nvSpPr>
        <p:spPr>
          <a:xfrm rot="16200000">
            <a:off x="6410972" y="1463415"/>
            <a:ext cx="243918" cy="243918"/>
          </a:xfrm>
          <a:prstGeom prst="ellipse">
            <a:avLst/>
          </a:prstGeom>
          <a:no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36" name="Grafik 8">
            <a:extLst>
              <a:ext uri="{FF2B5EF4-FFF2-40B4-BE49-F238E27FC236}">
                <a16:creationId xmlns:a16="http://schemas.microsoft.com/office/drawing/2014/main" id="{BF22B51B-C654-5D95-6588-A30093A5FDD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410972" y="1072515"/>
            <a:ext cx="253139" cy="350499"/>
          </a:xfrm>
          <a:prstGeom prst="rect">
            <a:avLst/>
          </a:prstGeom>
        </p:spPr>
      </p:pic>
      <p:pic>
        <p:nvPicPr>
          <p:cNvPr id="37" name="Picture 36" descr="A screenshot of a computer&#10;&#10;Description automatically generated">
            <a:extLst>
              <a:ext uri="{FF2B5EF4-FFF2-40B4-BE49-F238E27FC236}">
                <a16:creationId xmlns:a16="http://schemas.microsoft.com/office/drawing/2014/main" id="{FCCCEB14-E913-48EF-9D37-B4543BE55F24}"/>
              </a:ext>
            </a:extLst>
          </p:cNvPr>
          <p:cNvPicPr>
            <a:picLocks noChangeAspect="1"/>
          </p:cNvPicPr>
          <p:nvPr/>
        </p:nvPicPr>
        <p:blipFill>
          <a:blip r:embed="rId5"/>
          <a:stretch>
            <a:fillRect/>
          </a:stretch>
        </p:blipFill>
        <p:spPr>
          <a:xfrm>
            <a:off x="6195239" y="3720198"/>
            <a:ext cx="4465714" cy="1918602"/>
          </a:xfrm>
          <a:prstGeom prst="roundRect">
            <a:avLst/>
          </a:prstGeom>
        </p:spPr>
      </p:pic>
      <p:pic>
        <p:nvPicPr>
          <p:cNvPr id="38" name="Grafik 8">
            <a:extLst>
              <a:ext uri="{FF2B5EF4-FFF2-40B4-BE49-F238E27FC236}">
                <a16:creationId xmlns:a16="http://schemas.microsoft.com/office/drawing/2014/main" id="{784FEDD9-6076-C5ED-3A3A-9698AFB05B9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630172" y="3531235"/>
            <a:ext cx="253139" cy="350499"/>
          </a:xfrm>
          <a:prstGeom prst="rect">
            <a:avLst/>
          </a:prstGeom>
        </p:spPr>
      </p:pic>
      <p:sp>
        <p:nvSpPr>
          <p:cNvPr id="39" name="Rounded Rectangle 38">
            <a:extLst>
              <a:ext uri="{FF2B5EF4-FFF2-40B4-BE49-F238E27FC236}">
                <a16:creationId xmlns:a16="http://schemas.microsoft.com/office/drawing/2014/main" id="{6B6BC365-EE4A-C268-1F1D-114E60E71165}"/>
              </a:ext>
            </a:extLst>
          </p:cNvPr>
          <p:cNvSpPr/>
          <p:nvPr/>
        </p:nvSpPr>
        <p:spPr>
          <a:xfrm>
            <a:off x="7670202" y="4679576"/>
            <a:ext cx="1570617" cy="207384"/>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pic>
        <p:nvPicPr>
          <p:cNvPr id="40" name="Grafik 8">
            <a:extLst>
              <a:ext uri="{FF2B5EF4-FFF2-40B4-BE49-F238E27FC236}">
                <a16:creationId xmlns:a16="http://schemas.microsoft.com/office/drawing/2014/main" id="{302E4255-EADE-AFAF-760D-C77D16B3C97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636012" y="4341132"/>
            <a:ext cx="253139" cy="350499"/>
          </a:xfrm>
          <a:prstGeom prst="rect">
            <a:avLst/>
          </a:prstGeom>
        </p:spPr>
      </p:pic>
    </p:spTree>
    <p:extLst>
      <p:ext uri="{BB962C8B-B14F-4D97-AF65-F5344CB8AC3E}">
        <p14:creationId xmlns:p14="http://schemas.microsoft.com/office/powerpoint/2010/main" val="90189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CE7B547A-40CA-887A-51A1-FA8287DBFBA5}"/>
              </a:ext>
            </a:extLst>
          </p:cNvPr>
          <p:cNvSpPr>
            <a:spLocks noGrp="1"/>
          </p:cNvSpPr>
          <p:nvPr>
            <p:ph type="title"/>
          </p:nvPr>
        </p:nvSpPr>
        <p:spPr>
          <a:xfrm>
            <a:off x="587375" y="476251"/>
            <a:ext cx="11017250" cy="865188"/>
          </a:xfrm>
        </p:spPr>
        <p:txBody>
          <a:bodyPr/>
          <a:lstStyle/>
          <a:p>
            <a:r>
              <a:rPr lang="en-NO" dirty="0"/>
              <a:t>Cards </a:t>
            </a:r>
            <a:r>
              <a:rPr lang="da-DK" dirty="0"/>
              <a:t>(2 columns)</a:t>
            </a:r>
            <a:endParaRPr lang="en-NO" dirty="0"/>
          </a:p>
        </p:txBody>
      </p:sp>
      <p:sp>
        <p:nvSpPr>
          <p:cNvPr id="44" name="Text Placeholder 3">
            <a:extLst>
              <a:ext uri="{FF2B5EF4-FFF2-40B4-BE49-F238E27FC236}">
                <a16:creationId xmlns:a16="http://schemas.microsoft.com/office/drawing/2014/main" id="{3299DE08-A89B-9EFF-E287-F993F878A3DC}"/>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dirty="0" err="1">
                <a:latin typeface="+mn-lt"/>
              </a:rPr>
              <a:t>Copy</a:t>
            </a:r>
            <a:r>
              <a:rPr lang="da-DK" dirty="0">
                <a:latin typeface="+mn-lt"/>
              </a:rPr>
              <a:t>/</a:t>
            </a:r>
            <a:r>
              <a:rPr lang="da-DK" dirty="0" err="1">
                <a:latin typeface="+mn-lt"/>
              </a:rPr>
              <a:t>paste</a:t>
            </a:r>
            <a:r>
              <a:rPr lang="da-DK" dirty="0">
                <a:latin typeface="+mn-lt"/>
              </a:rPr>
              <a:t> </a:t>
            </a:r>
            <a:r>
              <a:rPr lang="da-DK" dirty="0" err="1">
                <a:latin typeface="+mn-lt"/>
              </a:rPr>
              <a:t>any</a:t>
            </a:r>
            <a:r>
              <a:rPr lang="da-DK" dirty="0">
                <a:latin typeface="+mn-lt"/>
              </a:rPr>
              <a:t> </a:t>
            </a:r>
            <a:r>
              <a:rPr lang="da-DK" dirty="0" err="1">
                <a:latin typeface="+mn-lt"/>
              </a:rPr>
              <a:t>box</a:t>
            </a:r>
            <a:r>
              <a:rPr lang="da-DK" dirty="0">
                <a:latin typeface="+mn-lt"/>
              </a:rPr>
              <a:t> to </a:t>
            </a:r>
            <a:r>
              <a:rPr lang="da-DK" dirty="0" err="1">
                <a:latin typeface="+mn-lt"/>
              </a:rPr>
              <a:t>create</a:t>
            </a:r>
            <a:r>
              <a:rPr lang="da-DK" dirty="0">
                <a:latin typeface="+mn-lt"/>
              </a:rPr>
              <a:t> 2 column layouts. Change the </a:t>
            </a:r>
            <a:r>
              <a:rPr lang="da-DK" dirty="0" err="1">
                <a:latin typeface="+mn-lt"/>
              </a:rPr>
              <a:t>shape</a:t>
            </a:r>
            <a:r>
              <a:rPr lang="da-DK" dirty="0">
                <a:latin typeface="+mn-lt"/>
              </a:rPr>
              <a:t> </a:t>
            </a:r>
            <a:r>
              <a:rPr lang="da-DK" dirty="0" err="1">
                <a:latin typeface="+mn-lt"/>
              </a:rPr>
              <a:t>fill</a:t>
            </a:r>
            <a:r>
              <a:rPr lang="da-DK" dirty="0">
                <a:latin typeface="+mn-lt"/>
              </a:rPr>
              <a:t> </a:t>
            </a:r>
            <a:r>
              <a:rPr lang="da-DK" dirty="0" err="1">
                <a:latin typeface="+mn-lt"/>
              </a:rPr>
              <a:t>colors</a:t>
            </a:r>
            <a:r>
              <a:rPr lang="da-DK" dirty="0">
                <a:latin typeface="+mn-lt"/>
              </a:rPr>
              <a:t> to </a:t>
            </a:r>
            <a:r>
              <a:rPr lang="da-DK" dirty="0" err="1">
                <a:latin typeface="+mn-lt"/>
              </a:rPr>
              <a:t>suit</a:t>
            </a:r>
            <a:r>
              <a:rPr lang="da-DK" dirty="0">
                <a:latin typeface="+mn-lt"/>
              </a:rPr>
              <a:t> </a:t>
            </a:r>
            <a:r>
              <a:rPr lang="da-DK" dirty="0" err="1">
                <a:latin typeface="+mn-lt"/>
              </a:rPr>
              <a:t>your</a:t>
            </a:r>
            <a:r>
              <a:rPr lang="da-DK" dirty="0">
                <a:latin typeface="+mn-lt"/>
              </a:rPr>
              <a:t> </a:t>
            </a:r>
            <a:r>
              <a:rPr lang="da-DK" dirty="0" err="1">
                <a:latin typeface="+mn-lt"/>
              </a:rPr>
              <a:t>needs</a:t>
            </a:r>
            <a:r>
              <a:rPr lang="da-DK" dirty="0">
                <a:latin typeface="+mn-lt"/>
              </a:rPr>
              <a:t>. </a:t>
            </a:r>
          </a:p>
          <a:p>
            <a:pPr marL="0" indent="0">
              <a:buNone/>
            </a:pPr>
            <a:endParaRPr lang="en-NO" dirty="0">
              <a:latin typeface="+mn-lt"/>
            </a:endParaRPr>
          </a:p>
        </p:txBody>
      </p:sp>
      <p:sp>
        <p:nvSpPr>
          <p:cNvPr id="45" name="Afrundet rektangel 5">
            <a:extLst>
              <a:ext uri="{FF2B5EF4-FFF2-40B4-BE49-F238E27FC236}">
                <a16:creationId xmlns:a16="http://schemas.microsoft.com/office/drawing/2014/main" id="{98B4BBDE-8AB1-F594-CC19-4C40BD3E68CF}"/>
              </a:ext>
            </a:extLst>
          </p:cNvPr>
          <p:cNvSpPr/>
          <p:nvPr/>
        </p:nvSpPr>
        <p:spPr>
          <a:xfrm>
            <a:off x="6203950" y="1989137"/>
            <a:ext cx="5400675" cy="3887787"/>
          </a:xfrm>
          <a:prstGeom prst="roundRect">
            <a:avLst>
              <a:gd name="adj" fmla="val 768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46" name="Afrundet rektangel 4">
            <a:extLst>
              <a:ext uri="{FF2B5EF4-FFF2-40B4-BE49-F238E27FC236}">
                <a16:creationId xmlns:a16="http://schemas.microsoft.com/office/drawing/2014/main" id="{FAE32641-8CFF-DDE2-2398-D75436C241F5}"/>
              </a:ext>
            </a:extLst>
          </p:cNvPr>
          <p:cNvSpPr/>
          <p:nvPr/>
        </p:nvSpPr>
        <p:spPr>
          <a:xfrm>
            <a:off x="587375" y="1992540"/>
            <a:ext cx="5400675" cy="2364376"/>
          </a:xfrm>
          <a:prstGeom prst="roundRect">
            <a:avLst>
              <a:gd name="adj" fmla="val 1261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26643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F5A807E6-52A7-872B-7050-9F05941C61FF}"/>
              </a:ext>
            </a:extLst>
          </p:cNvPr>
          <p:cNvSpPr>
            <a:spLocks noGrp="1"/>
          </p:cNvSpPr>
          <p:nvPr>
            <p:ph type="title"/>
          </p:nvPr>
        </p:nvSpPr>
        <p:spPr>
          <a:xfrm>
            <a:off x="587375" y="476251"/>
            <a:ext cx="11017250" cy="865188"/>
          </a:xfrm>
        </p:spPr>
        <p:txBody>
          <a:bodyPr/>
          <a:lstStyle/>
          <a:p>
            <a:r>
              <a:rPr lang="en-NO" dirty="0"/>
              <a:t>Cards </a:t>
            </a:r>
            <a:r>
              <a:rPr lang="da-DK" dirty="0"/>
              <a:t>(3 columns)</a:t>
            </a:r>
            <a:endParaRPr lang="en-NO" dirty="0"/>
          </a:p>
        </p:txBody>
      </p:sp>
      <p:sp>
        <p:nvSpPr>
          <p:cNvPr id="50" name="Text Placeholder 3">
            <a:extLst>
              <a:ext uri="{FF2B5EF4-FFF2-40B4-BE49-F238E27FC236}">
                <a16:creationId xmlns:a16="http://schemas.microsoft.com/office/drawing/2014/main" id="{1CC70CE0-CB38-C66A-1D2A-FF900A5BA823}"/>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dirty="0" err="1">
                <a:latin typeface="+mn-lt"/>
              </a:rPr>
              <a:t>Copy</a:t>
            </a:r>
            <a:r>
              <a:rPr lang="da-DK" dirty="0">
                <a:latin typeface="+mn-lt"/>
              </a:rPr>
              <a:t>/</a:t>
            </a:r>
            <a:r>
              <a:rPr lang="da-DK" dirty="0" err="1">
                <a:latin typeface="+mn-lt"/>
              </a:rPr>
              <a:t>paste</a:t>
            </a:r>
            <a:r>
              <a:rPr lang="da-DK" dirty="0">
                <a:latin typeface="+mn-lt"/>
              </a:rPr>
              <a:t> </a:t>
            </a:r>
            <a:r>
              <a:rPr lang="da-DK" dirty="0" err="1">
                <a:latin typeface="+mn-lt"/>
              </a:rPr>
              <a:t>any</a:t>
            </a:r>
            <a:r>
              <a:rPr lang="da-DK" dirty="0">
                <a:latin typeface="+mn-lt"/>
              </a:rPr>
              <a:t> </a:t>
            </a:r>
            <a:r>
              <a:rPr lang="da-DK" dirty="0" err="1">
                <a:latin typeface="+mn-lt"/>
              </a:rPr>
              <a:t>box</a:t>
            </a:r>
            <a:r>
              <a:rPr lang="da-DK" dirty="0">
                <a:latin typeface="+mn-lt"/>
              </a:rPr>
              <a:t> to </a:t>
            </a:r>
            <a:r>
              <a:rPr lang="da-DK" dirty="0" err="1">
                <a:latin typeface="+mn-lt"/>
              </a:rPr>
              <a:t>create</a:t>
            </a:r>
            <a:r>
              <a:rPr lang="da-DK" dirty="0">
                <a:latin typeface="+mn-lt"/>
              </a:rPr>
              <a:t> 2 column layouts. Change the </a:t>
            </a:r>
            <a:r>
              <a:rPr lang="da-DK" dirty="0" err="1">
                <a:latin typeface="+mn-lt"/>
              </a:rPr>
              <a:t>shape</a:t>
            </a:r>
            <a:r>
              <a:rPr lang="da-DK" dirty="0">
                <a:latin typeface="+mn-lt"/>
              </a:rPr>
              <a:t> </a:t>
            </a:r>
            <a:r>
              <a:rPr lang="da-DK" dirty="0" err="1">
                <a:latin typeface="+mn-lt"/>
              </a:rPr>
              <a:t>fill</a:t>
            </a:r>
            <a:r>
              <a:rPr lang="da-DK" dirty="0">
                <a:latin typeface="+mn-lt"/>
              </a:rPr>
              <a:t> </a:t>
            </a:r>
            <a:r>
              <a:rPr lang="da-DK" dirty="0" err="1">
                <a:latin typeface="+mn-lt"/>
              </a:rPr>
              <a:t>colors</a:t>
            </a:r>
            <a:r>
              <a:rPr lang="da-DK" dirty="0">
                <a:latin typeface="+mn-lt"/>
              </a:rPr>
              <a:t> to </a:t>
            </a:r>
            <a:r>
              <a:rPr lang="da-DK" dirty="0" err="1">
                <a:latin typeface="+mn-lt"/>
              </a:rPr>
              <a:t>suit</a:t>
            </a:r>
            <a:r>
              <a:rPr lang="da-DK" dirty="0">
                <a:latin typeface="+mn-lt"/>
              </a:rPr>
              <a:t> </a:t>
            </a:r>
            <a:r>
              <a:rPr lang="da-DK" dirty="0" err="1">
                <a:latin typeface="+mn-lt"/>
              </a:rPr>
              <a:t>your</a:t>
            </a:r>
            <a:r>
              <a:rPr lang="da-DK" dirty="0">
                <a:latin typeface="+mn-lt"/>
              </a:rPr>
              <a:t> </a:t>
            </a:r>
            <a:r>
              <a:rPr lang="da-DK" dirty="0" err="1">
                <a:latin typeface="+mn-lt"/>
              </a:rPr>
              <a:t>needs</a:t>
            </a:r>
            <a:r>
              <a:rPr lang="da-DK" dirty="0">
                <a:latin typeface="+mn-lt"/>
              </a:rPr>
              <a:t>. </a:t>
            </a:r>
          </a:p>
          <a:p>
            <a:pPr marL="0" indent="0">
              <a:buNone/>
            </a:pPr>
            <a:endParaRPr lang="en-NO" dirty="0">
              <a:latin typeface="+mn-lt"/>
            </a:endParaRPr>
          </a:p>
        </p:txBody>
      </p:sp>
      <p:sp>
        <p:nvSpPr>
          <p:cNvPr id="51" name="Afrundet rektangel 4">
            <a:extLst>
              <a:ext uri="{FF2B5EF4-FFF2-40B4-BE49-F238E27FC236}">
                <a16:creationId xmlns:a16="http://schemas.microsoft.com/office/drawing/2014/main" id="{EA601331-8522-BA22-0D92-C38896F69E5A}"/>
              </a:ext>
            </a:extLst>
          </p:cNvPr>
          <p:cNvSpPr/>
          <p:nvPr/>
        </p:nvSpPr>
        <p:spPr>
          <a:xfrm>
            <a:off x="587376" y="1989138"/>
            <a:ext cx="3529012" cy="1871662"/>
          </a:xfrm>
          <a:prstGeom prst="roundRect">
            <a:avLst>
              <a:gd name="adj" fmla="val 1573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2" name="Afrundet rektangel 5">
            <a:extLst>
              <a:ext uri="{FF2B5EF4-FFF2-40B4-BE49-F238E27FC236}">
                <a16:creationId xmlns:a16="http://schemas.microsoft.com/office/drawing/2014/main" id="{E867418C-2A83-6D9F-85BC-047DAE884D6F}"/>
              </a:ext>
            </a:extLst>
          </p:cNvPr>
          <p:cNvSpPr/>
          <p:nvPr/>
        </p:nvSpPr>
        <p:spPr>
          <a:xfrm>
            <a:off x="4330701" y="1989137"/>
            <a:ext cx="3529012" cy="2879726"/>
          </a:xfrm>
          <a:prstGeom prst="roundRect">
            <a:avLst>
              <a:gd name="adj" fmla="val 102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3" name="Afrundet rektangel 6">
            <a:extLst>
              <a:ext uri="{FF2B5EF4-FFF2-40B4-BE49-F238E27FC236}">
                <a16:creationId xmlns:a16="http://schemas.microsoft.com/office/drawing/2014/main" id="{31BEB540-47B5-0F55-5C28-AC9EED67AF1A}"/>
              </a:ext>
            </a:extLst>
          </p:cNvPr>
          <p:cNvSpPr/>
          <p:nvPr/>
        </p:nvSpPr>
        <p:spPr>
          <a:xfrm>
            <a:off x="8075613" y="1989138"/>
            <a:ext cx="3529012" cy="3887787"/>
          </a:xfrm>
          <a:prstGeom prst="roundRect">
            <a:avLst>
              <a:gd name="adj" fmla="val 85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435945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48EF375E-B3BE-6214-CA3E-B1635D3BF0A9}"/>
              </a:ext>
            </a:extLst>
          </p:cNvPr>
          <p:cNvSpPr>
            <a:spLocks noGrp="1"/>
          </p:cNvSpPr>
          <p:nvPr>
            <p:ph type="title"/>
          </p:nvPr>
        </p:nvSpPr>
        <p:spPr>
          <a:xfrm>
            <a:off x="587375" y="476251"/>
            <a:ext cx="11017250" cy="865188"/>
          </a:xfrm>
        </p:spPr>
        <p:txBody>
          <a:bodyPr/>
          <a:lstStyle/>
          <a:p>
            <a:r>
              <a:rPr lang="en-NO" dirty="0"/>
              <a:t>Cards </a:t>
            </a:r>
            <a:r>
              <a:rPr lang="da-DK" dirty="0"/>
              <a:t>(4 columns)</a:t>
            </a:r>
            <a:endParaRPr lang="en-NO" dirty="0"/>
          </a:p>
        </p:txBody>
      </p:sp>
      <p:sp>
        <p:nvSpPr>
          <p:cNvPr id="57" name="Text Placeholder 3">
            <a:extLst>
              <a:ext uri="{FF2B5EF4-FFF2-40B4-BE49-F238E27FC236}">
                <a16:creationId xmlns:a16="http://schemas.microsoft.com/office/drawing/2014/main" id="{8F5B4537-C75C-3F90-D216-699F276A1EF1}"/>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dirty="0" err="1">
                <a:latin typeface="+mn-lt"/>
              </a:rPr>
              <a:t>Copy</a:t>
            </a:r>
            <a:r>
              <a:rPr lang="da-DK" dirty="0">
                <a:latin typeface="+mn-lt"/>
              </a:rPr>
              <a:t>/</a:t>
            </a:r>
            <a:r>
              <a:rPr lang="da-DK" dirty="0" err="1">
                <a:latin typeface="+mn-lt"/>
              </a:rPr>
              <a:t>paste</a:t>
            </a:r>
            <a:r>
              <a:rPr lang="da-DK" dirty="0">
                <a:latin typeface="+mn-lt"/>
              </a:rPr>
              <a:t> </a:t>
            </a:r>
            <a:r>
              <a:rPr lang="da-DK" dirty="0" err="1">
                <a:latin typeface="+mn-lt"/>
              </a:rPr>
              <a:t>any</a:t>
            </a:r>
            <a:r>
              <a:rPr lang="da-DK" dirty="0">
                <a:latin typeface="+mn-lt"/>
              </a:rPr>
              <a:t> </a:t>
            </a:r>
            <a:r>
              <a:rPr lang="da-DK" dirty="0" err="1">
                <a:latin typeface="+mn-lt"/>
              </a:rPr>
              <a:t>box</a:t>
            </a:r>
            <a:r>
              <a:rPr lang="da-DK" dirty="0">
                <a:latin typeface="+mn-lt"/>
              </a:rPr>
              <a:t> to </a:t>
            </a:r>
            <a:r>
              <a:rPr lang="da-DK" dirty="0" err="1">
                <a:latin typeface="+mn-lt"/>
              </a:rPr>
              <a:t>create</a:t>
            </a:r>
            <a:r>
              <a:rPr lang="da-DK" dirty="0">
                <a:latin typeface="+mn-lt"/>
              </a:rPr>
              <a:t> 2 column layouts. Change the </a:t>
            </a:r>
            <a:r>
              <a:rPr lang="da-DK" dirty="0" err="1">
                <a:latin typeface="+mn-lt"/>
              </a:rPr>
              <a:t>shape</a:t>
            </a:r>
            <a:r>
              <a:rPr lang="da-DK" dirty="0">
                <a:latin typeface="+mn-lt"/>
              </a:rPr>
              <a:t> </a:t>
            </a:r>
            <a:r>
              <a:rPr lang="da-DK" dirty="0" err="1">
                <a:latin typeface="+mn-lt"/>
              </a:rPr>
              <a:t>fill</a:t>
            </a:r>
            <a:r>
              <a:rPr lang="da-DK" dirty="0">
                <a:latin typeface="+mn-lt"/>
              </a:rPr>
              <a:t> </a:t>
            </a:r>
            <a:r>
              <a:rPr lang="da-DK" dirty="0" err="1">
                <a:latin typeface="+mn-lt"/>
              </a:rPr>
              <a:t>colors</a:t>
            </a:r>
            <a:r>
              <a:rPr lang="da-DK" dirty="0">
                <a:latin typeface="+mn-lt"/>
              </a:rPr>
              <a:t> to </a:t>
            </a:r>
            <a:r>
              <a:rPr lang="da-DK" dirty="0" err="1">
                <a:latin typeface="+mn-lt"/>
              </a:rPr>
              <a:t>suit</a:t>
            </a:r>
            <a:r>
              <a:rPr lang="da-DK" dirty="0">
                <a:latin typeface="+mn-lt"/>
              </a:rPr>
              <a:t> </a:t>
            </a:r>
            <a:r>
              <a:rPr lang="da-DK" dirty="0" err="1">
                <a:latin typeface="+mn-lt"/>
              </a:rPr>
              <a:t>your</a:t>
            </a:r>
            <a:r>
              <a:rPr lang="da-DK" dirty="0">
                <a:latin typeface="+mn-lt"/>
              </a:rPr>
              <a:t> </a:t>
            </a:r>
            <a:r>
              <a:rPr lang="da-DK" dirty="0" err="1">
                <a:latin typeface="+mn-lt"/>
              </a:rPr>
              <a:t>needs</a:t>
            </a:r>
            <a:r>
              <a:rPr lang="da-DK" dirty="0">
                <a:latin typeface="+mn-lt"/>
              </a:rPr>
              <a:t>. </a:t>
            </a:r>
          </a:p>
          <a:p>
            <a:pPr marL="0" indent="0">
              <a:buNone/>
            </a:pPr>
            <a:endParaRPr lang="en-NO" dirty="0">
              <a:latin typeface="+mn-lt"/>
            </a:endParaRPr>
          </a:p>
        </p:txBody>
      </p:sp>
      <p:sp>
        <p:nvSpPr>
          <p:cNvPr id="58" name="Afrundet rektangel 4">
            <a:extLst>
              <a:ext uri="{FF2B5EF4-FFF2-40B4-BE49-F238E27FC236}">
                <a16:creationId xmlns:a16="http://schemas.microsoft.com/office/drawing/2014/main" id="{7169B07E-7256-727B-B5F7-524BA6109614}"/>
              </a:ext>
            </a:extLst>
          </p:cNvPr>
          <p:cNvSpPr/>
          <p:nvPr/>
        </p:nvSpPr>
        <p:spPr>
          <a:xfrm>
            <a:off x="587376" y="1989137"/>
            <a:ext cx="2592388" cy="2376487"/>
          </a:xfrm>
          <a:prstGeom prst="roundRect">
            <a:avLst>
              <a:gd name="adj" fmla="val 1300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59" name="Afrundet rektangel 5">
            <a:extLst>
              <a:ext uri="{FF2B5EF4-FFF2-40B4-BE49-F238E27FC236}">
                <a16:creationId xmlns:a16="http://schemas.microsoft.com/office/drawing/2014/main" id="{A4F0C7AE-A25E-A2C7-77F4-2CC981004DF9}"/>
              </a:ext>
            </a:extLst>
          </p:cNvPr>
          <p:cNvSpPr/>
          <p:nvPr/>
        </p:nvSpPr>
        <p:spPr>
          <a:xfrm>
            <a:off x="3395662" y="1989138"/>
            <a:ext cx="2592388" cy="2879725"/>
          </a:xfrm>
          <a:prstGeom prst="roundRect">
            <a:avLst>
              <a:gd name="adj" fmla="val 123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0" name="Afrundet rektangel 6">
            <a:extLst>
              <a:ext uri="{FF2B5EF4-FFF2-40B4-BE49-F238E27FC236}">
                <a16:creationId xmlns:a16="http://schemas.microsoft.com/office/drawing/2014/main" id="{F225170C-C8B6-6061-782A-FBF28E3B523A}"/>
              </a:ext>
            </a:extLst>
          </p:cNvPr>
          <p:cNvSpPr/>
          <p:nvPr/>
        </p:nvSpPr>
        <p:spPr>
          <a:xfrm>
            <a:off x="6203950" y="1989138"/>
            <a:ext cx="2592388" cy="3384550"/>
          </a:xfrm>
          <a:prstGeom prst="roundRect">
            <a:avLst>
              <a:gd name="adj" fmla="val 106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1" name="Afrundet rektangel 7">
            <a:extLst>
              <a:ext uri="{FF2B5EF4-FFF2-40B4-BE49-F238E27FC236}">
                <a16:creationId xmlns:a16="http://schemas.microsoft.com/office/drawing/2014/main" id="{B61DFA5E-F2A4-3B4E-8686-31914CC9D1A8}"/>
              </a:ext>
            </a:extLst>
          </p:cNvPr>
          <p:cNvSpPr/>
          <p:nvPr/>
        </p:nvSpPr>
        <p:spPr>
          <a:xfrm>
            <a:off x="9012238" y="1989137"/>
            <a:ext cx="2592388" cy="3887787"/>
          </a:xfrm>
          <a:prstGeom prst="roundRect">
            <a:avLst>
              <a:gd name="adj" fmla="val 1162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3908433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BB9FC831-E29E-4928-71D3-3FA6F5A2572C}"/>
              </a:ext>
            </a:extLst>
          </p:cNvPr>
          <p:cNvSpPr>
            <a:spLocks noGrp="1"/>
          </p:cNvSpPr>
          <p:nvPr>
            <p:ph type="title"/>
          </p:nvPr>
        </p:nvSpPr>
        <p:spPr>
          <a:xfrm>
            <a:off x="587375" y="476251"/>
            <a:ext cx="11017250" cy="865188"/>
          </a:xfrm>
        </p:spPr>
        <p:txBody>
          <a:bodyPr/>
          <a:lstStyle/>
          <a:p>
            <a:r>
              <a:rPr lang="en-NO" dirty="0"/>
              <a:t>Cards </a:t>
            </a:r>
            <a:r>
              <a:rPr lang="da-DK" dirty="0"/>
              <a:t>(6 columns)</a:t>
            </a:r>
            <a:endParaRPr lang="en-NO" dirty="0"/>
          </a:p>
        </p:txBody>
      </p:sp>
      <p:sp>
        <p:nvSpPr>
          <p:cNvPr id="65" name="Text Placeholder 3">
            <a:extLst>
              <a:ext uri="{FF2B5EF4-FFF2-40B4-BE49-F238E27FC236}">
                <a16:creationId xmlns:a16="http://schemas.microsoft.com/office/drawing/2014/main" id="{CF116424-B74E-EE55-C28D-8D6D4D572D61}"/>
              </a:ext>
            </a:extLst>
          </p:cNvPr>
          <p:cNvSpPr txBox="1">
            <a:spLocks/>
          </p:cNvSpPr>
          <p:nvPr/>
        </p:nvSpPr>
        <p:spPr>
          <a:xfrm>
            <a:off x="579438" y="1480658"/>
            <a:ext cx="8432800"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da-DK" dirty="0" err="1">
                <a:latin typeface="+mn-lt"/>
              </a:rPr>
              <a:t>Copy</a:t>
            </a:r>
            <a:r>
              <a:rPr lang="da-DK" dirty="0">
                <a:latin typeface="+mn-lt"/>
              </a:rPr>
              <a:t>/</a:t>
            </a:r>
            <a:r>
              <a:rPr lang="da-DK" dirty="0" err="1">
                <a:latin typeface="+mn-lt"/>
              </a:rPr>
              <a:t>paste</a:t>
            </a:r>
            <a:r>
              <a:rPr lang="da-DK" dirty="0">
                <a:latin typeface="+mn-lt"/>
              </a:rPr>
              <a:t> </a:t>
            </a:r>
            <a:r>
              <a:rPr lang="da-DK" dirty="0" err="1">
                <a:latin typeface="+mn-lt"/>
              </a:rPr>
              <a:t>any</a:t>
            </a:r>
            <a:r>
              <a:rPr lang="da-DK" dirty="0">
                <a:latin typeface="+mn-lt"/>
              </a:rPr>
              <a:t> </a:t>
            </a:r>
            <a:r>
              <a:rPr lang="da-DK" dirty="0" err="1">
                <a:latin typeface="+mn-lt"/>
              </a:rPr>
              <a:t>box</a:t>
            </a:r>
            <a:r>
              <a:rPr lang="da-DK" dirty="0">
                <a:latin typeface="+mn-lt"/>
              </a:rPr>
              <a:t> to </a:t>
            </a:r>
            <a:r>
              <a:rPr lang="da-DK" dirty="0" err="1">
                <a:latin typeface="+mn-lt"/>
              </a:rPr>
              <a:t>create</a:t>
            </a:r>
            <a:r>
              <a:rPr lang="da-DK" dirty="0">
                <a:latin typeface="+mn-lt"/>
              </a:rPr>
              <a:t> 2 column layouts. Change the </a:t>
            </a:r>
            <a:r>
              <a:rPr lang="da-DK" dirty="0" err="1">
                <a:latin typeface="+mn-lt"/>
              </a:rPr>
              <a:t>shape</a:t>
            </a:r>
            <a:r>
              <a:rPr lang="da-DK" dirty="0">
                <a:latin typeface="+mn-lt"/>
              </a:rPr>
              <a:t> </a:t>
            </a:r>
            <a:r>
              <a:rPr lang="da-DK" dirty="0" err="1">
                <a:latin typeface="+mn-lt"/>
              </a:rPr>
              <a:t>fill</a:t>
            </a:r>
            <a:r>
              <a:rPr lang="da-DK" dirty="0">
                <a:latin typeface="+mn-lt"/>
              </a:rPr>
              <a:t> </a:t>
            </a:r>
            <a:r>
              <a:rPr lang="da-DK" dirty="0" err="1">
                <a:latin typeface="+mn-lt"/>
              </a:rPr>
              <a:t>colors</a:t>
            </a:r>
            <a:r>
              <a:rPr lang="da-DK" dirty="0">
                <a:latin typeface="+mn-lt"/>
              </a:rPr>
              <a:t> to </a:t>
            </a:r>
            <a:r>
              <a:rPr lang="da-DK" dirty="0" err="1">
                <a:latin typeface="+mn-lt"/>
              </a:rPr>
              <a:t>suit</a:t>
            </a:r>
            <a:r>
              <a:rPr lang="da-DK" dirty="0">
                <a:latin typeface="+mn-lt"/>
              </a:rPr>
              <a:t> </a:t>
            </a:r>
            <a:r>
              <a:rPr lang="da-DK" dirty="0" err="1">
                <a:latin typeface="+mn-lt"/>
              </a:rPr>
              <a:t>your</a:t>
            </a:r>
            <a:r>
              <a:rPr lang="da-DK" dirty="0">
                <a:latin typeface="+mn-lt"/>
              </a:rPr>
              <a:t> </a:t>
            </a:r>
            <a:r>
              <a:rPr lang="da-DK" dirty="0" err="1">
                <a:latin typeface="+mn-lt"/>
              </a:rPr>
              <a:t>needs</a:t>
            </a:r>
            <a:r>
              <a:rPr lang="da-DK" dirty="0">
                <a:latin typeface="+mn-lt"/>
              </a:rPr>
              <a:t>. </a:t>
            </a:r>
          </a:p>
          <a:p>
            <a:pPr marL="0" indent="0">
              <a:buNone/>
            </a:pPr>
            <a:endParaRPr lang="en-NO" dirty="0">
              <a:latin typeface="+mn-lt"/>
            </a:endParaRPr>
          </a:p>
        </p:txBody>
      </p:sp>
      <p:sp>
        <p:nvSpPr>
          <p:cNvPr id="66" name="Afrundet rektangel 4">
            <a:extLst>
              <a:ext uri="{FF2B5EF4-FFF2-40B4-BE49-F238E27FC236}">
                <a16:creationId xmlns:a16="http://schemas.microsoft.com/office/drawing/2014/main" id="{643B5F5A-5CB2-0DD4-3B37-4E9551173E92}"/>
              </a:ext>
            </a:extLst>
          </p:cNvPr>
          <p:cNvSpPr/>
          <p:nvPr/>
        </p:nvSpPr>
        <p:spPr>
          <a:xfrm>
            <a:off x="587375" y="1989138"/>
            <a:ext cx="1655763" cy="827087"/>
          </a:xfrm>
          <a:prstGeom prst="roundRect">
            <a:avLst>
              <a:gd name="adj" fmla="val 377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7" name="Afrundet rektangel 5">
            <a:extLst>
              <a:ext uri="{FF2B5EF4-FFF2-40B4-BE49-F238E27FC236}">
                <a16:creationId xmlns:a16="http://schemas.microsoft.com/office/drawing/2014/main" id="{B69EF357-A218-77DE-C481-6F91E75EE986}"/>
              </a:ext>
            </a:extLst>
          </p:cNvPr>
          <p:cNvSpPr/>
          <p:nvPr/>
        </p:nvSpPr>
        <p:spPr>
          <a:xfrm>
            <a:off x="587375" y="2997200"/>
            <a:ext cx="1655763" cy="1368425"/>
          </a:xfrm>
          <a:prstGeom prst="roundRect">
            <a:avLst>
              <a:gd name="adj" fmla="val 2175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8" name="Afrundet rektangel 6">
            <a:extLst>
              <a:ext uri="{FF2B5EF4-FFF2-40B4-BE49-F238E27FC236}">
                <a16:creationId xmlns:a16="http://schemas.microsoft.com/office/drawing/2014/main" id="{B4B66DBD-A701-DC3C-A465-F262AFF4735E}"/>
              </a:ext>
            </a:extLst>
          </p:cNvPr>
          <p:cNvSpPr/>
          <p:nvPr/>
        </p:nvSpPr>
        <p:spPr>
          <a:xfrm>
            <a:off x="2460625" y="1989138"/>
            <a:ext cx="1655763" cy="1871662"/>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69" name="Afrundet rektangel 7">
            <a:extLst>
              <a:ext uri="{FF2B5EF4-FFF2-40B4-BE49-F238E27FC236}">
                <a16:creationId xmlns:a16="http://schemas.microsoft.com/office/drawing/2014/main" id="{DBA04CBA-5FB9-1BD5-C430-20F7E7FDE1B1}"/>
              </a:ext>
            </a:extLst>
          </p:cNvPr>
          <p:cNvSpPr/>
          <p:nvPr/>
        </p:nvSpPr>
        <p:spPr>
          <a:xfrm>
            <a:off x="4332288" y="1989137"/>
            <a:ext cx="1655763" cy="2376487"/>
          </a:xfrm>
          <a:prstGeom prst="roundRect">
            <a:avLst>
              <a:gd name="adj" fmla="val 187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0" name="Afrundet rektangel 8">
            <a:extLst>
              <a:ext uri="{FF2B5EF4-FFF2-40B4-BE49-F238E27FC236}">
                <a16:creationId xmlns:a16="http://schemas.microsoft.com/office/drawing/2014/main" id="{6485A924-CFBB-5415-6E59-7D723EBC3513}"/>
              </a:ext>
            </a:extLst>
          </p:cNvPr>
          <p:cNvSpPr/>
          <p:nvPr/>
        </p:nvSpPr>
        <p:spPr>
          <a:xfrm>
            <a:off x="6193790" y="1989138"/>
            <a:ext cx="1655763" cy="2879725"/>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1" name="Afrundet rektangel 9">
            <a:extLst>
              <a:ext uri="{FF2B5EF4-FFF2-40B4-BE49-F238E27FC236}">
                <a16:creationId xmlns:a16="http://schemas.microsoft.com/office/drawing/2014/main" id="{C654D30E-3E39-3458-5764-E3831A1EF9B5}"/>
              </a:ext>
            </a:extLst>
          </p:cNvPr>
          <p:cNvSpPr/>
          <p:nvPr/>
        </p:nvSpPr>
        <p:spPr>
          <a:xfrm>
            <a:off x="8075613" y="1989138"/>
            <a:ext cx="1655763" cy="3384550"/>
          </a:xfrm>
          <a:prstGeom prst="roundRect">
            <a:avLst>
              <a:gd name="adj" fmla="val 1929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72" name="Afrundet rektangel 10">
            <a:extLst>
              <a:ext uri="{FF2B5EF4-FFF2-40B4-BE49-F238E27FC236}">
                <a16:creationId xmlns:a16="http://schemas.microsoft.com/office/drawing/2014/main" id="{9BD1363B-22B5-5DF2-5747-81C71C9382F0}"/>
              </a:ext>
            </a:extLst>
          </p:cNvPr>
          <p:cNvSpPr/>
          <p:nvPr/>
        </p:nvSpPr>
        <p:spPr>
          <a:xfrm>
            <a:off x="9948863" y="1989137"/>
            <a:ext cx="1655763" cy="3887787"/>
          </a:xfrm>
          <a:prstGeom prst="roundRect">
            <a:avLst>
              <a:gd name="adj" fmla="val 1824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Tree>
    <p:extLst>
      <p:ext uri="{BB962C8B-B14F-4D97-AF65-F5344CB8AC3E}">
        <p14:creationId xmlns:p14="http://schemas.microsoft.com/office/powerpoint/2010/main" val="610592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F8E0D-92F8-320C-D88B-E394A50CCD5C}"/>
              </a:ext>
            </a:extLst>
          </p:cNvPr>
          <p:cNvSpPr>
            <a:spLocks noGrp="1"/>
          </p:cNvSpPr>
          <p:nvPr>
            <p:ph type="ctrTitle"/>
          </p:nvPr>
        </p:nvSpPr>
        <p:spPr/>
        <p:txBody>
          <a:bodyPr/>
          <a:lstStyle/>
          <a:p>
            <a:br>
              <a:rPr lang="en-NO" dirty="0"/>
            </a:br>
            <a:r>
              <a:rPr lang="en-NO" dirty="0"/>
              <a:t>Examples Slides</a:t>
            </a:r>
          </a:p>
        </p:txBody>
      </p:sp>
      <p:sp>
        <p:nvSpPr>
          <p:cNvPr id="3" name="Text Placeholder 2">
            <a:extLst>
              <a:ext uri="{FF2B5EF4-FFF2-40B4-BE49-F238E27FC236}">
                <a16:creationId xmlns:a16="http://schemas.microsoft.com/office/drawing/2014/main" id="{FA8F532A-AD23-5F54-86E8-6ACB3A0DB7C6}"/>
              </a:ext>
            </a:extLst>
          </p:cNvPr>
          <p:cNvSpPr>
            <a:spLocks noGrp="1"/>
          </p:cNvSpPr>
          <p:nvPr>
            <p:ph type="body" sz="quarter" idx="10"/>
          </p:nvPr>
        </p:nvSpPr>
        <p:spPr/>
        <p:txBody>
          <a:bodyPr/>
          <a:lstStyle/>
          <a:p>
            <a:r>
              <a:rPr lang="en-NO" dirty="0"/>
              <a:t>A selection of common slides and layout examples</a:t>
            </a:r>
          </a:p>
          <a:p>
            <a:endParaRPr lang="en-NO" dirty="0"/>
          </a:p>
        </p:txBody>
      </p:sp>
    </p:spTree>
    <p:extLst>
      <p:ext uri="{BB962C8B-B14F-4D97-AF65-F5344CB8AC3E}">
        <p14:creationId xmlns:p14="http://schemas.microsoft.com/office/powerpoint/2010/main" val="313187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0B5E0B70-38C3-06FA-C67F-5674AF8A6B7F}"/>
              </a:ext>
            </a:extLst>
          </p:cNvPr>
          <p:cNvSpPr>
            <a:spLocks noGrp="1"/>
          </p:cNvSpPr>
          <p:nvPr>
            <p:ph type="title"/>
          </p:nvPr>
        </p:nvSpPr>
        <p:spPr>
          <a:xfrm>
            <a:off x="587375" y="476251"/>
            <a:ext cx="11017250" cy="865188"/>
          </a:xfrm>
        </p:spPr>
        <p:txBody>
          <a:bodyPr/>
          <a:lstStyle/>
          <a:p>
            <a:r>
              <a:rPr lang="en-NO" dirty="0"/>
              <a:t>Change is something we code. </a:t>
            </a:r>
            <a:r>
              <a:rPr lang="en-NO" b="1" dirty="0">
                <a:latin typeface="Franklin Gothic Demi" panose="020B0603020102020204" pitchFamily="34" charset="0"/>
              </a:rPr>
              <a:t>Do you?</a:t>
            </a:r>
          </a:p>
        </p:txBody>
      </p:sp>
      <p:sp>
        <p:nvSpPr>
          <p:cNvPr id="11" name="Text Placeholder 4">
            <a:extLst>
              <a:ext uri="{FF2B5EF4-FFF2-40B4-BE49-F238E27FC236}">
                <a16:creationId xmlns:a16="http://schemas.microsoft.com/office/drawing/2014/main" id="{024E2AB1-984A-652C-1EC1-3D1868B910AB}"/>
              </a:ext>
            </a:extLst>
          </p:cNvPr>
          <p:cNvSpPr>
            <a:spLocks noGrp="1"/>
          </p:cNvSpPr>
          <p:nvPr>
            <p:ph type="body" sz="quarter" idx="10"/>
          </p:nvPr>
        </p:nvSpPr>
        <p:spPr>
          <a:xfrm>
            <a:off x="595312" y="3001638"/>
            <a:ext cx="3521076" cy="340093"/>
          </a:xfrm>
        </p:spPr>
        <p:txBody>
          <a:bodyPr/>
          <a:lstStyle/>
          <a:p>
            <a:r>
              <a:rPr lang="en-NO" dirty="0"/>
              <a:t>L</a:t>
            </a:r>
            <a:r>
              <a:rPr lang="en-GB" dirty="0"/>
              <a:t>e</a:t>
            </a:r>
            <a:r>
              <a:rPr lang="en-NO" dirty="0"/>
              <a:t>t’s do great things</a:t>
            </a:r>
          </a:p>
        </p:txBody>
      </p:sp>
      <p:sp>
        <p:nvSpPr>
          <p:cNvPr id="12" name="Text Placeholder 5">
            <a:extLst>
              <a:ext uri="{FF2B5EF4-FFF2-40B4-BE49-F238E27FC236}">
                <a16:creationId xmlns:a16="http://schemas.microsoft.com/office/drawing/2014/main" id="{090DD4E0-9F4E-B1A1-172E-C7B812096207}"/>
              </a:ext>
            </a:extLst>
          </p:cNvPr>
          <p:cNvSpPr>
            <a:spLocks noGrp="1"/>
          </p:cNvSpPr>
          <p:nvPr>
            <p:ph type="body" sz="quarter" idx="12"/>
          </p:nvPr>
        </p:nvSpPr>
        <p:spPr>
          <a:xfrm>
            <a:off x="587375" y="3336489"/>
            <a:ext cx="3521077" cy="1528951"/>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p>
          <a:p>
            <a:pPr marL="0" indent="0">
              <a:buNone/>
            </a:pPr>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endParaRPr lang="en-NO" dirty="0"/>
          </a:p>
        </p:txBody>
      </p:sp>
      <p:sp>
        <p:nvSpPr>
          <p:cNvPr id="13" name="Text Placeholder 7">
            <a:extLst>
              <a:ext uri="{FF2B5EF4-FFF2-40B4-BE49-F238E27FC236}">
                <a16:creationId xmlns:a16="http://schemas.microsoft.com/office/drawing/2014/main" id="{349E58E2-6671-ACC0-D3BA-C529E742342E}"/>
              </a:ext>
            </a:extLst>
          </p:cNvPr>
          <p:cNvSpPr txBox="1">
            <a:spLocks/>
          </p:cNvSpPr>
          <p:nvPr/>
        </p:nvSpPr>
        <p:spPr>
          <a:xfrm>
            <a:off x="4341689" y="30016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dirty="0">
                <a:latin typeface="+mj-lt"/>
              </a:rPr>
              <a:t>L</a:t>
            </a:r>
            <a:r>
              <a:rPr lang="en-GB" b="0" dirty="0">
                <a:latin typeface="+mj-lt"/>
              </a:rPr>
              <a:t>e</a:t>
            </a:r>
            <a:r>
              <a:rPr lang="en-NO" b="0" dirty="0">
                <a:latin typeface="+mj-lt"/>
              </a:rPr>
              <a:t>t’s do great things</a:t>
            </a:r>
          </a:p>
        </p:txBody>
      </p:sp>
      <p:sp>
        <p:nvSpPr>
          <p:cNvPr id="14" name="Text Placeholder 8">
            <a:extLst>
              <a:ext uri="{FF2B5EF4-FFF2-40B4-BE49-F238E27FC236}">
                <a16:creationId xmlns:a16="http://schemas.microsoft.com/office/drawing/2014/main" id="{F1085336-5A86-49FC-A4E5-80BC5E81AA59}"/>
              </a:ext>
            </a:extLst>
          </p:cNvPr>
          <p:cNvSpPr txBox="1">
            <a:spLocks/>
          </p:cNvSpPr>
          <p:nvPr/>
        </p:nvSpPr>
        <p:spPr>
          <a:xfrm>
            <a:off x="4333752" y="3336490"/>
            <a:ext cx="3521077" cy="153123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mn-lt"/>
              </a:rPr>
              <a:t>Dummy text </a:t>
            </a:r>
            <a:r>
              <a:rPr lang="en-GB" dirty="0" err="1">
                <a:latin typeface="+mn-lt"/>
              </a:rPr>
              <a:t>dolor</a:t>
            </a:r>
            <a:r>
              <a:rPr lang="en-GB" dirty="0">
                <a:latin typeface="+mn-lt"/>
              </a:rPr>
              <a:t> sit </a:t>
            </a:r>
            <a:r>
              <a:rPr lang="en-GB" dirty="0" err="1">
                <a:latin typeface="+mn-lt"/>
              </a:rPr>
              <a:t>amet</a:t>
            </a:r>
            <a:r>
              <a:rPr lang="en-GB" dirty="0">
                <a:latin typeface="+mn-lt"/>
              </a:rPr>
              <a:t>, </a:t>
            </a:r>
            <a:r>
              <a:rPr lang="en-GB" dirty="0" err="1">
                <a:latin typeface="+mn-lt"/>
              </a:rPr>
              <a:t>consectetur</a:t>
            </a:r>
            <a:r>
              <a:rPr lang="en-GB" dirty="0">
                <a:latin typeface="+mn-lt"/>
              </a:rPr>
              <a:t> </a:t>
            </a:r>
            <a:r>
              <a:rPr lang="en-GB" dirty="0" err="1">
                <a:latin typeface="+mn-lt"/>
              </a:rPr>
              <a:t>adipiscing</a:t>
            </a:r>
            <a:r>
              <a:rPr lang="en-GB" dirty="0">
                <a:latin typeface="+mn-lt"/>
              </a:rPr>
              <a:t> </a:t>
            </a:r>
            <a:r>
              <a:rPr lang="en-GB" dirty="0" err="1">
                <a:latin typeface="+mn-lt"/>
              </a:rPr>
              <a:t>elit</a:t>
            </a:r>
            <a:r>
              <a:rPr lang="en-GB" dirty="0">
                <a:latin typeface="+mn-lt"/>
              </a:rPr>
              <a:t>. </a:t>
            </a:r>
            <a:r>
              <a:rPr lang="en-GB" dirty="0" err="1">
                <a:latin typeface="+mn-lt"/>
              </a:rPr>
              <a:t>Aliquam</a:t>
            </a:r>
            <a:r>
              <a:rPr lang="en-GB" dirty="0">
                <a:latin typeface="+mn-lt"/>
              </a:rPr>
              <a:t> </a:t>
            </a:r>
            <a:r>
              <a:rPr lang="en-GB" dirty="0" err="1">
                <a:latin typeface="+mn-lt"/>
              </a:rPr>
              <a:t>efficitur</a:t>
            </a:r>
            <a:r>
              <a:rPr lang="en-GB" dirty="0">
                <a:latin typeface="+mn-lt"/>
              </a:rPr>
              <a:t> </a:t>
            </a:r>
            <a:r>
              <a:rPr lang="en-GB" dirty="0" err="1">
                <a:latin typeface="+mn-lt"/>
              </a:rPr>
              <a:t>neque</a:t>
            </a:r>
            <a:r>
              <a:rPr lang="en-GB" dirty="0">
                <a:latin typeface="+mn-lt"/>
              </a:rPr>
              <a:t> </a:t>
            </a:r>
            <a:r>
              <a:rPr lang="en-GB" dirty="0" err="1">
                <a:latin typeface="+mn-lt"/>
              </a:rPr>
              <a:t>lacus</a:t>
            </a:r>
            <a:r>
              <a:rPr lang="en-GB" dirty="0">
                <a:latin typeface="+mn-lt"/>
              </a:rPr>
              <a:t>, </a:t>
            </a:r>
            <a:r>
              <a:rPr lang="en-GB" dirty="0" err="1">
                <a:latin typeface="+mn-lt"/>
              </a:rPr>
              <a:t>eu</a:t>
            </a:r>
            <a:r>
              <a:rPr lang="en-GB" dirty="0">
                <a:latin typeface="+mn-lt"/>
              </a:rPr>
              <a:t> </a:t>
            </a:r>
            <a:r>
              <a:rPr lang="en-GB" dirty="0" err="1">
                <a:latin typeface="+mn-lt"/>
              </a:rPr>
              <a:t>placerat</a:t>
            </a:r>
            <a:r>
              <a:rPr lang="en-GB" dirty="0">
                <a:latin typeface="+mn-lt"/>
              </a:rPr>
              <a:t> </a:t>
            </a:r>
            <a:r>
              <a:rPr lang="en-GB" dirty="0" err="1">
                <a:latin typeface="+mn-lt"/>
              </a:rPr>
              <a:t>nibh</a:t>
            </a:r>
            <a:r>
              <a:rPr lang="en-GB" dirty="0">
                <a:latin typeface="+mn-lt"/>
              </a:rPr>
              <a:t> </a:t>
            </a:r>
            <a:r>
              <a:rPr lang="en-GB" dirty="0" err="1">
                <a:latin typeface="+mn-lt"/>
              </a:rPr>
              <a:t>vehicula</a:t>
            </a:r>
            <a:r>
              <a:rPr lang="en-GB" dirty="0">
                <a:latin typeface="+mn-lt"/>
              </a:rPr>
              <a:t> </a:t>
            </a:r>
            <a:r>
              <a:rPr lang="en-GB" dirty="0" err="1">
                <a:latin typeface="+mn-lt"/>
              </a:rPr>
              <a:t>eget</a:t>
            </a:r>
            <a:r>
              <a:rPr lang="en-GB" dirty="0">
                <a:latin typeface="+mn-lt"/>
              </a:rPr>
              <a:t>. </a:t>
            </a:r>
          </a:p>
          <a:p>
            <a:pPr marL="0" indent="0">
              <a:buFont typeface="Arial" panose="020B0604020202020204" pitchFamily="34" charset="0"/>
              <a:buNone/>
            </a:pPr>
            <a:r>
              <a:rPr lang="en-GB" dirty="0">
                <a:latin typeface="+mn-lt"/>
              </a:rPr>
              <a:t>Vestibulum </a:t>
            </a:r>
            <a:r>
              <a:rPr lang="en-GB" dirty="0" err="1">
                <a:latin typeface="+mn-lt"/>
              </a:rPr>
              <a:t>mattis</a:t>
            </a:r>
            <a:r>
              <a:rPr lang="en-GB" dirty="0">
                <a:latin typeface="+mn-lt"/>
              </a:rPr>
              <a:t> ligula </a:t>
            </a:r>
            <a:r>
              <a:rPr lang="en-GB" dirty="0" err="1">
                <a:latin typeface="+mn-lt"/>
              </a:rPr>
              <a:t>quis</a:t>
            </a:r>
            <a:r>
              <a:rPr lang="en-GB" dirty="0">
                <a:latin typeface="+mn-lt"/>
              </a:rPr>
              <a:t> </a:t>
            </a:r>
            <a:r>
              <a:rPr lang="en-GB" dirty="0" err="1">
                <a:latin typeface="+mn-lt"/>
              </a:rPr>
              <a:t>augue</a:t>
            </a:r>
            <a:r>
              <a:rPr lang="en-GB" dirty="0">
                <a:latin typeface="+mn-lt"/>
              </a:rPr>
              <a:t> vestibulum, a gravida </a:t>
            </a:r>
            <a:r>
              <a:rPr lang="en-GB" dirty="0" err="1">
                <a:latin typeface="+mn-lt"/>
              </a:rPr>
              <a:t>tortor</a:t>
            </a:r>
            <a:r>
              <a:rPr lang="en-GB" dirty="0">
                <a:latin typeface="+mn-lt"/>
              </a:rPr>
              <a:t> </a:t>
            </a:r>
            <a:r>
              <a:rPr lang="en-GB" dirty="0" err="1">
                <a:latin typeface="+mn-lt"/>
              </a:rPr>
              <a:t>eleifend</a:t>
            </a:r>
            <a:r>
              <a:rPr lang="en-GB" dirty="0">
                <a:latin typeface="+mn-lt"/>
              </a:rPr>
              <a:t>. </a:t>
            </a:r>
            <a:endParaRPr lang="en-NO" dirty="0">
              <a:latin typeface="+mn-lt"/>
            </a:endParaRPr>
          </a:p>
        </p:txBody>
      </p:sp>
      <p:sp>
        <p:nvSpPr>
          <p:cNvPr id="15" name="Text Placeholder 9">
            <a:extLst>
              <a:ext uri="{FF2B5EF4-FFF2-40B4-BE49-F238E27FC236}">
                <a16:creationId xmlns:a16="http://schemas.microsoft.com/office/drawing/2014/main" id="{48825233-002C-67E1-D1A7-545B6809C7BE}"/>
              </a:ext>
            </a:extLst>
          </p:cNvPr>
          <p:cNvSpPr txBox="1">
            <a:spLocks/>
          </p:cNvSpPr>
          <p:nvPr/>
        </p:nvSpPr>
        <p:spPr>
          <a:xfrm>
            <a:off x="8088066" y="30016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a:latin typeface="+mj-lt"/>
              </a:rPr>
              <a:t>L</a:t>
            </a:r>
            <a:r>
              <a:rPr lang="en-GB" b="0">
                <a:latin typeface="+mj-lt"/>
              </a:rPr>
              <a:t>e</a:t>
            </a:r>
            <a:r>
              <a:rPr lang="en-NO" b="0">
                <a:latin typeface="+mj-lt"/>
              </a:rPr>
              <a:t>t’s do great things</a:t>
            </a:r>
            <a:endParaRPr lang="en-NO" b="0" dirty="0">
              <a:latin typeface="+mj-lt"/>
            </a:endParaRPr>
          </a:p>
        </p:txBody>
      </p:sp>
      <p:sp>
        <p:nvSpPr>
          <p:cNvPr id="16" name="Text Placeholder 10">
            <a:extLst>
              <a:ext uri="{FF2B5EF4-FFF2-40B4-BE49-F238E27FC236}">
                <a16:creationId xmlns:a16="http://schemas.microsoft.com/office/drawing/2014/main" id="{EB71D64E-020C-75CB-3D36-07AAD0DFD4BE}"/>
              </a:ext>
            </a:extLst>
          </p:cNvPr>
          <p:cNvSpPr txBox="1">
            <a:spLocks/>
          </p:cNvSpPr>
          <p:nvPr/>
        </p:nvSpPr>
        <p:spPr>
          <a:xfrm>
            <a:off x="8080129" y="3336490"/>
            <a:ext cx="3521077" cy="1528950"/>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n-lt"/>
              </a:rPr>
              <a:t>Dummy text dolor sit amet, consectetur adipiscing elit. Aliquam efficitur neque lacus, eu placerat nibh vehicula eget. </a:t>
            </a:r>
          </a:p>
          <a:p>
            <a:pPr marL="0" indent="0">
              <a:buFont typeface="Arial" panose="020B0604020202020204" pitchFamily="34" charset="0"/>
              <a:buNone/>
            </a:pPr>
            <a:r>
              <a:rPr lang="en-GB">
                <a:latin typeface="+mn-lt"/>
              </a:rPr>
              <a:t>Vestibulum mattis ligula quis augue vestibulum, a gravida tortor eleifend. </a:t>
            </a:r>
            <a:endParaRPr lang="en-NO" dirty="0">
              <a:latin typeface="+mn-lt"/>
            </a:endParaRPr>
          </a:p>
        </p:txBody>
      </p:sp>
      <p:pic>
        <p:nvPicPr>
          <p:cNvPr id="17" name="Picture 16">
            <a:extLst>
              <a:ext uri="{FF2B5EF4-FFF2-40B4-BE49-F238E27FC236}">
                <a16:creationId xmlns:a16="http://schemas.microsoft.com/office/drawing/2014/main" id="{76E0BB5A-2772-2171-ACB1-61893848EDAB}"/>
              </a:ext>
            </a:extLst>
          </p:cNvPr>
          <p:cNvPicPr>
            <a:picLocks noChangeAspect="1"/>
          </p:cNvPicPr>
          <p:nvPr/>
        </p:nvPicPr>
        <p:blipFill>
          <a:blip r:embed="rId3"/>
          <a:stretch>
            <a:fillRect/>
          </a:stretch>
        </p:blipFill>
        <p:spPr>
          <a:xfrm>
            <a:off x="8075614" y="2375122"/>
            <a:ext cx="454266" cy="467026"/>
          </a:xfrm>
          <a:prstGeom prst="rect">
            <a:avLst/>
          </a:prstGeom>
        </p:spPr>
      </p:pic>
      <p:pic>
        <p:nvPicPr>
          <p:cNvPr id="18" name="Picture 17">
            <a:extLst>
              <a:ext uri="{FF2B5EF4-FFF2-40B4-BE49-F238E27FC236}">
                <a16:creationId xmlns:a16="http://schemas.microsoft.com/office/drawing/2014/main" id="{B991A8DC-7B6F-93AC-BFA9-7723FB2A737E}"/>
              </a:ext>
            </a:extLst>
          </p:cNvPr>
          <p:cNvPicPr>
            <a:picLocks noChangeAspect="1"/>
          </p:cNvPicPr>
          <p:nvPr/>
        </p:nvPicPr>
        <p:blipFill>
          <a:blip r:embed="rId4"/>
          <a:stretch>
            <a:fillRect/>
          </a:stretch>
        </p:blipFill>
        <p:spPr>
          <a:xfrm>
            <a:off x="4333752" y="2375122"/>
            <a:ext cx="454266" cy="454266"/>
          </a:xfrm>
          <a:prstGeom prst="rect">
            <a:avLst/>
          </a:prstGeom>
        </p:spPr>
      </p:pic>
      <p:pic>
        <p:nvPicPr>
          <p:cNvPr id="19" name="Picture 18">
            <a:extLst>
              <a:ext uri="{FF2B5EF4-FFF2-40B4-BE49-F238E27FC236}">
                <a16:creationId xmlns:a16="http://schemas.microsoft.com/office/drawing/2014/main" id="{5A17C7E6-1E9D-BAE1-16B3-9161C56DBF5A}"/>
              </a:ext>
            </a:extLst>
          </p:cNvPr>
          <p:cNvPicPr>
            <a:picLocks noChangeAspect="1"/>
          </p:cNvPicPr>
          <p:nvPr/>
        </p:nvPicPr>
        <p:blipFill>
          <a:blip r:embed="rId5"/>
          <a:stretch>
            <a:fillRect/>
          </a:stretch>
        </p:blipFill>
        <p:spPr>
          <a:xfrm>
            <a:off x="587375" y="2375122"/>
            <a:ext cx="454266" cy="454266"/>
          </a:xfrm>
          <a:prstGeom prst="rect">
            <a:avLst/>
          </a:prstGeom>
        </p:spPr>
      </p:pic>
      <p:sp>
        <p:nvSpPr>
          <p:cNvPr id="20" name="Text Placeholder 14">
            <a:extLst>
              <a:ext uri="{FF2B5EF4-FFF2-40B4-BE49-F238E27FC236}">
                <a16:creationId xmlns:a16="http://schemas.microsoft.com/office/drawing/2014/main" id="{FAC933B1-7E75-8B8A-0C9D-3FD122A8C3B5}"/>
              </a:ext>
            </a:extLst>
          </p:cNvPr>
          <p:cNvSpPr>
            <a:spLocks noGrp="1"/>
          </p:cNvSpPr>
          <p:nvPr>
            <p:ph type="body" sz="quarter" idx="14"/>
          </p:nvPr>
        </p:nvSpPr>
        <p:spPr>
          <a:xfrm>
            <a:off x="591979" y="271145"/>
            <a:ext cx="11012646" cy="205106"/>
          </a:xfrm>
        </p:spPr>
        <p:txBody>
          <a:bodyPr/>
          <a:lstStyle/>
          <a:p>
            <a:r>
              <a:rPr lang="en-NO" dirty="0"/>
              <a:t>Category dummy text </a:t>
            </a:r>
            <a:r>
              <a:rPr lang="en-GB" dirty="0" err="1"/>
              <a:t>imperdiet</a:t>
            </a:r>
            <a:r>
              <a:rPr lang="en-GB" dirty="0"/>
              <a:t> </a:t>
            </a:r>
            <a:r>
              <a:rPr lang="en-GB" dirty="0" err="1"/>
              <a:t>enim</a:t>
            </a:r>
            <a:r>
              <a:rPr lang="en-GB" dirty="0"/>
              <a:t> pulvinar </a:t>
            </a:r>
            <a:r>
              <a:rPr lang="en-GB" dirty="0" err="1"/>
              <a:t>aliquam</a:t>
            </a:r>
            <a:endParaRPr lang="en-NO" dirty="0"/>
          </a:p>
        </p:txBody>
      </p:sp>
    </p:spTree>
    <p:extLst>
      <p:ext uri="{BB962C8B-B14F-4D97-AF65-F5344CB8AC3E}">
        <p14:creationId xmlns:p14="http://schemas.microsoft.com/office/powerpoint/2010/main" val="1977347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0DF7031-0041-0720-C903-A1EF12064D24}"/>
              </a:ext>
            </a:extLst>
          </p:cNvPr>
          <p:cNvSpPr>
            <a:spLocks noGrp="1"/>
          </p:cNvSpPr>
          <p:nvPr>
            <p:ph type="title"/>
          </p:nvPr>
        </p:nvSpPr>
        <p:spPr>
          <a:xfrm>
            <a:off x="587375" y="476251"/>
            <a:ext cx="11017250" cy="865188"/>
          </a:xfrm>
        </p:spPr>
        <p:txBody>
          <a:bodyPr/>
          <a:lstStyle/>
          <a:p>
            <a:r>
              <a:rPr lang="en-NO" dirty="0"/>
              <a:t>Change is something we code. </a:t>
            </a:r>
            <a:r>
              <a:rPr lang="en-NO" b="1" dirty="0">
                <a:latin typeface="Franklin Gothic Demi" panose="020B0603020102020204" pitchFamily="34" charset="0"/>
              </a:rPr>
              <a:t>Do you?</a:t>
            </a:r>
            <a:endParaRPr lang="en-NO" dirty="0"/>
          </a:p>
        </p:txBody>
      </p:sp>
      <p:sp>
        <p:nvSpPr>
          <p:cNvPr id="13" name="Text Placeholder 4">
            <a:extLst>
              <a:ext uri="{FF2B5EF4-FFF2-40B4-BE49-F238E27FC236}">
                <a16:creationId xmlns:a16="http://schemas.microsoft.com/office/drawing/2014/main" id="{02D7FA43-F290-A5DD-CBB2-7E6FFF5F931B}"/>
              </a:ext>
            </a:extLst>
          </p:cNvPr>
          <p:cNvSpPr txBox="1">
            <a:spLocks/>
          </p:cNvSpPr>
          <p:nvPr/>
        </p:nvSpPr>
        <p:spPr>
          <a:xfrm>
            <a:off x="591979" y="271145"/>
            <a:ext cx="11012646" cy="20510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45360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a:t>Category dummy text </a:t>
            </a:r>
            <a:r>
              <a:rPr lang="en-GB"/>
              <a:t>imperdiet enim pulvinar aliquam</a:t>
            </a:r>
            <a:endParaRPr lang="en-NO" dirty="0"/>
          </a:p>
        </p:txBody>
      </p:sp>
      <p:sp>
        <p:nvSpPr>
          <p:cNvPr id="14" name="Text Placeholder 4">
            <a:extLst>
              <a:ext uri="{FF2B5EF4-FFF2-40B4-BE49-F238E27FC236}">
                <a16:creationId xmlns:a16="http://schemas.microsoft.com/office/drawing/2014/main" id="{3048C8FC-FED7-6ACE-3ABA-2245A83B7DEB}"/>
              </a:ext>
            </a:extLst>
          </p:cNvPr>
          <p:cNvSpPr>
            <a:spLocks noGrp="1"/>
          </p:cNvSpPr>
          <p:nvPr>
            <p:ph type="body" sz="quarter" idx="10"/>
          </p:nvPr>
        </p:nvSpPr>
        <p:spPr>
          <a:xfrm>
            <a:off x="595312" y="3001638"/>
            <a:ext cx="2584451" cy="340093"/>
          </a:xfrm>
        </p:spPr>
        <p:txBody>
          <a:bodyPr/>
          <a:lstStyle/>
          <a:p>
            <a:r>
              <a:rPr lang="en-NO" dirty="0"/>
              <a:t>L</a:t>
            </a:r>
            <a:r>
              <a:rPr lang="en-GB" dirty="0"/>
              <a:t>e</a:t>
            </a:r>
            <a:r>
              <a:rPr lang="en-NO" dirty="0"/>
              <a:t>t’s do great things</a:t>
            </a:r>
          </a:p>
        </p:txBody>
      </p:sp>
      <p:sp>
        <p:nvSpPr>
          <p:cNvPr id="15" name="Text Placeholder 5">
            <a:extLst>
              <a:ext uri="{FF2B5EF4-FFF2-40B4-BE49-F238E27FC236}">
                <a16:creationId xmlns:a16="http://schemas.microsoft.com/office/drawing/2014/main" id="{0D8096BF-88AF-BCC1-82E4-EEC5A45CA1DC}"/>
              </a:ext>
            </a:extLst>
          </p:cNvPr>
          <p:cNvSpPr>
            <a:spLocks noGrp="1"/>
          </p:cNvSpPr>
          <p:nvPr>
            <p:ph type="body" sz="quarter" idx="12"/>
          </p:nvPr>
        </p:nvSpPr>
        <p:spPr>
          <a:xfrm>
            <a:off x="587376" y="3336489"/>
            <a:ext cx="2592388" cy="1528951"/>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vehicular.</a:t>
            </a:r>
          </a:p>
        </p:txBody>
      </p:sp>
      <p:sp>
        <p:nvSpPr>
          <p:cNvPr id="16" name="Text Placeholder 7">
            <a:extLst>
              <a:ext uri="{FF2B5EF4-FFF2-40B4-BE49-F238E27FC236}">
                <a16:creationId xmlns:a16="http://schemas.microsoft.com/office/drawing/2014/main" id="{6DB65A2B-8443-3BBC-C854-99D837A0EA99}"/>
              </a:ext>
            </a:extLst>
          </p:cNvPr>
          <p:cNvSpPr txBox="1">
            <a:spLocks/>
          </p:cNvSpPr>
          <p:nvPr/>
        </p:nvSpPr>
        <p:spPr>
          <a:xfrm>
            <a:off x="3398541" y="3001638"/>
            <a:ext cx="2592389"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bg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dirty="0">
                <a:latin typeface="+mj-lt"/>
              </a:rPr>
              <a:t>L</a:t>
            </a:r>
            <a:r>
              <a:rPr lang="en-GB" b="0" dirty="0">
                <a:latin typeface="+mj-lt"/>
              </a:rPr>
              <a:t>e</a:t>
            </a:r>
            <a:r>
              <a:rPr lang="en-NO" b="0" dirty="0">
                <a:latin typeface="+mj-lt"/>
              </a:rPr>
              <a:t>t’s do great things</a:t>
            </a:r>
          </a:p>
        </p:txBody>
      </p:sp>
      <p:sp>
        <p:nvSpPr>
          <p:cNvPr id="17" name="Text Placeholder 8">
            <a:extLst>
              <a:ext uri="{FF2B5EF4-FFF2-40B4-BE49-F238E27FC236}">
                <a16:creationId xmlns:a16="http://schemas.microsoft.com/office/drawing/2014/main" id="{853F9CEE-DAA9-3F79-8AE0-6FE001338B48}"/>
              </a:ext>
            </a:extLst>
          </p:cNvPr>
          <p:cNvSpPr txBox="1">
            <a:spLocks/>
          </p:cNvSpPr>
          <p:nvPr/>
        </p:nvSpPr>
        <p:spPr>
          <a:xfrm>
            <a:off x="3390604" y="3336490"/>
            <a:ext cx="2592389" cy="153123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n-lt"/>
              </a:rPr>
              <a:t>Dummy text dolor sit amet, consectetur adipiscing elit. Aliquam efficitur neque lacus, eu placerat nibh vehicular.</a:t>
            </a:r>
            <a:endParaRPr lang="en-GB" dirty="0">
              <a:latin typeface="+mn-lt"/>
            </a:endParaRPr>
          </a:p>
        </p:txBody>
      </p:sp>
      <p:sp>
        <p:nvSpPr>
          <p:cNvPr id="18" name="Text Placeholder 9">
            <a:extLst>
              <a:ext uri="{FF2B5EF4-FFF2-40B4-BE49-F238E27FC236}">
                <a16:creationId xmlns:a16="http://schemas.microsoft.com/office/drawing/2014/main" id="{67B3F9D6-145C-0509-F0B9-517FD5FB7D0E}"/>
              </a:ext>
            </a:extLst>
          </p:cNvPr>
          <p:cNvSpPr txBox="1">
            <a:spLocks/>
          </p:cNvSpPr>
          <p:nvPr/>
        </p:nvSpPr>
        <p:spPr>
          <a:xfrm>
            <a:off x="6242383" y="3001638"/>
            <a:ext cx="2587871"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bg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a:latin typeface="+mj-lt"/>
              </a:rPr>
              <a:t>L</a:t>
            </a:r>
            <a:r>
              <a:rPr lang="en-GB" b="0">
                <a:latin typeface="+mj-lt"/>
              </a:rPr>
              <a:t>e</a:t>
            </a:r>
            <a:r>
              <a:rPr lang="en-NO" b="0">
                <a:latin typeface="+mj-lt"/>
              </a:rPr>
              <a:t>t’s do great things</a:t>
            </a:r>
            <a:endParaRPr lang="en-NO" b="0" dirty="0">
              <a:latin typeface="+mj-lt"/>
            </a:endParaRPr>
          </a:p>
        </p:txBody>
      </p:sp>
      <p:sp>
        <p:nvSpPr>
          <p:cNvPr id="19" name="Text Placeholder 10">
            <a:extLst>
              <a:ext uri="{FF2B5EF4-FFF2-40B4-BE49-F238E27FC236}">
                <a16:creationId xmlns:a16="http://schemas.microsoft.com/office/drawing/2014/main" id="{B8EC315F-3177-D019-3682-7F0C826E9966}"/>
              </a:ext>
            </a:extLst>
          </p:cNvPr>
          <p:cNvSpPr txBox="1">
            <a:spLocks/>
          </p:cNvSpPr>
          <p:nvPr/>
        </p:nvSpPr>
        <p:spPr>
          <a:xfrm>
            <a:off x="6234446" y="3336490"/>
            <a:ext cx="2587871" cy="1528950"/>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n-lt"/>
              </a:rPr>
              <a:t>Dummy text dolor sit amet, consectetur adipiscing elit. Aliquam efficitur neque lacus, eu placerat nibh vehicular.</a:t>
            </a:r>
            <a:endParaRPr lang="en-GB" dirty="0">
              <a:latin typeface="+mn-lt"/>
            </a:endParaRPr>
          </a:p>
        </p:txBody>
      </p:sp>
      <p:sp>
        <p:nvSpPr>
          <p:cNvPr id="20" name="Text Placeholder 9">
            <a:extLst>
              <a:ext uri="{FF2B5EF4-FFF2-40B4-BE49-F238E27FC236}">
                <a16:creationId xmlns:a16="http://schemas.microsoft.com/office/drawing/2014/main" id="{97BE5763-8C01-0C61-47D6-D2E7D55374DF}"/>
              </a:ext>
            </a:extLst>
          </p:cNvPr>
          <p:cNvSpPr txBox="1">
            <a:spLocks/>
          </p:cNvSpPr>
          <p:nvPr/>
        </p:nvSpPr>
        <p:spPr>
          <a:xfrm>
            <a:off x="9049379" y="3001638"/>
            <a:ext cx="2587871"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bg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a:latin typeface="+mj-lt"/>
              </a:rPr>
              <a:t>L</a:t>
            </a:r>
            <a:r>
              <a:rPr lang="en-GB" b="0">
                <a:latin typeface="+mj-lt"/>
              </a:rPr>
              <a:t>e</a:t>
            </a:r>
            <a:r>
              <a:rPr lang="en-NO" b="0">
                <a:latin typeface="+mj-lt"/>
              </a:rPr>
              <a:t>t’s do great things</a:t>
            </a:r>
            <a:endParaRPr lang="en-NO" b="0" dirty="0">
              <a:latin typeface="+mj-lt"/>
            </a:endParaRPr>
          </a:p>
        </p:txBody>
      </p:sp>
      <p:sp>
        <p:nvSpPr>
          <p:cNvPr id="21" name="Text Placeholder 10">
            <a:extLst>
              <a:ext uri="{FF2B5EF4-FFF2-40B4-BE49-F238E27FC236}">
                <a16:creationId xmlns:a16="http://schemas.microsoft.com/office/drawing/2014/main" id="{83C56F07-01C3-9F95-D92B-1BBBCF14F47C}"/>
              </a:ext>
            </a:extLst>
          </p:cNvPr>
          <p:cNvSpPr txBox="1">
            <a:spLocks/>
          </p:cNvSpPr>
          <p:nvPr/>
        </p:nvSpPr>
        <p:spPr>
          <a:xfrm>
            <a:off x="9041442" y="3336490"/>
            <a:ext cx="2587871" cy="1528950"/>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bg1"/>
              </a:buClr>
              <a:buFont typeface="Arial" panose="020B0604020202020204" pitchFamily="34" charset="0"/>
              <a:buChar char="•"/>
              <a:defRPr sz="1600" b="0" i="0" kern="1200">
                <a:solidFill>
                  <a:schemeClr val="bg1"/>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latin typeface="+mn-lt"/>
              </a:rPr>
              <a:t>Dummy text </a:t>
            </a:r>
            <a:r>
              <a:rPr lang="en-GB" dirty="0" err="1">
                <a:latin typeface="+mn-lt"/>
              </a:rPr>
              <a:t>dolor</a:t>
            </a:r>
            <a:r>
              <a:rPr lang="en-GB" dirty="0">
                <a:latin typeface="+mn-lt"/>
              </a:rPr>
              <a:t> sit </a:t>
            </a:r>
            <a:r>
              <a:rPr lang="en-GB" dirty="0" err="1">
                <a:latin typeface="+mn-lt"/>
              </a:rPr>
              <a:t>amet</a:t>
            </a:r>
            <a:r>
              <a:rPr lang="en-GB" dirty="0">
                <a:latin typeface="+mn-lt"/>
              </a:rPr>
              <a:t>, </a:t>
            </a:r>
            <a:r>
              <a:rPr lang="en-GB" dirty="0" err="1">
                <a:latin typeface="+mn-lt"/>
              </a:rPr>
              <a:t>consectetur</a:t>
            </a:r>
            <a:r>
              <a:rPr lang="en-GB" dirty="0">
                <a:latin typeface="+mn-lt"/>
              </a:rPr>
              <a:t> </a:t>
            </a:r>
            <a:r>
              <a:rPr lang="en-GB" dirty="0" err="1">
                <a:latin typeface="+mn-lt"/>
              </a:rPr>
              <a:t>adipiscing</a:t>
            </a:r>
            <a:r>
              <a:rPr lang="en-GB" dirty="0">
                <a:latin typeface="+mn-lt"/>
              </a:rPr>
              <a:t> </a:t>
            </a:r>
            <a:r>
              <a:rPr lang="en-GB" dirty="0" err="1">
                <a:latin typeface="+mn-lt"/>
              </a:rPr>
              <a:t>elit</a:t>
            </a:r>
            <a:r>
              <a:rPr lang="en-GB" dirty="0">
                <a:latin typeface="+mn-lt"/>
              </a:rPr>
              <a:t>. </a:t>
            </a:r>
            <a:r>
              <a:rPr lang="en-GB" dirty="0" err="1">
                <a:latin typeface="+mn-lt"/>
              </a:rPr>
              <a:t>Aliquam</a:t>
            </a:r>
            <a:r>
              <a:rPr lang="en-GB" dirty="0">
                <a:latin typeface="+mn-lt"/>
              </a:rPr>
              <a:t> </a:t>
            </a:r>
            <a:r>
              <a:rPr lang="en-GB" dirty="0" err="1">
                <a:latin typeface="+mn-lt"/>
              </a:rPr>
              <a:t>efficitur</a:t>
            </a:r>
            <a:r>
              <a:rPr lang="en-GB" dirty="0">
                <a:latin typeface="+mn-lt"/>
              </a:rPr>
              <a:t> </a:t>
            </a:r>
            <a:r>
              <a:rPr lang="en-GB" dirty="0" err="1">
                <a:latin typeface="+mn-lt"/>
              </a:rPr>
              <a:t>neque</a:t>
            </a:r>
            <a:r>
              <a:rPr lang="en-GB" dirty="0">
                <a:latin typeface="+mn-lt"/>
              </a:rPr>
              <a:t> </a:t>
            </a:r>
            <a:r>
              <a:rPr lang="en-GB" dirty="0" err="1">
                <a:latin typeface="+mn-lt"/>
              </a:rPr>
              <a:t>lacus</a:t>
            </a:r>
            <a:r>
              <a:rPr lang="en-GB" dirty="0">
                <a:latin typeface="+mn-lt"/>
              </a:rPr>
              <a:t>, </a:t>
            </a:r>
            <a:r>
              <a:rPr lang="en-GB" dirty="0" err="1">
                <a:latin typeface="+mn-lt"/>
              </a:rPr>
              <a:t>eu</a:t>
            </a:r>
            <a:r>
              <a:rPr lang="en-GB" dirty="0">
                <a:latin typeface="+mn-lt"/>
              </a:rPr>
              <a:t> </a:t>
            </a:r>
            <a:r>
              <a:rPr lang="en-GB" dirty="0" err="1">
                <a:latin typeface="+mn-lt"/>
              </a:rPr>
              <a:t>placerat</a:t>
            </a:r>
            <a:r>
              <a:rPr lang="en-GB" dirty="0">
                <a:latin typeface="+mn-lt"/>
              </a:rPr>
              <a:t> </a:t>
            </a:r>
            <a:r>
              <a:rPr lang="en-GB" dirty="0" err="1">
                <a:latin typeface="+mn-lt"/>
              </a:rPr>
              <a:t>nibh</a:t>
            </a:r>
            <a:r>
              <a:rPr lang="en-GB" dirty="0">
                <a:latin typeface="+mn-lt"/>
              </a:rPr>
              <a:t> vehicular.</a:t>
            </a:r>
          </a:p>
        </p:txBody>
      </p:sp>
      <p:pic>
        <p:nvPicPr>
          <p:cNvPr id="22" name="Picture 21">
            <a:extLst>
              <a:ext uri="{FF2B5EF4-FFF2-40B4-BE49-F238E27FC236}">
                <a16:creationId xmlns:a16="http://schemas.microsoft.com/office/drawing/2014/main" id="{663CF4F0-489E-418C-344E-34EAB4BD800D}"/>
              </a:ext>
            </a:extLst>
          </p:cNvPr>
          <p:cNvPicPr>
            <a:picLocks noChangeAspect="1"/>
          </p:cNvPicPr>
          <p:nvPr/>
        </p:nvPicPr>
        <p:blipFill>
          <a:blip r:embed="rId3"/>
          <a:stretch>
            <a:fillRect/>
          </a:stretch>
        </p:blipFill>
        <p:spPr>
          <a:xfrm>
            <a:off x="595312" y="2393471"/>
            <a:ext cx="459267" cy="459267"/>
          </a:xfrm>
          <a:prstGeom prst="rect">
            <a:avLst/>
          </a:prstGeom>
        </p:spPr>
      </p:pic>
      <p:pic>
        <p:nvPicPr>
          <p:cNvPr id="23" name="Picture 22">
            <a:extLst>
              <a:ext uri="{FF2B5EF4-FFF2-40B4-BE49-F238E27FC236}">
                <a16:creationId xmlns:a16="http://schemas.microsoft.com/office/drawing/2014/main" id="{8154C224-0137-369F-7872-6BD9BF6ABE12}"/>
              </a:ext>
            </a:extLst>
          </p:cNvPr>
          <p:cNvPicPr>
            <a:picLocks noChangeAspect="1"/>
          </p:cNvPicPr>
          <p:nvPr/>
        </p:nvPicPr>
        <p:blipFill>
          <a:blip r:embed="rId4"/>
          <a:stretch>
            <a:fillRect/>
          </a:stretch>
        </p:blipFill>
        <p:spPr>
          <a:xfrm>
            <a:off x="3398542" y="2404104"/>
            <a:ext cx="385348" cy="440741"/>
          </a:xfrm>
          <a:prstGeom prst="rect">
            <a:avLst/>
          </a:prstGeom>
        </p:spPr>
      </p:pic>
      <p:pic>
        <p:nvPicPr>
          <p:cNvPr id="24" name="Picture 23">
            <a:extLst>
              <a:ext uri="{FF2B5EF4-FFF2-40B4-BE49-F238E27FC236}">
                <a16:creationId xmlns:a16="http://schemas.microsoft.com/office/drawing/2014/main" id="{3B6A9628-133A-68E1-E59A-58A7B7568D95}"/>
              </a:ext>
            </a:extLst>
          </p:cNvPr>
          <p:cNvPicPr>
            <a:picLocks noChangeAspect="1"/>
          </p:cNvPicPr>
          <p:nvPr/>
        </p:nvPicPr>
        <p:blipFill>
          <a:blip r:embed="rId5"/>
          <a:stretch>
            <a:fillRect/>
          </a:stretch>
        </p:blipFill>
        <p:spPr>
          <a:xfrm>
            <a:off x="6242382" y="2396506"/>
            <a:ext cx="459267" cy="459267"/>
          </a:xfrm>
          <a:prstGeom prst="rect">
            <a:avLst/>
          </a:prstGeom>
        </p:spPr>
      </p:pic>
      <p:pic>
        <p:nvPicPr>
          <p:cNvPr id="25" name="Picture 24">
            <a:extLst>
              <a:ext uri="{FF2B5EF4-FFF2-40B4-BE49-F238E27FC236}">
                <a16:creationId xmlns:a16="http://schemas.microsoft.com/office/drawing/2014/main" id="{979657E2-6B70-CB54-AA9B-8258B08C01F3}"/>
              </a:ext>
            </a:extLst>
          </p:cNvPr>
          <p:cNvPicPr>
            <a:picLocks noChangeAspect="1"/>
          </p:cNvPicPr>
          <p:nvPr/>
        </p:nvPicPr>
        <p:blipFill>
          <a:blip r:embed="rId6"/>
          <a:stretch>
            <a:fillRect/>
          </a:stretch>
        </p:blipFill>
        <p:spPr>
          <a:xfrm>
            <a:off x="9041442" y="2404147"/>
            <a:ext cx="459267" cy="459267"/>
          </a:xfrm>
          <a:prstGeom prst="rect">
            <a:avLst/>
          </a:prstGeom>
        </p:spPr>
      </p:pic>
    </p:spTree>
    <p:extLst>
      <p:ext uri="{BB962C8B-B14F-4D97-AF65-F5344CB8AC3E}">
        <p14:creationId xmlns:p14="http://schemas.microsoft.com/office/powerpoint/2010/main" val="2090040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3A4DE06-8136-6AB9-647F-3EEBFF2FAAA9}"/>
              </a:ext>
            </a:extLst>
          </p:cNvPr>
          <p:cNvSpPr>
            <a:spLocks noGrp="1"/>
          </p:cNvSpPr>
          <p:nvPr>
            <p:ph type="title"/>
          </p:nvPr>
        </p:nvSpPr>
        <p:spPr>
          <a:xfrm>
            <a:off x="587375" y="476250"/>
            <a:ext cx="11017250" cy="865188"/>
          </a:xfrm>
        </p:spPr>
        <p:txBody>
          <a:bodyPr/>
          <a:lstStyle/>
          <a:p>
            <a:r>
              <a:rPr lang="en-NO" dirty="0"/>
              <a:t>Let’s do </a:t>
            </a:r>
            <a:r>
              <a:rPr lang="en-NO" b="1" dirty="0">
                <a:latin typeface="Franklin Gothic Demi" panose="020B0603020102020204" pitchFamily="34" charset="0"/>
              </a:rPr>
              <a:t>great </a:t>
            </a:r>
            <a:br>
              <a:rPr lang="en-NO" b="1" dirty="0">
                <a:latin typeface="Franklin Gothic Demi" panose="020B0603020102020204" pitchFamily="34" charset="0"/>
              </a:rPr>
            </a:br>
            <a:r>
              <a:rPr lang="en-NO" b="1" dirty="0">
                <a:latin typeface="Franklin Gothic Demi" panose="020B0603020102020204" pitchFamily="34" charset="0"/>
              </a:rPr>
              <a:t>things</a:t>
            </a:r>
            <a:r>
              <a:rPr lang="en-NO" dirty="0"/>
              <a:t> with tech</a:t>
            </a:r>
          </a:p>
        </p:txBody>
      </p:sp>
      <p:sp>
        <p:nvSpPr>
          <p:cNvPr id="18" name="Afrundet rektangel 4">
            <a:extLst>
              <a:ext uri="{FF2B5EF4-FFF2-40B4-BE49-F238E27FC236}">
                <a16:creationId xmlns:a16="http://schemas.microsoft.com/office/drawing/2014/main" id="{7D992E66-86BE-C476-96E7-CF5A32566277}"/>
              </a:ext>
            </a:extLst>
          </p:cNvPr>
          <p:cNvSpPr/>
          <p:nvPr/>
        </p:nvSpPr>
        <p:spPr>
          <a:xfrm>
            <a:off x="587375" y="1992540"/>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dirty="0">
              <a:solidFill>
                <a:srgbClr val="FFFFFF"/>
              </a:solidFill>
            </a:endParaRPr>
          </a:p>
        </p:txBody>
      </p:sp>
      <p:sp>
        <p:nvSpPr>
          <p:cNvPr id="19" name="Afrundet rektangel 4">
            <a:extLst>
              <a:ext uri="{FF2B5EF4-FFF2-40B4-BE49-F238E27FC236}">
                <a16:creationId xmlns:a16="http://schemas.microsoft.com/office/drawing/2014/main" id="{7DD2972F-2666-B383-4EA8-9F0504D0E12B}"/>
              </a:ext>
            </a:extLst>
          </p:cNvPr>
          <p:cNvSpPr/>
          <p:nvPr/>
        </p:nvSpPr>
        <p:spPr>
          <a:xfrm>
            <a:off x="6203950" y="1992540"/>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0" name="Afrundet rektangel 4">
            <a:extLst>
              <a:ext uri="{FF2B5EF4-FFF2-40B4-BE49-F238E27FC236}">
                <a16:creationId xmlns:a16="http://schemas.microsoft.com/office/drawing/2014/main" id="{DB407B7E-CC9A-4D96-797A-6A4FE5481F76}"/>
              </a:ext>
            </a:extLst>
          </p:cNvPr>
          <p:cNvSpPr/>
          <p:nvPr/>
        </p:nvSpPr>
        <p:spPr>
          <a:xfrm>
            <a:off x="587375" y="4023359"/>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1" name="Afrundet rektangel 4">
            <a:extLst>
              <a:ext uri="{FF2B5EF4-FFF2-40B4-BE49-F238E27FC236}">
                <a16:creationId xmlns:a16="http://schemas.microsoft.com/office/drawing/2014/main" id="{FA19915A-D18F-A023-3975-839357388F1F}"/>
              </a:ext>
            </a:extLst>
          </p:cNvPr>
          <p:cNvSpPr/>
          <p:nvPr/>
        </p:nvSpPr>
        <p:spPr>
          <a:xfrm>
            <a:off x="6203950" y="4023359"/>
            <a:ext cx="5400675" cy="1868260"/>
          </a:xfrm>
          <a:prstGeom prst="roundRect">
            <a:avLst>
              <a:gd name="adj" fmla="val 1261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22" name="TextBox 21">
            <a:extLst>
              <a:ext uri="{FF2B5EF4-FFF2-40B4-BE49-F238E27FC236}">
                <a16:creationId xmlns:a16="http://schemas.microsoft.com/office/drawing/2014/main" id="{7189342A-8459-4A42-FAD7-40B286BBB761}"/>
              </a:ext>
            </a:extLst>
          </p:cNvPr>
          <p:cNvSpPr txBox="1"/>
          <p:nvPr/>
        </p:nvSpPr>
        <p:spPr>
          <a:xfrm>
            <a:off x="844488" y="2310906"/>
            <a:ext cx="1202252" cy="553998"/>
          </a:xfrm>
          <a:prstGeom prst="rect">
            <a:avLst/>
          </a:prstGeom>
          <a:noFill/>
        </p:spPr>
        <p:txBody>
          <a:bodyPr wrap="none" lIns="0" tIns="0" rIns="0" bIns="0" rtlCol="0">
            <a:spAutoFit/>
          </a:bodyPr>
          <a:lstStyle/>
          <a:p>
            <a:r>
              <a:rPr lang="en-NO" sz="3600" dirty="0">
                <a:latin typeface="Franklin Gothic Demi" panose="020B0603020102020204" pitchFamily="34" charset="0"/>
              </a:rPr>
              <a:t>3,000</a:t>
            </a:r>
          </a:p>
        </p:txBody>
      </p:sp>
      <p:sp>
        <p:nvSpPr>
          <p:cNvPr id="23" name="TextBox 22">
            <a:extLst>
              <a:ext uri="{FF2B5EF4-FFF2-40B4-BE49-F238E27FC236}">
                <a16:creationId xmlns:a16="http://schemas.microsoft.com/office/drawing/2014/main" id="{3978FF5B-974C-C8B7-3121-526DB7B93FFF}"/>
              </a:ext>
            </a:extLst>
          </p:cNvPr>
          <p:cNvSpPr txBox="1"/>
          <p:nvPr/>
        </p:nvSpPr>
        <p:spPr>
          <a:xfrm>
            <a:off x="6447846" y="2310906"/>
            <a:ext cx="1202252" cy="553998"/>
          </a:xfrm>
          <a:prstGeom prst="rect">
            <a:avLst/>
          </a:prstGeom>
          <a:noFill/>
        </p:spPr>
        <p:txBody>
          <a:bodyPr wrap="none" lIns="0" tIns="0" rIns="0" bIns="0" rtlCol="0">
            <a:spAutoFit/>
          </a:bodyPr>
          <a:lstStyle/>
          <a:p>
            <a:r>
              <a:rPr lang="en-NO" sz="3600" dirty="0">
                <a:latin typeface="Franklin Gothic Demi" panose="020B0603020102020204" pitchFamily="34" charset="0"/>
              </a:rPr>
              <a:t>8,000</a:t>
            </a:r>
          </a:p>
        </p:txBody>
      </p:sp>
      <p:sp>
        <p:nvSpPr>
          <p:cNvPr id="24" name="TextBox 23">
            <a:extLst>
              <a:ext uri="{FF2B5EF4-FFF2-40B4-BE49-F238E27FC236}">
                <a16:creationId xmlns:a16="http://schemas.microsoft.com/office/drawing/2014/main" id="{77E45FE7-FD5F-2D02-92DB-0C2FCD3586B5}"/>
              </a:ext>
            </a:extLst>
          </p:cNvPr>
          <p:cNvSpPr txBox="1"/>
          <p:nvPr/>
        </p:nvSpPr>
        <p:spPr>
          <a:xfrm>
            <a:off x="844488" y="4390855"/>
            <a:ext cx="541815" cy="553998"/>
          </a:xfrm>
          <a:prstGeom prst="rect">
            <a:avLst/>
          </a:prstGeom>
          <a:noFill/>
        </p:spPr>
        <p:txBody>
          <a:bodyPr wrap="none" lIns="0" tIns="0" rIns="0" bIns="0" rtlCol="0">
            <a:spAutoFit/>
          </a:bodyPr>
          <a:lstStyle/>
          <a:p>
            <a:r>
              <a:rPr lang="en-NO" sz="3600" dirty="0">
                <a:latin typeface="Franklin Gothic Demi" panose="020B0603020102020204" pitchFamily="34" charset="0"/>
              </a:rPr>
              <a:t>22</a:t>
            </a:r>
          </a:p>
        </p:txBody>
      </p:sp>
      <p:sp>
        <p:nvSpPr>
          <p:cNvPr id="25" name="TextBox 24">
            <a:extLst>
              <a:ext uri="{FF2B5EF4-FFF2-40B4-BE49-F238E27FC236}">
                <a16:creationId xmlns:a16="http://schemas.microsoft.com/office/drawing/2014/main" id="{ECA025D8-7CA7-C406-7C12-744A17BA8A3D}"/>
              </a:ext>
            </a:extLst>
          </p:cNvPr>
          <p:cNvSpPr txBox="1"/>
          <p:nvPr/>
        </p:nvSpPr>
        <p:spPr>
          <a:xfrm>
            <a:off x="6447846" y="4390855"/>
            <a:ext cx="976229" cy="553998"/>
          </a:xfrm>
          <a:prstGeom prst="rect">
            <a:avLst/>
          </a:prstGeom>
          <a:noFill/>
        </p:spPr>
        <p:txBody>
          <a:bodyPr wrap="none" lIns="0" tIns="0" rIns="0" bIns="0" rtlCol="0">
            <a:spAutoFit/>
          </a:bodyPr>
          <a:lstStyle/>
          <a:p>
            <a:r>
              <a:rPr lang="en-NO" sz="3600" dirty="0">
                <a:latin typeface="Franklin Gothic Demi" panose="020B0603020102020204" pitchFamily="34" charset="0"/>
              </a:rPr>
              <a:t>62 %</a:t>
            </a:r>
          </a:p>
        </p:txBody>
      </p:sp>
      <p:sp>
        <p:nvSpPr>
          <p:cNvPr id="26" name="Text Placeholder 5">
            <a:extLst>
              <a:ext uri="{FF2B5EF4-FFF2-40B4-BE49-F238E27FC236}">
                <a16:creationId xmlns:a16="http://schemas.microsoft.com/office/drawing/2014/main" id="{CF9B47A3-D15A-9E3E-38CF-47E8B4D2C14D}"/>
              </a:ext>
            </a:extLst>
          </p:cNvPr>
          <p:cNvSpPr txBox="1">
            <a:spLocks/>
          </p:cNvSpPr>
          <p:nvPr/>
        </p:nvSpPr>
        <p:spPr>
          <a:xfrm>
            <a:off x="771414"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latin typeface="+mn-lt"/>
              </a:rPr>
              <a:t>Thinkers and doers, </a:t>
            </a:r>
            <a:r>
              <a:rPr lang="en-GB" dirty="0" err="1">
                <a:latin typeface="+mn-lt"/>
              </a:rPr>
              <a:t>consectetur</a:t>
            </a:r>
            <a:r>
              <a:rPr lang="en-GB" dirty="0">
                <a:latin typeface="+mn-lt"/>
              </a:rPr>
              <a:t> </a:t>
            </a:r>
            <a:r>
              <a:rPr lang="en-GB" dirty="0" err="1">
                <a:latin typeface="+mn-lt"/>
              </a:rPr>
              <a:t>adipiscing</a:t>
            </a:r>
            <a:r>
              <a:rPr lang="en-GB" dirty="0">
                <a:latin typeface="+mn-lt"/>
              </a:rPr>
              <a:t> </a:t>
            </a:r>
            <a:r>
              <a:rPr lang="en-GB" dirty="0" err="1">
                <a:latin typeface="+mn-lt"/>
              </a:rPr>
              <a:t>elit</a:t>
            </a:r>
            <a:r>
              <a:rPr lang="en-GB" dirty="0">
                <a:latin typeface="+mn-lt"/>
              </a:rPr>
              <a:t>. </a:t>
            </a:r>
            <a:r>
              <a:rPr lang="en-GB" dirty="0" err="1">
                <a:latin typeface="+mn-lt"/>
              </a:rPr>
              <a:t>Aliquam</a:t>
            </a:r>
            <a:r>
              <a:rPr lang="en-GB" dirty="0">
                <a:latin typeface="+mn-lt"/>
              </a:rPr>
              <a:t> </a:t>
            </a:r>
            <a:r>
              <a:rPr lang="en-GB" dirty="0" err="1">
                <a:latin typeface="+mn-lt"/>
              </a:rPr>
              <a:t>efficitur</a:t>
            </a:r>
            <a:r>
              <a:rPr lang="en-GB" dirty="0">
                <a:latin typeface="+mn-lt"/>
              </a:rPr>
              <a:t> </a:t>
            </a:r>
            <a:r>
              <a:rPr lang="en-GB" dirty="0" err="1">
                <a:latin typeface="+mn-lt"/>
              </a:rPr>
              <a:t>neque</a:t>
            </a:r>
            <a:r>
              <a:rPr lang="en-GB" dirty="0">
                <a:latin typeface="+mn-lt"/>
              </a:rPr>
              <a:t> </a:t>
            </a:r>
            <a:r>
              <a:rPr lang="en-GB" dirty="0" err="1">
                <a:latin typeface="+mn-lt"/>
              </a:rPr>
              <a:t>lacus</a:t>
            </a:r>
            <a:r>
              <a:rPr lang="en-GB" dirty="0">
                <a:latin typeface="+mn-lt"/>
              </a:rPr>
              <a:t>, </a:t>
            </a:r>
            <a:r>
              <a:rPr lang="en-GB" dirty="0" err="1">
                <a:latin typeface="+mn-lt"/>
              </a:rPr>
              <a:t>eu</a:t>
            </a:r>
            <a:r>
              <a:rPr lang="en-GB" dirty="0">
                <a:latin typeface="+mn-lt"/>
              </a:rPr>
              <a:t> </a:t>
            </a:r>
            <a:r>
              <a:rPr lang="en-GB" dirty="0" err="1">
                <a:latin typeface="+mn-lt"/>
              </a:rPr>
              <a:t>placerat</a:t>
            </a:r>
            <a:r>
              <a:rPr lang="en-GB" dirty="0">
                <a:latin typeface="+mn-lt"/>
              </a:rPr>
              <a:t> </a:t>
            </a:r>
            <a:r>
              <a:rPr lang="en-GB" dirty="0" err="1">
                <a:latin typeface="+mn-lt"/>
              </a:rPr>
              <a:t>nibh</a:t>
            </a:r>
            <a:r>
              <a:rPr lang="en-GB" dirty="0">
                <a:latin typeface="+mn-lt"/>
              </a:rPr>
              <a:t> </a:t>
            </a:r>
            <a:r>
              <a:rPr lang="en-GB" dirty="0" err="1">
                <a:latin typeface="+mn-lt"/>
              </a:rPr>
              <a:t>vehicula</a:t>
            </a:r>
            <a:r>
              <a:rPr lang="en-GB" dirty="0">
                <a:latin typeface="+mn-lt"/>
              </a:rPr>
              <a:t> </a:t>
            </a:r>
            <a:r>
              <a:rPr lang="en-GB" dirty="0" err="1">
                <a:latin typeface="+mn-lt"/>
              </a:rPr>
              <a:t>eget</a:t>
            </a:r>
            <a:r>
              <a:rPr lang="en-GB" dirty="0">
                <a:latin typeface="+mn-lt"/>
              </a:rPr>
              <a:t>.</a:t>
            </a:r>
            <a:endParaRPr lang="en-NO" dirty="0">
              <a:latin typeface="+mn-lt"/>
            </a:endParaRPr>
          </a:p>
        </p:txBody>
      </p:sp>
      <p:sp>
        <p:nvSpPr>
          <p:cNvPr id="27" name="Text Placeholder 5">
            <a:extLst>
              <a:ext uri="{FF2B5EF4-FFF2-40B4-BE49-F238E27FC236}">
                <a16:creationId xmlns:a16="http://schemas.microsoft.com/office/drawing/2014/main" id="{7C1EA55F-123B-BB18-B139-BFA71A1F5CD2}"/>
              </a:ext>
            </a:extLst>
          </p:cNvPr>
          <p:cNvSpPr txBox="1">
            <a:spLocks/>
          </p:cNvSpPr>
          <p:nvPr/>
        </p:nvSpPr>
        <p:spPr>
          <a:xfrm>
            <a:off x="6385405" y="2845243"/>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latin typeface="+mn-lt"/>
              </a:rPr>
              <a:t>Customers, </a:t>
            </a:r>
            <a:r>
              <a:rPr lang="en-GB" dirty="0" err="1">
                <a:latin typeface="+mn-lt"/>
              </a:rPr>
              <a:t>consectetur</a:t>
            </a:r>
            <a:r>
              <a:rPr lang="en-GB" dirty="0">
                <a:latin typeface="+mn-lt"/>
              </a:rPr>
              <a:t> </a:t>
            </a:r>
            <a:r>
              <a:rPr lang="en-GB" dirty="0" err="1">
                <a:latin typeface="+mn-lt"/>
              </a:rPr>
              <a:t>adipiscing</a:t>
            </a:r>
            <a:r>
              <a:rPr lang="en-GB" dirty="0">
                <a:latin typeface="+mn-lt"/>
              </a:rPr>
              <a:t> </a:t>
            </a:r>
            <a:r>
              <a:rPr lang="en-GB" dirty="0" err="1">
                <a:latin typeface="+mn-lt"/>
              </a:rPr>
              <a:t>elit</a:t>
            </a:r>
            <a:r>
              <a:rPr lang="en-GB" dirty="0">
                <a:latin typeface="+mn-lt"/>
              </a:rPr>
              <a:t>. </a:t>
            </a:r>
            <a:r>
              <a:rPr lang="en-GB" dirty="0" err="1">
                <a:latin typeface="+mn-lt"/>
              </a:rPr>
              <a:t>Aliquam</a:t>
            </a:r>
            <a:r>
              <a:rPr lang="en-GB" dirty="0">
                <a:latin typeface="+mn-lt"/>
              </a:rPr>
              <a:t> </a:t>
            </a:r>
            <a:r>
              <a:rPr lang="en-GB" dirty="0" err="1">
                <a:latin typeface="+mn-lt"/>
              </a:rPr>
              <a:t>efficitur</a:t>
            </a:r>
            <a:r>
              <a:rPr lang="en-GB" dirty="0">
                <a:latin typeface="+mn-lt"/>
              </a:rPr>
              <a:t> </a:t>
            </a:r>
            <a:r>
              <a:rPr lang="en-GB" dirty="0" err="1">
                <a:latin typeface="+mn-lt"/>
              </a:rPr>
              <a:t>neque</a:t>
            </a:r>
            <a:r>
              <a:rPr lang="en-GB" dirty="0">
                <a:latin typeface="+mn-lt"/>
              </a:rPr>
              <a:t> </a:t>
            </a:r>
            <a:r>
              <a:rPr lang="en-GB" dirty="0" err="1">
                <a:latin typeface="+mn-lt"/>
              </a:rPr>
              <a:t>lacus</a:t>
            </a:r>
            <a:r>
              <a:rPr lang="en-GB" dirty="0">
                <a:latin typeface="+mn-lt"/>
              </a:rPr>
              <a:t>, </a:t>
            </a:r>
            <a:r>
              <a:rPr lang="en-GB" dirty="0" err="1">
                <a:latin typeface="+mn-lt"/>
              </a:rPr>
              <a:t>eu</a:t>
            </a:r>
            <a:r>
              <a:rPr lang="en-GB" dirty="0">
                <a:latin typeface="+mn-lt"/>
              </a:rPr>
              <a:t> </a:t>
            </a:r>
            <a:r>
              <a:rPr lang="en-GB" dirty="0" err="1">
                <a:latin typeface="+mn-lt"/>
              </a:rPr>
              <a:t>placerat</a:t>
            </a:r>
            <a:r>
              <a:rPr lang="en-GB" dirty="0">
                <a:latin typeface="+mn-lt"/>
              </a:rPr>
              <a:t> </a:t>
            </a:r>
            <a:r>
              <a:rPr lang="en-GB" dirty="0" err="1">
                <a:latin typeface="+mn-lt"/>
              </a:rPr>
              <a:t>nibh</a:t>
            </a:r>
            <a:r>
              <a:rPr lang="en-GB" dirty="0">
                <a:latin typeface="+mn-lt"/>
              </a:rPr>
              <a:t> </a:t>
            </a:r>
            <a:r>
              <a:rPr lang="en-GB" dirty="0" err="1">
                <a:latin typeface="+mn-lt"/>
              </a:rPr>
              <a:t>vehicula</a:t>
            </a:r>
            <a:r>
              <a:rPr lang="en-GB" dirty="0">
                <a:latin typeface="+mn-lt"/>
              </a:rPr>
              <a:t> </a:t>
            </a:r>
            <a:r>
              <a:rPr lang="en-GB" dirty="0" err="1">
                <a:latin typeface="+mn-lt"/>
              </a:rPr>
              <a:t>eget</a:t>
            </a:r>
            <a:r>
              <a:rPr lang="en-GB" dirty="0">
                <a:latin typeface="+mn-lt"/>
              </a:rPr>
              <a:t> </a:t>
            </a:r>
            <a:r>
              <a:rPr lang="en-GB" dirty="0" err="1">
                <a:latin typeface="+mn-lt"/>
              </a:rPr>
              <a:t>mattis</a:t>
            </a:r>
            <a:r>
              <a:rPr lang="en-GB" dirty="0">
                <a:latin typeface="+mn-lt"/>
              </a:rPr>
              <a:t> </a:t>
            </a:r>
            <a:r>
              <a:rPr lang="en-GB" dirty="0" err="1">
                <a:latin typeface="+mn-lt"/>
              </a:rPr>
              <a:t>liguia</a:t>
            </a:r>
            <a:r>
              <a:rPr lang="en-GB" dirty="0">
                <a:latin typeface="+mn-lt"/>
              </a:rPr>
              <a:t>-.</a:t>
            </a:r>
            <a:endParaRPr lang="en-NO" dirty="0">
              <a:latin typeface="+mn-lt"/>
            </a:endParaRPr>
          </a:p>
        </p:txBody>
      </p:sp>
      <p:sp>
        <p:nvSpPr>
          <p:cNvPr id="28" name="Text Placeholder 5">
            <a:extLst>
              <a:ext uri="{FF2B5EF4-FFF2-40B4-BE49-F238E27FC236}">
                <a16:creationId xmlns:a16="http://schemas.microsoft.com/office/drawing/2014/main" id="{606B2C2E-E1F3-DADB-E76A-045C35BAB5D1}"/>
              </a:ext>
            </a:extLst>
          </p:cNvPr>
          <p:cNvSpPr txBox="1">
            <a:spLocks/>
          </p:cNvSpPr>
          <p:nvPr/>
        </p:nvSpPr>
        <p:spPr>
          <a:xfrm>
            <a:off x="771414"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a:latin typeface="+mn-lt"/>
              </a:rPr>
              <a:t>Years non </a:t>
            </a:r>
            <a:r>
              <a:rPr lang="en-GB" dirty="0" err="1">
                <a:latin typeface="+mn-lt"/>
              </a:rPr>
              <a:t>consectetur</a:t>
            </a:r>
            <a:r>
              <a:rPr lang="en-GB" dirty="0">
                <a:latin typeface="+mn-lt"/>
              </a:rPr>
              <a:t> </a:t>
            </a:r>
            <a:r>
              <a:rPr lang="en-GB" dirty="0" err="1">
                <a:latin typeface="+mn-lt"/>
              </a:rPr>
              <a:t>adipiscing</a:t>
            </a:r>
            <a:r>
              <a:rPr lang="en-GB" dirty="0">
                <a:latin typeface="+mn-lt"/>
              </a:rPr>
              <a:t> </a:t>
            </a:r>
            <a:r>
              <a:rPr lang="en-GB" dirty="0" err="1">
                <a:latin typeface="+mn-lt"/>
              </a:rPr>
              <a:t>elit</a:t>
            </a:r>
            <a:r>
              <a:rPr lang="en-GB" dirty="0">
                <a:latin typeface="+mn-lt"/>
              </a:rPr>
              <a:t>. </a:t>
            </a:r>
            <a:r>
              <a:rPr lang="en-GB" dirty="0" err="1">
                <a:latin typeface="+mn-lt"/>
              </a:rPr>
              <a:t>Aliquam</a:t>
            </a:r>
            <a:r>
              <a:rPr lang="en-GB" dirty="0">
                <a:latin typeface="+mn-lt"/>
              </a:rPr>
              <a:t> </a:t>
            </a:r>
            <a:r>
              <a:rPr lang="en-GB" dirty="0" err="1">
                <a:latin typeface="+mn-lt"/>
              </a:rPr>
              <a:t>efficitur</a:t>
            </a:r>
            <a:r>
              <a:rPr lang="en-GB" dirty="0">
                <a:latin typeface="+mn-lt"/>
              </a:rPr>
              <a:t> </a:t>
            </a:r>
            <a:r>
              <a:rPr lang="en-GB" dirty="0" err="1">
                <a:latin typeface="+mn-lt"/>
              </a:rPr>
              <a:t>neque</a:t>
            </a:r>
            <a:r>
              <a:rPr lang="en-GB" dirty="0">
                <a:latin typeface="+mn-lt"/>
              </a:rPr>
              <a:t> </a:t>
            </a:r>
            <a:r>
              <a:rPr lang="en-GB" dirty="0" err="1">
                <a:latin typeface="+mn-lt"/>
              </a:rPr>
              <a:t>lacus</a:t>
            </a:r>
            <a:r>
              <a:rPr lang="en-GB" dirty="0">
                <a:latin typeface="+mn-lt"/>
              </a:rPr>
              <a:t>, </a:t>
            </a:r>
            <a:r>
              <a:rPr lang="en-GB" dirty="0" err="1">
                <a:latin typeface="+mn-lt"/>
              </a:rPr>
              <a:t>eu</a:t>
            </a:r>
            <a:r>
              <a:rPr lang="en-GB" dirty="0">
                <a:latin typeface="+mn-lt"/>
              </a:rPr>
              <a:t> </a:t>
            </a:r>
            <a:r>
              <a:rPr lang="en-GB" dirty="0" err="1">
                <a:latin typeface="+mn-lt"/>
              </a:rPr>
              <a:t>placerat</a:t>
            </a:r>
            <a:r>
              <a:rPr lang="en-GB" dirty="0">
                <a:latin typeface="+mn-lt"/>
              </a:rPr>
              <a:t> </a:t>
            </a:r>
            <a:r>
              <a:rPr lang="en-GB" dirty="0" err="1">
                <a:latin typeface="+mn-lt"/>
              </a:rPr>
              <a:t>nibh</a:t>
            </a:r>
            <a:r>
              <a:rPr lang="en-GB" dirty="0">
                <a:latin typeface="+mn-lt"/>
              </a:rPr>
              <a:t> </a:t>
            </a:r>
            <a:r>
              <a:rPr lang="en-GB" dirty="0" err="1">
                <a:latin typeface="+mn-lt"/>
              </a:rPr>
              <a:t>vehicula</a:t>
            </a:r>
            <a:r>
              <a:rPr lang="en-GB" dirty="0">
                <a:latin typeface="+mn-lt"/>
              </a:rPr>
              <a:t> </a:t>
            </a:r>
            <a:r>
              <a:rPr lang="en-GB" dirty="0" err="1">
                <a:latin typeface="+mn-lt"/>
              </a:rPr>
              <a:t>eget</a:t>
            </a:r>
            <a:r>
              <a:rPr lang="en-GB" dirty="0">
                <a:latin typeface="+mn-lt"/>
              </a:rPr>
              <a:t>.</a:t>
            </a:r>
            <a:endParaRPr lang="en-NO" dirty="0">
              <a:latin typeface="+mn-lt"/>
            </a:endParaRPr>
          </a:p>
        </p:txBody>
      </p:sp>
      <p:sp>
        <p:nvSpPr>
          <p:cNvPr id="29" name="Text Placeholder 5">
            <a:extLst>
              <a:ext uri="{FF2B5EF4-FFF2-40B4-BE49-F238E27FC236}">
                <a16:creationId xmlns:a16="http://schemas.microsoft.com/office/drawing/2014/main" id="{995542FC-E27C-925D-3D8A-998268105EEB}"/>
              </a:ext>
            </a:extLst>
          </p:cNvPr>
          <p:cNvSpPr txBox="1">
            <a:spLocks/>
          </p:cNvSpPr>
          <p:nvPr/>
        </p:nvSpPr>
        <p:spPr>
          <a:xfrm>
            <a:off x="6385405" y="4905679"/>
            <a:ext cx="5175472" cy="81643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dirty="0" err="1">
                <a:latin typeface="+mn-lt"/>
              </a:rPr>
              <a:t>Consectetur</a:t>
            </a:r>
            <a:r>
              <a:rPr lang="en-GB" dirty="0">
                <a:latin typeface="+mn-lt"/>
              </a:rPr>
              <a:t> </a:t>
            </a:r>
            <a:r>
              <a:rPr lang="en-GB" dirty="0" err="1">
                <a:latin typeface="+mn-lt"/>
              </a:rPr>
              <a:t>adipiscing</a:t>
            </a:r>
            <a:r>
              <a:rPr lang="en-GB" dirty="0">
                <a:latin typeface="+mn-lt"/>
              </a:rPr>
              <a:t> </a:t>
            </a:r>
            <a:r>
              <a:rPr lang="en-GB" dirty="0" err="1">
                <a:latin typeface="+mn-lt"/>
              </a:rPr>
              <a:t>elit</a:t>
            </a:r>
            <a:r>
              <a:rPr lang="en-GB" dirty="0">
                <a:latin typeface="+mn-lt"/>
              </a:rPr>
              <a:t>. </a:t>
            </a:r>
            <a:r>
              <a:rPr lang="en-GB" dirty="0" err="1">
                <a:latin typeface="+mn-lt"/>
              </a:rPr>
              <a:t>Aliquam</a:t>
            </a:r>
            <a:r>
              <a:rPr lang="en-GB" dirty="0">
                <a:latin typeface="+mn-lt"/>
              </a:rPr>
              <a:t> </a:t>
            </a:r>
            <a:r>
              <a:rPr lang="en-GB" dirty="0" err="1">
                <a:latin typeface="+mn-lt"/>
              </a:rPr>
              <a:t>efficitur</a:t>
            </a:r>
            <a:r>
              <a:rPr lang="en-GB" dirty="0">
                <a:latin typeface="+mn-lt"/>
              </a:rPr>
              <a:t> </a:t>
            </a:r>
            <a:r>
              <a:rPr lang="en-GB" dirty="0" err="1">
                <a:latin typeface="+mn-lt"/>
              </a:rPr>
              <a:t>neque</a:t>
            </a:r>
            <a:r>
              <a:rPr lang="en-GB" dirty="0">
                <a:latin typeface="+mn-lt"/>
              </a:rPr>
              <a:t> </a:t>
            </a:r>
            <a:r>
              <a:rPr lang="en-GB" dirty="0" err="1">
                <a:latin typeface="+mn-lt"/>
              </a:rPr>
              <a:t>lacus</a:t>
            </a:r>
            <a:r>
              <a:rPr lang="en-GB" dirty="0">
                <a:latin typeface="+mn-lt"/>
              </a:rPr>
              <a:t>, </a:t>
            </a:r>
            <a:r>
              <a:rPr lang="en-GB" dirty="0" err="1">
                <a:latin typeface="+mn-lt"/>
              </a:rPr>
              <a:t>eu</a:t>
            </a:r>
            <a:r>
              <a:rPr lang="en-GB" dirty="0">
                <a:latin typeface="+mn-lt"/>
              </a:rPr>
              <a:t> </a:t>
            </a:r>
            <a:r>
              <a:rPr lang="en-GB" dirty="0" err="1">
                <a:latin typeface="+mn-lt"/>
              </a:rPr>
              <a:t>placerat</a:t>
            </a:r>
            <a:r>
              <a:rPr lang="en-GB" dirty="0">
                <a:latin typeface="+mn-lt"/>
              </a:rPr>
              <a:t> </a:t>
            </a:r>
            <a:r>
              <a:rPr lang="en-GB" dirty="0" err="1">
                <a:latin typeface="+mn-lt"/>
              </a:rPr>
              <a:t>nibh</a:t>
            </a:r>
            <a:r>
              <a:rPr lang="en-GB" dirty="0">
                <a:latin typeface="+mn-lt"/>
              </a:rPr>
              <a:t> </a:t>
            </a:r>
            <a:r>
              <a:rPr lang="en-GB" dirty="0" err="1">
                <a:latin typeface="+mn-lt"/>
              </a:rPr>
              <a:t>vehicula</a:t>
            </a:r>
            <a:r>
              <a:rPr lang="en-GB" dirty="0">
                <a:latin typeface="+mn-lt"/>
              </a:rPr>
              <a:t> </a:t>
            </a:r>
            <a:r>
              <a:rPr lang="en-GB" dirty="0" err="1">
                <a:latin typeface="+mn-lt"/>
              </a:rPr>
              <a:t>eget</a:t>
            </a:r>
            <a:r>
              <a:rPr lang="en-GB" dirty="0">
                <a:latin typeface="+mn-lt"/>
              </a:rPr>
              <a:t> </a:t>
            </a:r>
            <a:r>
              <a:rPr lang="en-GB" dirty="0" err="1">
                <a:latin typeface="+mn-lt"/>
              </a:rPr>
              <a:t>mattis</a:t>
            </a:r>
            <a:r>
              <a:rPr lang="en-GB" dirty="0">
                <a:latin typeface="+mn-lt"/>
              </a:rPr>
              <a:t> </a:t>
            </a:r>
            <a:r>
              <a:rPr lang="en-GB" dirty="0" err="1">
                <a:latin typeface="+mn-lt"/>
              </a:rPr>
              <a:t>liguia</a:t>
            </a:r>
            <a:r>
              <a:rPr lang="en-GB" dirty="0">
                <a:latin typeface="+mn-lt"/>
              </a:rPr>
              <a:t>-.</a:t>
            </a:r>
            <a:endParaRPr lang="en-NO" dirty="0">
              <a:latin typeface="+mn-lt"/>
            </a:endParaRPr>
          </a:p>
        </p:txBody>
      </p:sp>
    </p:spTree>
    <p:extLst>
      <p:ext uri="{BB962C8B-B14F-4D97-AF65-F5344CB8AC3E}">
        <p14:creationId xmlns:p14="http://schemas.microsoft.com/office/powerpoint/2010/main" val="275750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27103F-0A70-C12E-61E1-512321CD389C}"/>
              </a:ext>
            </a:extLst>
          </p:cNvPr>
          <p:cNvSpPr>
            <a:spLocks noGrp="1"/>
          </p:cNvSpPr>
          <p:nvPr>
            <p:ph type="title"/>
          </p:nvPr>
        </p:nvSpPr>
        <p:spPr>
          <a:xfrm>
            <a:off x="587375" y="476250"/>
            <a:ext cx="11017250" cy="865188"/>
          </a:xfrm>
        </p:spPr>
        <p:txBody>
          <a:bodyPr/>
          <a:lstStyle/>
          <a:p>
            <a:r>
              <a:rPr lang="en-NO" dirty="0"/>
              <a:t>Assembly instructions</a:t>
            </a:r>
          </a:p>
        </p:txBody>
      </p:sp>
      <p:sp>
        <p:nvSpPr>
          <p:cNvPr id="5" name="Text Placeholder 4">
            <a:extLst>
              <a:ext uri="{FF2B5EF4-FFF2-40B4-BE49-F238E27FC236}">
                <a16:creationId xmlns:a16="http://schemas.microsoft.com/office/drawing/2014/main" id="{FC1AC0B1-F9EF-A1B6-DE52-BB7D7B653EA5}"/>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These guidelines will be updated frequently, so please check for </a:t>
            </a:r>
            <a:r>
              <a:rPr lang="en-GB" dirty="0">
                <a:latin typeface="+mn-lt"/>
              </a:rPr>
              <a:t>new</a:t>
            </a:r>
            <a:r>
              <a:rPr lang="en-GB" dirty="0"/>
              <a:t> versions regularly </a:t>
            </a:r>
            <a:r>
              <a:rPr lang="en-GB" dirty="0">
                <a:hlinkClick r:id="rId2"/>
              </a:rPr>
              <a:t>here.</a:t>
            </a:r>
            <a:br>
              <a:rPr lang="en-GB" dirty="0"/>
            </a:br>
            <a:endParaRPr lang="en-GB" dirty="0"/>
          </a:p>
          <a:p>
            <a:pPr marL="0" indent="0">
              <a:buFont typeface="Arial" panose="020B0604020202020204" pitchFamily="34" charset="0"/>
              <a:buNone/>
            </a:pPr>
            <a:r>
              <a:rPr lang="en-GB" dirty="0"/>
              <a:t>Add new slides from the predefined layouts dropdown menu, don’t make your own masters.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Avoid copying slides from old presentation templates or third part presentations. Rebuild the content with </a:t>
            </a:r>
            <a:r>
              <a:rPr lang="en-GB" dirty="0" err="1"/>
              <a:t>twodays</a:t>
            </a:r>
            <a:r>
              <a:rPr lang="en-GB" dirty="0"/>
              <a:t> master template instead.</a:t>
            </a:r>
          </a:p>
        </p:txBody>
      </p:sp>
      <p:pic>
        <p:nvPicPr>
          <p:cNvPr id="6" name="Picture 5">
            <a:extLst>
              <a:ext uri="{FF2B5EF4-FFF2-40B4-BE49-F238E27FC236}">
                <a16:creationId xmlns:a16="http://schemas.microsoft.com/office/drawing/2014/main" id="{BC755358-8A2C-D1DD-60F7-A83DAD6C7E12}"/>
              </a:ext>
            </a:extLst>
          </p:cNvPr>
          <p:cNvPicPr>
            <a:picLocks noChangeAspect="1"/>
          </p:cNvPicPr>
          <p:nvPr/>
        </p:nvPicPr>
        <p:blipFill>
          <a:blip r:embed="rId3"/>
          <a:srcRect l="14" r="14"/>
          <a:stretch/>
        </p:blipFill>
        <p:spPr>
          <a:xfrm>
            <a:off x="7221857" y="990920"/>
            <a:ext cx="4381540" cy="4382768"/>
          </a:xfrm>
          <a:prstGeom prst="roundRect">
            <a:avLst>
              <a:gd name="adj" fmla="val 11103"/>
            </a:avLst>
          </a:prstGeom>
        </p:spPr>
      </p:pic>
      <p:pic>
        <p:nvPicPr>
          <p:cNvPr id="7" name="Grafik 8">
            <a:extLst>
              <a:ext uri="{FF2B5EF4-FFF2-40B4-BE49-F238E27FC236}">
                <a16:creationId xmlns:a16="http://schemas.microsoft.com/office/drawing/2014/main" id="{4626AFE4-444F-C234-50F9-41F93211CE2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028381" y="970807"/>
            <a:ext cx="252020" cy="348949"/>
          </a:xfrm>
          <a:prstGeom prst="rect">
            <a:avLst/>
          </a:prstGeom>
        </p:spPr>
      </p:pic>
      <p:sp>
        <p:nvSpPr>
          <p:cNvPr id="8" name="Ellipse 7">
            <a:extLst>
              <a:ext uri="{FF2B5EF4-FFF2-40B4-BE49-F238E27FC236}">
                <a16:creationId xmlns:a16="http://schemas.microsoft.com/office/drawing/2014/main" id="{E28FE547-2DD3-8FFD-09C5-D255DDEC11C2}"/>
              </a:ext>
            </a:extLst>
          </p:cNvPr>
          <p:cNvSpPr/>
          <p:nvPr/>
        </p:nvSpPr>
        <p:spPr>
          <a:xfrm rot="16200000">
            <a:off x="8005578" y="1322239"/>
            <a:ext cx="298714" cy="293748"/>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9" name="Rounded Rectangle 8">
            <a:extLst>
              <a:ext uri="{FF2B5EF4-FFF2-40B4-BE49-F238E27FC236}">
                <a16:creationId xmlns:a16="http://schemas.microsoft.com/office/drawing/2014/main" id="{B5EF4372-C0D7-57B9-F4C3-862C267B6A37}"/>
              </a:ext>
            </a:extLst>
          </p:cNvPr>
          <p:cNvSpPr/>
          <p:nvPr/>
        </p:nvSpPr>
        <p:spPr>
          <a:xfrm>
            <a:off x="8028381" y="1670275"/>
            <a:ext cx="2987962" cy="2879954"/>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Tree>
    <p:extLst>
      <p:ext uri="{BB962C8B-B14F-4D97-AF65-F5344CB8AC3E}">
        <p14:creationId xmlns:p14="http://schemas.microsoft.com/office/powerpoint/2010/main" val="3201531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descr="A group of people standing on a sidewalk&#10;&#10;Description automatically generated">
            <a:extLst>
              <a:ext uri="{FF2B5EF4-FFF2-40B4-BE49-F238E27FC236}">
                <a16:creationId xmlns:a16="http://schemas.microsoft.com/office/drawing/2014/main" id="{918E3031-DE5D-09F9-6C9A-69201F015BD0}"/>
              </a:ext>
            </a:extLst>
          </p:cNvPr>
          <p:cNvPicPr>
            <a:picLocks noGrp="1" noChangeAspect="1"/>
          </p:cNvPicPr>
          <p:nvPr>
            <p:ph type="pic" sz="quarter" idx="12"/>
          </p:nvPr>
        </p:nvPicPr>
        <p:blipFill rotWithShape="1">
          <a:blip r:embed="rId2"/>
          <a:srcRect l="4084" r="29274"/>
          <a:stretch/>
        </p:blipFill>
        <p:spPr>
          <a:xfrm>
            <a:off x="587375" y="476250"/>
            <a:ext cx="5400675" cy="5400675"/>
          </a:xfrm>
        </p:spPr>
      </p:pic>
      <p:sp>
        <p:nvSpPr>
          <p:cNvPr id="7" name="Title 2">
            <a:extLst>
              <a:ext uri="{FF2B5EF4-FFF2-40B4-BE49-F238E27FC236}">
                <a16:creationId xmlns:a16="http://schemas.microsoft.com/office/drawing/2014/main" id="{E3983416-3F47-925B-14E6-B7C770037E5A}"/>
              </a:ext>
            </a:extLst>
          </p:cNvPr>
          <p:cNvSpPr>
            <a:spLocks noGrp="1"/>
          </p:cNvSpPr>
          <p:nvPr>
            <p:ph type="title"/>
          </p:nvPr>
        </p:nvSpPr>
        <p:spPr>
          <a:xfrm>
            <a:off x="7140575" y="495300"/>
            <a:ext cx="4464050" cy="1695007"/>
          </a:xfrm>
        </p:spPr>
        <p:txBody>
          <a:bodyPr/>
          <a:lstStyle/>
          <a:p>
            <a:r>
              <a:rPr lang="en-NO" dirty="0"/>
              <a:t>We create a </a:t>
            </a:r>
            <a:r>
              <a:rPr lang="en-NO" b="1" dirty="0">
                <a:latin typeface="Franklin Gothic Demi" panose="020B0603020102020204" pitchFamily="34" charset="0"/>
              </a:rPr>
              <a:t>better</a:t>
            </a:r>
            <a:r>
              <a:rPr lang="en-NO" dirty="0"/>
              <a:t> tomorrow through </a:t>
            </a:r>
            <a:r>
              <a:rPr lang="en-NO" b="1" dirty="0">
                <a:latin typeface="Franklin Gothic Demi" panose="020B0603020102020204" pitchFamily="34" charset="0"/>
              </a:rPr>
              <a:t>technology</a:t>
            </a:r>
          </a:p>
        </p:txBody>
      </p:sp>
      <p:sp>
        <p:nvSpPr>
          <p:cNvPr id="8" name="Text Placeholder 3">
            <a:extLst>
              <a:ext uri="{FF2B5EF4-FFF2-40B4-BE49-F238E27FC236}">
                <a16:creationId xmlns:a16="http://schemas.microsoft.com/office/drawing/2014/main" id="{CCE0D7B9-42FD-51BA-A550-8465D18966D5}"/>
              </a:ext>
            </a:extLst>
          </p:cNvPr>
          <p:cNvSpPr>
            <a:spLocks noGrp="1"/>
          </p:cNvSpPr>
          <p:nvPr>
            <p:ph type="body" sz="quarter" idx="13"/>
          </p:nvPr>
        </p:nvSpPr>
        <p:spPr>
          <a:xfrm>
            <a:off x="7140575" y="2494938"/>
            <a:ext cx="4464050" cy="3384550"/>
          </a:xfrm>
        </p:spPr>
        <p:txBody>
          <a:bodyPr/>
          <a:lstStyle/>
          <a:p>
            <a:pPr marL="0" indent="0">
              <a:buNone/>
            </a:pPr>
            <a:r>
              <a:rPr lang="en-GB" dirty="0"/>
              <a:t>Dummy text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Aliquam</a:t>
            </a:r>
            <a:r>
              <a:rPr lang="en-GB" dirty="0"/>
              <a:t> </a:t>
            </a:r>
            <a:r>
              <a:rPr lang="en-GB" dirty="0" err="1"/>
              <a:t>efficitur</a:t>
            </a:r>
            <a:r>
              <a:rPr lang="en-GB" dirty="0"/>
              <a:t> </a:t>
            </a:r>
            <a:r>
              <a:rPr lang="en-GB" dirty="0" err="1"/>
              <a:t>neque</a:t>
            </a:r>
            <a:r>
              <a:rPr lang="en-GB" dirty="0"/>
              <a:t> </a:t>
            </a:r>
            <a:r>
              <a:rPr lang="en-GB" dirty="0" err="1"/>
              <a:t>lacus</a:t>
            </a:r>
            <a:r>
              <a:rPr lang="en-GB" dirty="0"/>
              <a:t>, </a:t>
            </a:r>
            <a:r>
              <a:rPr lang="en-GB" dirty="0" err="1"/>
              <a:t>eu</a:t>
            </a:r>
            <a:r>
              <a:rPr lang="en-GB" dirty="0"/>
              <a:t> </a:t>
            </a:r>
            <a:r>
              <a:rPr lang="en-GB" dirty="0" err="1"/>
              <a:t>placerat</a:t>
            </a:r>
            <a:r>
              <a:rPr lang="en-GB" dirty="0"/>
              <a:t> </a:t>
            </a:r>
            <a:r>
              <a:rPr lang="en-GB" dirty="0" err="1"/>
              <a:t>nibh</a:t>
            </a:r>
            <a:r>
              <a:rPr lang="en-GB" dirty="0"/>
              <a:t> </a:t>
            </a:r>
            <a:r>
              <a:rPr lang="en-GB" dirty="0" err="1"/>
              <a:t>vehicula</a:t>
            </a:r>
            <a:r>
              <a:rPr lang="en-GB" dirty="0"/>
              <a:t> </a:t>
            </a:r>
            <a:r>
              <a:rPr lang="en-GB" dirty="0" err="1"/>
              <a:t>eget</a:t>
            </a:r>
            <a:r>
              <a:rPr lang="en-GB" dirty="0"/>
              <a:t>. </a:t>
            </a:r>
            <a:br>
              <a:rPr lang="en-GB" dirty="0"/>
            </a:br>
            <a:endParaRPr lang="en-GB" dirty="0"/>
          </a:p>
          <a:p>
            <a:r>
              <a:rPr lang="en-GB" dirty="0"/>
              <a:t>Vestibulum </a:t>
            </a:r>
            <a:r>
              <a:rPr lang="en-GB" dirty="0" err="1"/>
              <a:t>mattis</a:t>
            </a:r>
            <a:r>
              <a:rPr lang="en-GB" dirty="0"/>
              <a:t> ligula </a:t>
            </a:r>
            <a:r>
              <a:rPr lang="en-GB" dirty="0" err="1"/>
              <a:t>quis</a:t>
            </a:r>
            <a:r>
              <a:rPr lang="en-GB" dirty="0"/>
              <a:t> </a:t>
            </a:r>
            <a:r>
              <a:rPr lang="en-GB" dirty="0" err="1"/>
              <a:t>augue</a:t>
            </a:r>
            <a:r>
              <a:rPr lang="en-GB" dirty="0"/>
              <a:t> vestibulum, a gravida </a:t>
            </a:r>
            <a:r>
              <a:rPr lang="en-GB" dirty="0" err="1"/>
              <a:t>tortor</a:t>
            </a:r>
            <a:r>
              <a:rPr lang="en-GB" dirty="0"/>
              <a:t> </a:t>
            </a:r>
            <a:r>
              <a:rPr lang="en-GB" dirty="0" err="1"/>
              <a:t>eleifend</a:t>
            </a:r>
            <a:r>
              <a:rPr lang="en-GB" dirty="0"/>
              <a:t>. </a:t>
            </a:r>
            <a:r>
              <a:rPr lang="en-GB" dirty="0" err="1"/>
              <a:t>Praesent</a:t>
            </a:r>
            <a:r>
              <a:rPr lang="en-GB" dirty="0"/>
              <a:t> </a:t>
            </a:r>
            <a:r>
              <a:rPr lang="en-GB" dirty="0" err="1"/>
              <a:t>eleifend</a:t>
            </a:r>
            <a:r>
              <a:rPr lang="en-GB" dirty="0"/>
              <a:t> </a:t>
            </a:r>
            <a:r>
              <a:rPr lang="en-GB" dirty="0" err="1"/>
              <a:t>varius</a:t>
            </a:r>
            <a:r>
              <a:rPr lang="en-GB" dirty="0"/>
              <a:t> ipsum </a:t>
            </a:r>
            <a:r>
              <a:rPr lang="en-GB" dirty="0" err="1"/>
              <a:t>quis</a:t>
            </a:r>
            <a:r>
              <a:rPr lang="en-GB" dirty="0"/>
              <a:t>.</a:t>
            </a:r>
          </a:p>
          <a:p>
            <a:r>
              <a:rPr lang="en-GB" dirty="0" err="1"/>
              <a:t>Vivamus</a:t>
            </a:r>
            <a:r>
              <a:rPr lang="en-GB" dirty="0"/>
              <a:t> </a:t>
            </a:r>
            <a:r>
              <a:rPr lang="en-GB" dirty="0" err="1"/>
              <a:t>imperdiet</a:t>
            </a:r>
            <a:r>
              <a:rPr lang="en-GB" dirty="0"/>
              <a:t> </a:t>
            </a:r>
            <a:r>
              <a:rPr lang="en-GB" dirty="0" err="1"/>
              <a:t>enim</a:t>
            </a:r>
            <a:r>
              <a:rPr lang="en-GB" dirty="0"/>
              <a:t> pulvinar </a:t>
            </a:r>
            <a:r>
              <a:rPr lang="en-GB" dirty="0" err="1"/>
              <a:t>risus</a:t>
            </a:r>
            <a:r>
              <a:rPr lang="en-GB" dirty="0"/>
              <a:t> </a:t>
            </a:r>
            <a:r>
              <a:rPr lang="en-GB" dirty="0" err="1"/>
              <a:t>iaculis</a:t>
            </a:r>
            <a:r>
              <a:rPr lang="en-GB" dirty="0"/>
              <a:t>, </a:t>
            </a:r>
            <a:br>
              <a:rPr lang="en-GB" dirty="0"/>
            </a:br>
            <a:r>
              <a:rPr lang="en-GB" dirty="0"/>
              <a:t>a </a:t>
            </a:r>
            <a:r>
              <a:rPr lang="en-GB" dirty="0" err="1"/>
              <a:t>hendrerit</a:t>
            </a:r>
            <a:r>
              <a:rPr lang="en-GB" dirty="0"/>
              <a:t> </a:t>
            </a:r>
            <a:r>
              <a:rPr lang="en-GB" dirty="0" err="1"/>
              <a:t>leo</a:t>
            </a:r>
            <a:r>
              <a:rPr lang="en-GB" dirty="0"/>
              <a:t> </a:t>
            </a:r>
            <a:r>
              <a:rPr lang="en-GB" dirty="0" err="1"/>
              <a:t>condimentum</a:t>
            </a:r>
            <a:r>
              <a:rPr lang="en-GB" dirty="0"/>
              <a:t>. </a:t>
            </a:r>
          </a:p>
          <a:p>
            <a:r>
              <a:rPr lang="en-GB" dirty="0" err="1"/>
              <a:t>Aliquam</a:t>
            </a:r>
            <a:r>
              <a:rPr lang="en-GB" dirty="0"/>
              <a:t> </a:t>
            </a:r>
            <a:r>
              <a:rPr lang="en-GB" dirty="0" err="1"/>
              <a:t>efficitur</a:t>
            </a:r>
            <a:r>
              <a:rPr lang="en-GB" dirty="0"/>
              <a:t> </a:t>
            </a:r>
            <a:r>
              <a:rPr lang="en-GB" dirty="0" err="1"/>
              <a:t>neque</a:t>
            </a:r>
            <a:r>
              <a:rPr lang="en-GB" dirty="0"/>
              <a:t> </a:t>
            </a:r>
            <a:r>
              <a:rPr lang="en-GB" dirty="0" err="1"/>
              <a:t>lacus</a:t>
            </a:r>
            <a:endParaRPr lang="en-GB" dirty="0"/>
          </a:p>
          <a:p>
            <a:endParaRPr lang="en-NO" dirty="0"/>
          </a:p>
          <a:p>
            <a:endParaRPr lang="en-NO" dirty="0"/>
          </a:p>
        </p:txBody>
      </p:sp>
    </p:spTree>
    <p:extLst>
      <p:ext uri="{BB962C8B-B14F-4D97-AF65-F5344CB8AC3E}">
        <p14:creationId xmlns:p14="http://schemas.microsoft.com/office/powerpoint/2010/main" val="5461067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frundet rektangel 6">
            <a:extLst>
              <a:ext uri="{FF2B5EF4-FFF2-40B4-BE49-F238E27FC236}">
                <a16:creationId xmlns:a16="http://schemas.microsoft.com/office/drawing/2014/main" id="{99641BAC-6B74-AF42-CA03-09D6A164F492}"/>
              </a:ext>
            </a:extLst>
          </p:cNvPr>
          <p:cNvSpPr/>
          <p:nvPr/>
        </p:nvSpPr>
        <p:spPr>
          <a:xfrm>
            <a:off x="8075613" y="1485901"/>
            <a:ext cx="3529012" cy="4391024"/>
          </a:xfrm>
          <a:prstGeom prst="roundRect">
            <a:avLst>
              <a:gd name="adj" fmla="val 858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1" name="Afrundet rektangel 6">
            <a:extLst>
              <a:ext uri="{FF2B5EF4-FFF2-40B4-BE49-F238E27FC236}">
                <a16:creationId xmlns:a16="http://schemas.microsoft.com/office/drawing/2014/main" id="{8FAB72F6-1F62-1292-DFB2-ADB43E4D8A92}"/>
              </a:ext>
            </a:extLst>
          </p:cNvPr>
          <p:cNvSpPr/>
          <p:nvPr/>
        </p:nvSpPr>
        <p:spPr>
          <a:xfrm>
            <a:off x="4330701" y="1485901"/>
            <a:ext cx="3529012" cy="4391024"/>
          </a:xfrm>
          <a:prstGeom prst="roundRect">
            <a:avLst>
              <a:gd name="adj" fmla="val 858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sp>
        <p:nvSpPr>
          <p:cNvPr id="12" name="Afrundet rektangel 6">
            <a:extLst>
              <a:ext uri="{FF2B5EF4-FFF2-40B4-BE49-F238E27FC236}">
                <a16:creationId xmlns:a16="http://schemas.microsoft.com/office/drawing/2014/main" id="{B9F67C0F-BFAC-D29B-1DDF-A801E1840A84}"/>
              </a:ext>
            </a:extLst>
          </p:cNvPr>
          <p:cNvSpPr/>
          <p:nvPr/>
        </p:nvSpPr>
        <p:spPr>
          <a:xfrm>
            <a:off x="590292" y="1485901"/>
            <a:ext cx="3529012" cy="4391024"/>
          </a:xfrm>
          <a:prstGeom prst="roundRect">
            <a:avLst>
              <a:gd name="adj" fmla="val 85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13" name="Pladsholder til indhold 12">
            <a:extLst>
              <a:ext uri="{FF2B5EF4-FFF2-40B4-BE49-F238E27FC236}">
                <a16:creationId xmlns:a16="http://schemas.microsoft.com/office/drawing/2014/main" id="{69C859BC-96E0-0A4E-459F-139DDC69428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99793" y="1823065"/>
            <a:ext cx="466725" cy="466725"/>
          </a:xfrm>
          <a:prstGeom prst="rect">
            <a:avLst/>
          </a:prstGeom>
        </p:spPr>
      </p:pic>
      <p:pic>
        <p:nvPicPr>
          <p:cNvPr id="14" name="Pladsholder til indhold 14">
            <a:extLst>
              <a:ext uri="{FF2B5EF4-FFF2-40B4-BE49-F238E27FC236}">
                <a16:creationId xmlns:a16="http://schemas.microsoft.com/office/drawing/2014/main" id="{A5DC4F23-D555-22FB-2474-BF793CF082C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38356" y="1822271"/>
            <a:ext cx="468000" cy="468000"/>
          </a:xfrm>
          <a:prstGeom prst="rect">
            <a:avLst/>
          </a:prstGeom>
        </p:spPr>
      </p:pic>
      <p:pic>
        <p:nvPicPr>
          <p:cNvPr id="15" name="Pladsholder til indhold 16">
            <a:extLst>
              <a:ext uri="{FF2B5EF4-FFF2-40B4-BE49-F238E27FC236}">
                <a16:creationId xmlns:a16="http://schemas.microsoft.com/office/drawing/2014/main" id="{C88A6216-D3CA-356B-4D8C-98B52A4090EC}"/>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281681" y="1779739"/>
            <a:ext cx="468000" cy="468000"/>
          </a:xfrm>
          <a:prstGeom prst="rect">
            <a:avLst/>
          </a:prstGeom>
        </p:spPr>
      </p:pic>
      <p:sp>
        <p:nvSpPr>
          <p:cNvPr id="16" name="Title 1">
            <a:extLst>
              <a:ext uri="{FF2B5EF4-FFF2-40B4-BE49-F238E27FC236}">
                <a16:creationId xmlns:a16="http://schemas.microsoft.com/office/drawing/2014/main" id="{B0BBDDA0-E5B7-8573-938A-F9CD8332EC9B}"/>
              </a:ext>
            </a:extLst>
          </p:cNvPr>
          <p:cNvSpPr>
            <a:spLocks noGrp="1"/>
          </p:cNvSpPr>
          <p:nvPr>
            <p:ph type="title"/>
          </p:nvPr>
        </p:nvSpPr>
        <p:spPr>
          <a:xfrm>
            <a:off x="587375" y="476251"/>
            <a:ext cx="11017250" cy="865188"/>
          </a:xfrm>
        </p:spPr>
        <p:txBody>
          <a:bodyPr/>
          <a:lstStyle/>
          <a:p>
            <a:r>
              <a:rPr lang="en-NO" dirty="0"/>
              <a:t>Our </a:t>
            </a:r>
            <a:r>
              <a:rPr lang="en-NO" b="1" dirty="0">
                <a:latin typeface="Franklin Gothic Demi" panose="020B0603020102020204" pitchFamily="34" charset="0"/>
              </a:rPr>
              <a:t>values</a:t>
            </a:r>
            <a:endParaRPr lang="en-NO" dirty="0"/>
          </a:p>
        </p:txBody>
      </p:sp>
      <p:sp>
        <p:nvSpPr>
          <p:cNvPr id="17" name="Text Placeholder 2">
            <a:extLst>
              <a:ext uri="{FF2B5EF4-FFF2-40B4-BE49-F238E27FC236}">
                <a16:creationId xmlns:a16="http://schemas.microsoft.com/office/drawing/2014/main" id="{E3AE6CE0-5093-71FC-2FAA-1D1C95002C6B}"/>
              </a:ext>
            </a:extLst>
          </p:cNvPr>
          <p:cNvSpPr>
            <a:spLocks noGrp="1"/>
          </p:cNvSpPr>
          <p:nvPr>
            <p:ph type="body" sz="quarter" idx="10"/>
          </p:nvPr>
        </p:nvSpPr>
        <p:spPr>
          <a:xfrm>
            <a:off x="807730" y="2492375"/>
            <a:ext cx="3094922" cy="340093"/>
          </a:xfrm>
        </p:spPr>
        <p:txBody>
          <a:bodyPr/>
          <a:lstStyle/>
          <a:p>
            <a:r>
              <a:rPr lang="en-NO" dirty="0"/>
              <a:t>Heart</a:t>
            </a:r>
          </a:p>
        </p:txBody>
      </p:sp>
      <p:sp>
        <p:nvSpPr>
          <p:cNvPr id="18" name="Text Placeholder 3">
            <a:extLst>
              <a:ext uri="{FF2B5EF4-FFF2-40B4-BE49-F238E27FC236}">
                <a16:creationId xmlns:a16="http://schemas.microsoft.com/office/drawing/2014/main" id="{C720B824-53B6-789D-FB2F-B3F34F07B933}"/>
              </a:ext>
            </a:extLst>
          </p:cNvPr>
          <p:cNvSpPr>
            <a:spLocks noGrp="1"/>
          </p:cNvSpPr>
          <p:nvPr>
            <p:ph type="body" sz="quarter" idx="12"/>
          </p:nvPr>
        </p:nvSpPr>
        <p:spPr>
          <a:xfrm>
            <a:off x="799793" y="2827227"/>
            <a:ext cx="3094923" cy="1829834"/>
          </a:xfrm>
        </p:spPr>
        <p:txBody>
          <a:bodyPr/>
          <a:lstStyle/>
          <a:p>
            <a:pPr marL="0" indent="0">
              <a:buNone/>
            </a:pPr>
            <a:r>
              <a:rPr lang="da-DK" dirty="0" err="1"/>
              <a:t>Our</a:t>
            </a:r>
            <a:r>
              <a:rPr lang="da-DK" dirty="0"/>
              <a:t> business is run with </a:t>
            </a:r>
            <a:r>
              <a:rPr lang="da-DK" dirty="0" err="1"/>
              <a:t>heart</a:t>
            </a:r>
            <a:r>
              <a:rPr lang="da-DK" dirty="0"/>
              <a:t>. </a:t>
            </a:r>
            <a:r>
              <a:rPr lang="da-DK" dirty="0" err="1"/>
              <a:t>We</a:t>
            </a:r>
            <a:r>
              <a:rPr lang="da-DK" dirty="0"/>
              <a:t> </a:t>
            </a:r>
            <a:r>
              <a:rPr lang="da-DK" dirty="0" err="1"/>
              <a:t>care</a:t>
            </a:r>
            <a:r>
              <a:rPr lang="da-DK" dirty="0"/>
              <a:t> </a:t>
            </a:r>
            <a:r>
              <a:rPr lang="da-DK" dirty="0" err="1"/>
              <a:t>about</a:t>
            </a:r>
            <a:r>
              <a:rPr lang="da-DK" dirty="0"/>
              <a:t> </a:t>
            </a:r>
            <a:r>
              <a:rPr lang="da-DK" dirty="0" err="1"/>
              <a:t>people</a:t>
            </a:r>
            <a:r>
              <a:rPr lang="da-DK" dirty="0"/>
              <a:t>, </a:t>
            </a:r>
            <a:r>
              <a:rPr lang="da-DK" dirty="0" err="1"/>
              <a:t>our</a:t>
            </a:r>
            <a:r>
              <a:rPr lang="da-DK" dirty="0"/>
              <a:t> </a:t>
            </a:r>
            <a:r>
              <a:rPr lang="da-DK" dirty="0" err="1"/>
              <a:t>customers</a:t>
            </a:r>
            <a:r>
              <a:rPr lang="da-DK" dirty="0"/>
              <a:t> and society. </a:t>
            </a:r>
            <a:r>
              <a:rPr lang="da-DK" dirty="0" err="1"/>
              <a:t>We</a:t>
            </a:r>
            <a:r>
              <a:rPr lang="da-DK" dirty="0"/>
              <a:t> </a:t>
            </a:r>
            <a:r>
              <a:rPr lang="da-DK" dirty="0" err="1"/>
              <a:t>are</a:t>
            </a:r>
            <a:r>
              <a:rPr lang="da-DK" dirty="0"/>
              <a:t> a </a:t>
            </a:r>
            <a:r>
              <a:rPr lang="da-DK" dirty="0" err="1"/>
              <a:t>warm</a:t>
            </a:r>
            <a:r>
              <a:rPr lang="da-DK" dirty="0"/>
              <a:t> community </a:t>
            </a:r>
            <a:r>
              <a:rPr lang="da-DK" dirty="0" err="1"/>
              <a:t>filled</a:t>
            </a:r>
            <a:r>
              <a:rPr lang="da-DK" dirty="0"/>
              <a:t> with </a:t>
            </a:r>
            <a:r>
              <a:rPr lang="da-DK" dirty="0" err="1"/>
              <a:t>people</a:t>
            </a:r>
            <a:r>
              <a:rPr lang="da-DK" dirty="0"/>
              <a:t> </a:t>
            </a:r>
            <a:r>
              <a:rPr lang="da-DK" dirty="0" err="1"/>
              <a:t>that</a:t>
            </a:r>
            <a:r>
              <a:rPr lang="da-DK" dirty="0"/>
              <a:t> have </a:t>
            </a:r>
            <a:r>
              <a:rPr lang="da-DK" dirty="0" err="1"/>
              <a:t>fun</a:t>
            </a:r>
            <a:r>
              <a:rPr lang="da-DK" dirty="0"/>
              <a:t> and </a:t>
            </a:r>
            <a:r>
              <a:rPr lang="da-DK" dirty="0" err="1"/>
              <a:t>laugh</a:t>
            </a:r>
            <a:r>
              <a:rPr lang="da-DK" dirty="0"/>
              <a:t> </a:t>
            </a:r>
            <a:r>
              <a:rPr lang="da-DK" dirty="0" err="1"/>
              <a:t>together</a:t>
            </a:r>
            <a:r>
              <a:rPr lang="da-DK" dirty="0"/>
              <a:t>. </a:t>
            </a:r>
            <a:r>
              <a:rPr lang="da-DK" dirty="0" err="1"/>
              <a:t>We</a:t>
            </a:r>
            <a:r>
              <a:rPr lang="da-DK" dirty="0"/>
              <a:t> </a:t>
            </a:r>
            <a:r>
              <a:rPr lang="da-DK" dirty="0" err="1"/>
              <a:t>welcome</a:t>
            </a:r>
            <a:r>
              <a:rPr lang="da-DK" dirty="0"/>
              <a:t> </a:t>
            </a:r>
            <a:r>
              <a:rPr lang="da-DK" dirty="0" err="1"/>
              <a:t>people</a:t>
            </a:r>
            <a:r>
              <a:rPr lang="da-DK" dirty="0"/>
              <a:t> as </a:t>
            </a:r>
            <a:r>
              <a:rPr lang="da-DK" dirty="0" err="1"/>
              <a:t>they</a:t>
            </a:r>
            <a:r>
              <a:rPr lang="da-DK" dirty="0"/>
              <a:t> </a:t>
            </a:r>
            <a:r>
              <a:rPr lang="da-DK" dirty="0" err="1"/>
              <a:t>are</a:t>
            </a:r>
            <a:r>
              <a:rPr lang="da-DK" dirty="0"/>
              <a:t>, </a:t>
            </a:r>
            <a:r>
              <a:rPr lang="da-DK" dirty="0" err="1"/>
              <a:t>we</a:t>
            </a:r>
            <a:r>
              <a:rPr lang="da-DK" dirty="0"/>
              <a:t> team up and </a:t>
            </a:r>
            <a:r>
              <a:rPr lang="da-DK" dirty="0" err="1"/>
              <a:t>thrive</a:t>
            </a:r>
            <a:r>
              <a:rPr lang="da-DK" dirty="0"/>
              <a:t> </a:t>
            </a:r>
            <a:r>
              <a:rPr lang="da-DK" dirty="0" err="1"/>
              <a:t>together</a:t>
            </a:r>
            <a:r>
              <a:rPr lang="da-DK" dirty="0"/>
              <a:t>.</a:t>
            </a:r>
          </a:p>
          <a:p>
            <a:pPr marL="0" indent="0">
              <a:buNone/>
            </a:pPr>
            <a:endParaRPr lang="en-NO" dirty="0"/>
          </a:p>
        </p:txBody>
      </p:sp>
      <p:sp>
        <p:nvSpPr>
          <p:cNvPr id="19" name="Text Placeholder 5">
            <a:extLst>
              <a:ext uri="{FF2B5EF4-FFF2-40B4-BE49-F238E27FC236}">
                <a16:creationId xmlns:a16="http://schemas.microsoft.com/office/drawing/2014/main" id="{0BAAD413-4B49-E6C9-FEC8-0B18DD7B4F06}"/>
              </a:ext>
            </a:extLst>
          </p:cNvPr>
          <p:cNvSpPr txBox="1">
            <a:spLocks/>
          </p:cNvSpPr>
          <p:nvPr/>
        </p:nvSpPr>
        <p:spPr>
          <a:xfrm>
            <a:off x="4554107" y="2492375"/>
            <a:ext cx="3094922"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dirty="0">
                <a:latin typeface="+mj-lt"/>
              </a:rPr>
              <a:t>Drive</a:t>
            </a:r>
          </a:p>
        </p:txBody>
      </p:sp>
      <p:sp>
        <p:nvSpPr>
          <p:cNvPr id="20" name="Text Placeholder 6">
            <a:extLst>
              <a:ext uri="{FF2B5EF4-FFF2-40B4-BE49-F238E27FC236}">
                <a16:creationId xmlns:a16="http://schemas.microsoft.com/office/drawing/2014/main" id="{FFC631F2-E72B-BA70-DECF-F11ABDED9465}"/>
              </a:ext>
            </a:extLst>
          </p:cNvPr>
          <p:cNvSpPr txBox="1">
            <a:spLocks/>
          </p:cNvSpPr>
          <p:nvPr/>
        </p:nvSpPr>
        <p:spPr>
          <a:xfrm>
            <a:off x="4546170" y="2827227"/>
            <a:ext cx="3094923" cy="269107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latin typeface="+mn-lt"/>
              </a:rPr>
              <a:t>To succeed in the digital transformation of our society we need people with initiative, dedication and engagement. People that continuously develop themselves and learn new things is the key to deliver the competence that is needed in the digital age. Our drive and ambition moves society forward.</a:t>
            </a:r>
          </a:p>
          <a:p>
            <a:pPr marL="0" indent="0">
              <a:buFont typeface="Arial" panose="020B0604020202020204" pitchFamily="34" charset="0"/>
              <a:buNone/>
            </a:pPr>
            <a:endParaRPr lang="da-DK">
              <a:latin typeface="+mn-lt"/>
            </a:endParaRPr>
          </a:p>
          <a:p>
            <a:pPr marL="0" indent="0">
              <a:buFont typeface="Arial" panose="020B0604020202020204" pitchFamily="34" charset="0"/>
              <a:buNone/>
            </a:pPr>
            <a:endParaRPr lang="da-DK">
              <a:latin typeface="+mn-lt"/>
            </a:endParaRPr>
          </a:p>
          <a:p>
            <a:pPr marL="0" indent="0">
              <a:buFont typeface="Arial" panose="020B0604020202020204" pitchFamily="34" charset="0"/>
              <a:buNone/>
            </a:pPr>
            <a:endParaRPr lang="en-NO" dirty="0">
              <a:latin typeface="+mn-lt"/>
            </a:endParaRPr>
          </a:p>
        </p:txBody>
      </p:sp>
      <p:sp>
        <p:nvSpPr>
          <p:cNvPr id="21" name="Text Placeholder 7">
            <a:extLst>
              <a:ext uri="{FF2B5EF4-FFF2-40B4-BE49-F238E27FC236}">
                <a16:creationId xmlns:a16="http://schemas.microsoft.com/office/drawing/2014/main" id="{828F2D90-710F-DE6E-358D-A50DB8404942}"/>
              </a:ext>
            </a:extLst>
          </p:cNvPr>
          <p:cNvSpPr txBox="1">
            <a:spLocks/>
          </p:cNvSpPr>
          <p:nvPr/>
        </p:nvSpPr>
        <p:spPr>
          <a:xfrm>
            <a:off x="8300484" y="2492375"/>
            <a:ext cx="3094922"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b="0">
                <a:latin typeface="+mj-lt"/>
              </a:rPr>
              <a:t>Adaptability</a:t>
            </a:r>
            <a:endParaRPr lang="en-NO" b="0" dirty="0">
              <a:latin typeface="+mj-lt"/>
            </a:endParaRPr>
          </a:p>
        </p:txBody>
      </p:sp>
      <p:sp>
        <p:nvSpPr>
          <p:cNvPr id="22" name="Text Placeholder 8">
            <a:extLst>
              <a:ext uri="{FF2B5EF4-FFF2-40B4-BE49-F238E27FC236}">
                <a16:creationId xmlns:a16="http://schemas.microsoft.com/office/drawing/2014/main" id="{3FEED16A-9395-B805-5C64-C4334A069B74}"/>
              </a:ext>
            </a:extLst>
          </p:cNvPr>
          <p:cNvSpPr txBox="1">
            <a:spLocks/>
          </p:cNvSpPr>
          <p:nvPr/>
        </p:nvSpPr>
        <p:spPr>
          <a:xfrm>
            <a:off x="8292547" y="2827226"/>
            <a:ext cx="3094923" cy="2148811"/>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a:latin typeface="+mn-lt"/>
              </a:rPr>
              <a:t>Technology is constantly changing and so are the needs of people and organizations. We are adaptable in our approach, down to earth and easy to work with. We trust in people and believe that we do our best with a good balance of freedom and responsibility.</a:t>
            </a:r>
          </a:p>
          <a:p>
            <a:pPr marL="0" indent="0">
              <a:buFont typeface="Arial" panose="020B0604020202020204" pitchFamily="34" charset="0"/>
              <a:buNone/>
            </a:pPr>
            <a:endParaRPr lang="en-GB">
              <a:latin typeface="+mn-lt"/>
            </a:endParaRPr>
          </a:p>
          <a:p>
            <a:pPr marL="0" indent="0">
              <a:buFont typeface="Arial" panose="020B0604020202020204" pitchFamily="34" charset="0"/>
              <a:buNone/>
            </a:pPr>
            <a:endParaRPr lang="en-GB">
              <a:latin typeface="+mn-lt"/>
            </a:endParaRPr>
          </a:p>
          <a:p>
            <a:pPr marL="0" indent="0">
              <a:buFont typeface="Arial" panose="020B0604020202020204" pitchFamily="34" charset="0"/>
              <a:buNone/>
            </a:pPr>
            <a:endParaRPr lang="en-GB">
              <a:latin typeface="+mn-lt"/>
            </a:endParaRPr>
          </a:p>
          <a:p>
            <a:pPr marL="0" indent="0">
              <a:buFont typeface="Arial" panose="020B0604020202020204" pitchFamily="34" charset="0"/>
              <a:buNone/>
            </a:pPr>
            <a:endParaRPr lang="en-NO" dirty="0">
              <a:latin typeface="+mn-lt"/>
            </a:endParaRPr>
          </a:p>
        </p:txBody>
      </p:sp>
    </p:spTree>
    <p:extLst>
      <p:ext uri="{BB962C8B-B14F-4D97-AF65-F5344CB8AC3E}">
        <p14:creationId xmlns:p14="http://schemas.microsoft.com/office/powerpoint/2010/main" val="22587142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A person smiling at another person&#10;&#10;Description automatically generated">
            <a:extLst>
              <a:ext uri="{FF2B5EF4-FFF2-40B4-BE49-F238E27FC236}">
                <a16:creationId xmlns:a16="http://schemas.microsoft.com/office/drawing/2014/main" id="{F4DF19B0-BA96-143A-3716-AC36A0A8A6D4}"/>
              </a:ext>
            </a:extLst>
          </p:cNvPr>
          <p:cNvPicPr>
            <a:picLocks noGrp="1" noChangeAspect="1"/>
          </p:cNvPicPr>
          <p:nvPr>
            <p:ph type="pic" sz="quarter" idx="13"/>
          </p:nvPr>
        </p:nvPicPr>
        <p:blipFill rotWithShape="1">
          <a:blip r:embed="rId2"/>
          <a:srcRect t="1707" b="11201"/>
          <a:stretch/>
        </p:blipFill>
        <p:spPr>
          <a:xfrm>
            <a:off x="7140575" y="477325"/>
            <a:ext cx="4464050" cy="3888300"/>
          </a:xfrm>
        </p:spPr>
      </p:pic>
      <p:sp>
        <p:nvSpPr>
          <p:cNvPr id="7" name="Title 2">
            <a:extLst>
              <a:ext uri="{FF2B5EF4-FFF2-40B4-BE49-F238E27FC236}">
                <a16:creationId xmlns:a16="http://schemas.microsoft.com/office/drawing/2014/main" id="{F1B90CE9-D975-7E06-BE32-516278FF1B88}"/>
              </a:ext>
            </a:extLst>
          </p:cNvPr>
          <p:cNvSpPr>
            <a:spLocks noGrp="1"/>
          </p:cNvSpPr>
          <p:nvPr>
            <p:ph type="title"/>
          </p:nvPr>
        </p:nvSpPr>
        <p:spPr>
          <a:xfrm>
            <a:off x="947739" y="1844675"/>
            <a:ext cx="5346736" cy="2520950"/>
          </a:xfrm>
        </p:spPr>
        <p:txBody>
          <a:bodyPr/>
          <a:lstStyle/>
          <a:p>
            <a:br>
              <a:rPr lang="en-NO" b="0" dirty="0"/>
            </a:br>
            <a:r>
              <a:rPr lang="en-NO" b="0" dirty="0"/>
              <a:t>We are a </a:t>
            </a:r>
            <a:r>
              <a:rPr lang="en-NO" b="0" dirty="0">
                <a:latin typeface="Franklin Gothic Demi" panose="020B0603020102020204" pitchFamily="34" charset="0"/>
              </a:rPr>
              <a:t>diverse community </a:t>
            </a:r>
            <a:r>
              <a:rPr lang="en-NO" b="0" dirty="0"/>
              <a:t>that create </a:t>
            </a:r>
            <a:r>
              <a:rPr lang="en-NO" b="0" dirty="0">
                <a:latin typeface="Franklin Gothic Demi" panose="020B0603020102020204" pitchFamily="34" charset="0"/>
              </a:rPr>
              <a:t>clarity</a:t>
            </a:r>
            <a:r>
              <a:rPr lang="en-NO" b="0" dirty="0"/>
              <a:t> and </a:t>
            </a:r>
            <a:r>
              <a:rPr lang="en-NO" b="0" dirty="0">
                <a:latin typeface="Franklin Gothic Demi" panose="020B0603020102020204" pitchFamily="34" charset="0"/>
              </a:rPr>
              <a:t>value</a:t>
            </a:r>
            <a:r>
              <a:rPr lang="en-NO" b="0" dirty="0"/>
              <a:t> from technology and data.</a:t>
            </a:r>
            <a:br>
              <a:rPr lang="en-NO" b="0" dirty="0"/>
            </a:br>
            <a:br>
              <a:rPr lang="en-NO" b="0" dirty="0"/>
            </a:br>
            <a:r>
              <a:rPr lang="en-NO" b="0" dirty="0"/>
              <a:t>Do you want to </a:t>
            </a:r>
            <a:r>
              <a:rPr lang="en-NO" b="0" dirty="0">
                <a:latin typeface="Franklin Gothic Demi" panose="020B0603020102020204" pitchFamily="34" charset="0"/>
              </a:rPr>
              <a:t>join</a:t>
            </a:r>
            <a:r>
              <a:rPr lang="en-NO" b="0" dirty="0"/>
              <a:t> us?</a:t>
            </a:r>
          </a:p>
        </p:txBody>
      </p:sp>
      <p:sp>
        <p:nvSpPr>
          <p:cNvPr id="8" name="Text Placeholder 3">
            <a:extLst>
              <a:ext uri="{FF2B5EF4-FFF2-40B4-BE49-F238E27FC236}">
                <a16:creationId xmlns:a16="http://schemas.microsoft.com/office/drawing/2014/main" id="{4F9600A4-06DC-4C4A-AFD8-DB2001C064BB}"/>
              </a:ext>
            </a:extLst>
          </p:cNvPr>
          <p:cNvSpPr>
            <a:spLocks noGrp="1"/>
          </p:cNvSpPr>
          <p:nvPr>
            <p:ph type="body" sz="quarter" idx="15"/>
          </p:nvPr>
        </p:nvSpPr>
        <p:spPr>
          <a:xfrm>
            <a:off x="947737" y="4865705"/>
            <a:ext cx="5784657" cy="255608"/>
          </a:xfrm>
        </p:spPr>
        <p:txBody>
          <a:bodyPr/>
          <a:lstStyle/>
          <a:p>
            <a:r>
              <a:rPr lang="en-NO" b="0" dirty="0"/>
              <a:t>Jane Doe</a:t>
            </a:r>
          </a:p>
        </p:txBody>
      </p:sp>
      <p:sp>
        <p:nvSpPr>
          <p:cNvPr id="9" name="Text Placeholder 4">
            <a:extLst>
              <a:ext uri="{FF2B5EF4-FFF2-40B4-BE49-F238E27FC236}">
                <a16:creationId xmlns:a16="http://schemas.microsoft.com/office/drawing/2014/main" id="{EA5DAC25-DCDA-EF1D-F9B8-40D3E4AB96D0}"/>
              </a:ext>
            </a:extLst>
          </p:cNvPr>
          <p:cNvSpPr>
            <a:spLocks noGrp="1"/>
          </p:cNvSpPr>
          <p:nvPr>
            <p:ph type="body" sz="quarter" idx="16"/>
          </p:nvPr>
        </p:nvSpPr>
        <p:spPr>
          <a:xfrm>
            <a:off x="947737" y="5119093"/>
            <a:ext cx="5784657" cy="255608"/>
          </a:xfrm>
        </p:spPr>
        <p:txBody>
          <a:bodyPr/>
          <a:lstStyle/>
          <a:p>
            <a:r>
              <a:rPr lang="en-NO" dirty="0"/>
              <a:t>Senior consultant</a:t>
            </a:r>
          </a:p>
        </p:txBody>
      </p:sp>
    </p:spTree>
    <p:extLst>
      <p:ext uri="{BB962C8B-B14F-4D97-AF65-F5344CB8AC3E}">
        <p14:creationId xmlns:p14="http://schemas.microsoft.com/office/powerpoint/2010/main" val="100088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8D6EFB83-CC0C-DD62-7A47-799C26F145C2}"/>
              </a:ext>
            </a:extLst>
          </p:cNvPr>
          <p:cNvSpPr>
            <a:spLocks noGrp="1"/>
          </p:cNvSpPr>
          <p:nvPr>
            <p:ph type="title"/>
          </p:nvPr>
        </p:nvSpPr>
        <p:spPr>
          <a:xfrm>
            <a:off x="587375" y="476250"/>
            <a:ext cx="11017250" cy="865188"/>
          </a:xfrm>
        </p:spPr>
        <p:txBody>
          <a:bodyPr/>
          <a:lstStyle/>
          <a:p>
            <a:r>
              <a:rPr lang="en-NO" dirty="0"/>
              <a:t>Timeline example 1</a:t>
            </a:r>
          </a:p>
        </p:txBody>
      </p:sp>
      <p:cxnSp>
        <p:nvCxnSpPr>
          <p:cNvPr id="31" name="Straight Connector 30">
            <a:extLst>
              <a:ext uri="{FF2B5EF4-FFF2-40B4-BE49-F238E27FC236}">
                <a16:creationId xmlns:a16="http://schemas.microsoft.com/office/drawing/2014/main" id="{7FA82EE2-71AA-8274-4C29-7CDBD8033529}"/>
              </a:ext>
            </a:extLst>
          </p:cNvPr>
          <p:cNvCxnSpPr>
            <a:cxnSpLocks/>
          </p:cNvCxnSpPr>
          <p:nvPr/>
        </p:nvCxnSpPr>
        <p:spPr>
          <a:xfrm>
            <a:off x="587375" y="4785466"/>
            <a:ext cx="11017250" cy="0"/>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4EBEE971-9CEB-9A7B-902B-4ACED6D6BB68}"/>
              </a:ext>
            </a:extLst>
          </p:cNvPr>
          <p:cNvSpPr/>
          <p:nvPr/>
        </p:nvSpPr>
        <p:spPr>
          <a:xfrm>
            <a:off x="82483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3" name="Oval 32">
            <a:extLst>
              <a:ext uri="{FF2B5EF4-FFF2-40B4-BE49-F238E27FC236}">
                <a16:creationId xmlns:a16="http://schemas.microsoft.com/office/drawing/2014/main" id="{283E214D-F407-CC2C-DCD3-43C44D748FED}"/>
              </a:ext>
            </a:extLst>
          </p:cNvPr>
          <p:cNvSpPr/>
          <p:nvPr/>
        </p:nvSpPr>
        <p:spPr>
          <a:xfrm>
            <a:off x="4568936"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4" name="Oval 33">
            <a:extLst>
              <a:ext uri="{FF2B5EF4-FFF2-40B4-BE49-F238E27FC236}">
                <a16:creationId xmlns:a16="http://schemas.microsoft.com/office/drawing/2014/main" id="{EE40A57E-AF0E-369D-B5FC-F8B4BEF6EC08}"/>
              </a:ext>
            </a:extLst>
          </p:cNvPr>
          <p:cNvSpPr/>
          <p:nvPr/>
        </p:nvSpPr>
        <p:spPr>
          <a:xfrm>
            <a:off x="8339138"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5" name="Oval 34">
            <a:extLst>
              <a:ext uri="{FF2B5EF4-FFF2-40B4-BE49-F238E27FC236}">
                <a16:creationId xmlns:a16="http://schemas.microsoft.com/office/drawing/2014/main" id="{B3CA3EC9-C10F-CE76-B59B-DDA6BEE57563}"/>
              </a:ext>
            </a:extLst>
          </p:cNvPr>
          <p:cNvSpPr/>
          <p:nvPr/>
        </p:nvSpPr>
        <p:spPr>
          <a:xfrm>
            <a:off x="6467475"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36" name="Oval 35">
            <a:extLst>
              <a:ext uri="{FF2B5EF4-FFF2-40B4-BE49-F238E27FC236}">
                <a16:creationId xmlns:a16="http://schemas.microsoft.com/office/drawing/2014/main" id="{07206ADD-645B-9C2A-F963-1CA4F74BBA21}"/>
              </a:ext>
            </a:extLst>
          </p:cNvPr>
          <p:cNvSpPr/>
          <p:nvPr/>
        </p:nvSpPr>
        <p:spPr>
          <a:xfrm>
            <a:off x="2692622"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37" name="Straight Connector 36">
            <a:extLst>
              <a:ext uri="{FF2B5EF4-FFF2-40B4-BE49-F238E27FC236}">
                <a16:creationId xmlns:a16="http://schemas.microsoft.com/office/drawing/2014/main" id="{002EA318-F14C-EAAA-7731-A90709A62805}"/>
              </a:ext>
            </a:extLst>
          </p:cNvPr>
          <p:cNvCxnSpPr>
            <a:cxnSpLocks/>
            <a:stCxn id="32" idx="0"/>
          </p:cNvCxnSpPr>
          <p:nvPr/>
        </p:nvCxnSpPr>
        <p:spPr>
          <a:xfrm flipV="1">
            <a:off x="945818" y="3975691"/>
            <a:ext cx="0" cy="69034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0D6C5050-817E-9475-47F7-C40D3F868CF3}"/>
              </a:ext>
            </a:extLst>
          </p:cNvPr>
          <p:cNvSpPr txBox="1">
            <a:spLocks/>
          </p:cNvSpPr>
          <p:nvPr/>
        </p:nvSpPr>
        <p:spPr>
          <a:xfrm>
            <a:off x="49361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err="1">
                <a:latin typeface="Franklin Gothic Demi" panose="020B0603020102020204" pitchFamily="34" charset="0"/>
              </a:rPr>
              <a:t>Before</a:t>
            </a:r>
            <a:r>
              <a:rPr lang="nb-NO" sz="1400" dirty="0">
                <a:latin typeface="Franklin Gothic Demi" panose="020B0603020102020204" pitchFamily="34" charset="0"/>
              </a:rPr>
              <a:t> first </a:t>
            </a:r>
            <a:r>
              <a:rPr lang="nb-NO" sz="1400" dirty="0" err="1">
                <a:latin typeface="Franklin Gothic Demi" panose="020B0603020102020204" pitchFamily="34" charset="0"/>
              </a:rPr>
              <a:t>day</a:t>
            </a:r>
            <a:endParaRPr lang="en-NO" sz="1400" dirty="0">
              <a:latin typeface="Franklin Gothic Demi" panose="020B0603020102020204" pitchFamily="34" charset="0"/>
            </a:endParaRPr>
          </a:p>
        </p:txBody>
      </p:sp>
      <p:sp>
        <p:nvSpPr>
          <p:cNvPr id="39" name="Text Placeholder 5">
            <a:extLst>
              <a:ext uri="{FF2B5EF4-FFF2-40B4-BE49-F238E27FC236}">
                <a16:creationId xmlns:a16="http://schemas.microsoft.com/office/drawing/2014/main" id="{9A97B86E-4960-53BE-FA8A-6431322AF302}"/>
              </a:ext>
            </a:extLst>
          </p:cNvPr>
          <p:cNvSpPr txBox="1">
            <a:spLocks/>
          </p:cNvSpPr>
          <p:nvPr/>
        </p:nvSpPr>
        <p:spPr>
          <a:xfrm>
            <a:off x="485684" y="2249559"/>
            <a:ext cx="167381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receive the onboarding app. An interactive wav to learn more about the company and to get enthusiastic about their new job.</a:t>
            </a:r>
            <a:endParaRPr lang="en-NO" sz="1200" dirty="0"/>
          </a:p>
        </p:txBody>
      </p:sp>
      <p:sp>
        <p:nvSpPr>
          <p:cNvPr id="40" name="Oval 39">
            <a:extLst>
              <a:ext uri="{FF2B5EF4-FFF2-40B4-BE49-F238E27FC236}">
                <a16:creationId xmlns:a16="http://schemas.microsoft.com/office/drawing/2014/main" id="{A5B9956B-2118-C85B-6B37-523C4505BA98}"/>
              </a:ext>
            </a:extLst>
          </p:cNvPr>
          <p:cNvSpPr/>
          <p:nvPr/>
        </p:nvSpPr>
        <p:spPr>
          <a:xfrm>
            <a:off x="10221100" y="4666033"/>
            <a:ext cx="241965" cy="24196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cxnSp>
        <p:nvCxnSpPr>
          <p:cNvPr id="41" name="Straight Connector 40">
            <a:extLst>
              <a:ext uri="{FF2B5EF4-FFF2-40B4-BE49-F238E27FC236}">
                <a16:creationId xmlns:a16="http://schemas.microsoft.com/office/drawing/2014/main" id="{7B6AE9BD-1707-0CAB-C1D1-6E2031F2D3A3}"/>
              </a:ext>
            </a:extLst>
          </p:cNvPr>
          <p:cNvCxnSpPr>
            <a:cxnSpLocks/>
            <a:stCxn id="36" idx="0"/>
          </p:cNvCxnSpPr>
          <p:nvPr/>
        </p:nvCxnSpPr>
        <p:spPr>
          <a:xfrm flipH="1" flipV="1">
            <a:off x="2806515" y="3624816"/>
            <a:ext cx="7090" cy="1041217"/>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AA163ED-3F5A-C928-D399-722404737BF0}"/>
              </a:ext>
            </a:extLst>
          </p:cNvPr>
          <p:cNvCxnSpPr>
            <a:cxnSpLocks/>
            <a:stCxn id="33" idx="0"/>
          </p:cNvCxnSpPr>
          <p:nvPr/>
        </p:nvCxnSpPr>
        <p:spPr>
          <a:xfrm flipH="1" flipV="1">
            <a:off x="4677846" y="3337737"/>
            <a:ext cx="12073" cy="132829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7AA2EC3-F8E9-2064-0412-4E76551FA962}"/>
              </a:ext>
            </a:extLst>
          </p:cNvPr>
          <p:cNvCxnSpPr>
            <a:cxnSpLocks/>
            <a:stCxn id="35" idx="0"/>
          </p:cNvCxnSpPr>
          <p:nvPr/>
        </p:nvCxnSpPr>
        <p:spPr>
          <a:xfrm flipH="1" flipV="1">
            <a:off x="6581074" y="3752407"/>
            <a:ext cx="7384"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BDA4C3A-77F7-C9A4-D30D-9614CBA046C6}"/>
              </a:ext>
            </a:extLst>
          </p:cNvPr>
          <p:cNvCxnSpPr>
            <a:cxnSpLocks/>
            <a:stCxn id="34" idx="0"/>
          </p:cNvCxnSpPr>
          <p:nvPr/>
        </p:nvCxnSpPr>
        <p:spPr>
          <a:xfrm flipH="1" flipV="1">
            <a:off x="8452404" y="3752407"/>
            <a:ext cx="7717" cy="913626"/>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5EDF7EC-B1EE-7DDE-E7E2-4FC6708ED812}"/>
              </a:ext>
            </a:extLst>
          </p:cNvPr>
          <p:cNvCxnSpPr>
            <a:cxnSpLocks/>
            <a:stCxn id="40" idx="0"/>
          </p:cNvCxnSpPr>
          <p:nvPr/>
        </p:nvCxnSpPr>
        <p:spPr>
          <a:xfrm flipH="1" flipV="1">
            <a:off x="10323735" y="3146041"/>
            <a:ext cx="18348" cy="1519992"/>
          </a:xfrm>
          <a:prstGeom prst="line">
            <a:avLst/>
          </a:prstGeom>
          <a:ln w="12700">
            <a:solidFill>
              <a:schemeClr val="tx1"/>
            </a:solidFill>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46" name="Text Placeholder 5">
            <a:extLst>
              <a:ext uri="{FF2B5EF4-FFF2-40B4-BE49-F238E27FC236}">
                <a16:creationId xmlns:a16="http://schemas.microsoft.com/office/drawing/2014/main" id="{4DFD66A7-FDB7-28D1-A24B-C3D68F5118DE}"/>
              </a:ext>
            </a:extLst>
          </p:cNvPr>
          <p:cNvSpPr txBox="1">
            <a:spLocks/>
          </p:cNvSpPr>
          <p:nvPr/>
        </p:nvSpPr>
        <p:spPr>
          <a:xfrm>
            <a:off x="2373276" y="2249559"/>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New hires are invited to the onboarding experience. A fun way to learn more about the work environment.</a:t>
            </a:r>
          </a:p>
        </p:txBody>
      </p:sp>
      <p:sp>
        <p:nvSpPr>
          <p:cNvPr id="47" name="Text Placeholder 4">
            <a:extLst>
              <a:ext uri="{FF2B5EF4-FFF2-40B4-BE49-F238E27FC236}">
                <a16:creationId xmlns:a16="http://schemas.microsoft.com/office/drawing/2014/main" id="{DC61A467-C755-9518-E5F8-735B6C82600B}"/>
              </a:ext>
            </a:extLst>
          </p:cNvPr>
          <p:cNvSpPr txBox="1">
            <a:spLocks/>
          </p:cNvSpPr>
          <p:nvPr/>
        </p:nvSpPr>
        <p:spPr>
          <a:xfrm>
            <a:off x="2370579"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day</a:t>
            </a:r>
            <a:endParaRPr lang="en-NO" sz="1400" dirty="0">
              <a:latin typeface="Franklin Gothic Demi" panose="020B0603020102020204" pitchFamily="34" charset="0"/>
            </a:endParaRPr>
          </a:p>
        </p:txBody>
      </p:sp>
      <p:sp>
        <p:nvSpPr>
          <p:cNvPr id="48" name="Text Placeholder 4">
            <a:extLst>
              <a:ext uri="{FF2B5EF4-FFF2-40B4-BE49-F238E27FC236}">
                <a16:creationId xmlns:a16="http://schemas.microsoft.com/office/drawing/2014/main" id="{6F434DE0-CC67-1197-C220-38984BA7886C}"/>
              </a:ext>
            </a:extLst>
          </p:cNvPr>
          <p:cNvSpPr txBox="1">
            <a:spLocks/>
          </p:cNvSpPr>
          <p:nvPr/>
        </p:nvSpPr>
        <p:spPr>
          <a:xfrm>
            <a:off x="424926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week</a:t>
            </a:r>
            <a:endParaRPr lang="en-NO" sz="1400" dirty="0">
              <a:latin typeface="Franklin Gothic Demi" panose="020B0603020102020204" pitchFamily="34" charset="0"/>
            </a:endParaRPr>
          </a:p>
        </p:txBody>
      </p:sp>
      <p:sp>
        <p:nvSpPr>
          <p:cNvPr id="49" name="Text Placeholder 5">
            <a:extLst>
              <a:ext uri="{FF2B5EF4-FFF2-40B4-BE49-F238E27FC236}">
                <a16:creationId xmlns:a16="http://schemas.microsoft.com/office/drawing/2014/main" id="{7C78D6DB-6AD6-9E58-CCCF-DBA37F68D357}"/>
              </a:ext>
            </a:extLst>
          </p:cNvPr>
          <p:cNvSpPr txBox="1">
            <a:spLocks/>
          </p:cNvSpPr>
          <p:nvPr/>
        </p:nvSpPr>
        <p:spPr>
          <a:xfrm>
            <a:off x="4241328" y="2249559"/>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all necessary information (handbook) and service standards</a:t>
            </a:r>
            <a:endParaRPr lang="en-NO" sz="1200" dirty="0"/>
          </a:p>
        </p:txBody>
      </p:sp>
      <p:sp>
        <p:nvSpPr>
          <p:cNvPr id="50" name="Text Placeholder 4">
            <a:extLst>
              <a:ext uri="{FF2B5EF4-FFF2-40B4-BE49-F238E27FC236}">
                <a16:creationId xmlns:a16="http://schemas.microsoft.com/office/drawing/2014/main" id="{7E9E2A80-8215-6934-1E2D-D6C96F49EAA1}"/>
              </a:ext>
            </a:extLst>
          </p:cNvPr>
          <p:cNvSpPr txBox="1">
            <a:spLocks/>
          </p:cNvSpPr>
          <p:nvPr/>
        </p:nvSpPr>
        <p:spPr>
          <a:xfrm>
            <a:off x="6120013" y="1989138"/>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month</a:t>
            </a:r>
            <a:endParaRPr lang="en-NO" sz="1400" dirty="0">
              <a:latin typeface="Franklin Gothic Demi" panose="020B0603020102020204" pitchFamily="34" charset="0"/>
            </a:endParaRPr>
          </a:p>
        </p:txBody>
      </p:sp>
      <p:sp>
        <p:nvSpPr>
          <p:cNvPr id="51" name="Text Placeholder 5">
            <a:extLst>
              <a:ext uri="{FF2B5EF4-FFF2-40B4-BE49-F238E27FC236}">
                <a16:creationId xmlns:a16="http://schemas.microsoft.com/office/drawing/2014/main" id="{FDB4E1A6-7D6F-AC80-C013-235494882BA1}"/>
              </a:ext>
            </a:extLst>
          </p:cNvPr>
          <p:cNvSpPr txBox="1">
            <a:spLocks/>
          </p:cNvSpPr>
          <p:nvPr/>
        </p:nvSpPr>
        <p:spPr>
          <a:xfrm>
            <a:off x="6112078" y="2249559"/>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Welcome day at HQ organised to give new hires a chance to meet the relevant colleagues and to learn the latest.</a:t>
            </a:r>
          </a:p>
          <a:p>
            <a:pPr marL="0" indent="0">
              <a:buFont typeface="Arial" panose="020B0604020202020204" pitchFamily="34" charset="0"/>
              <a:buNone/>
            </a:pPr>
            <a:r>
              <a:rPr lang="en-GB" sz="1200" dirty="0"/>
              <a:t>Connect in </a:t>
            </a:r>
            <a:r>
              <a:rPr lang="en-GB" sz="1200" dirty="0" err="1"/>
              <a:t>perion</a:t>
            </a:r>
            <a:r>
              <a:rPr lang="en-GB" sz="1200" dirty="0"/>
              <a:t>.</a:t>
            </a:r>
            <a:endParaRPr lang="en-NO" sz="1200" dirty="0"/>
          </a:p>
        </p:txBody>
      </p:sp>
      <p:sp>
        <p:nvSpPr>
          <p:cNvPr id="52" name="Text Placeholder 4">
            <a:extLst>
              <a:ext uri="{FF2B5EF4-FFF2-40B4-BE49-F238E27FC236}">
                <a16:creationId xmlns:a16="http://schemas.microsoft.com/office/drawing/2014/main" id="{A62A3D5F-FAE7-9D28-2EB4-CFF8E564A9A4}"/>
              </a:ext>
            </a:extLst>
          </p:cNvPr>
          <p:cNvSpPr txBox="1">
            <a:spLocks/>
          </p:cNvSpPr>
          <p:nvPr/>
        </p:nvSpPr>
        <p:spPr>
          <a:xfrm>
            <a:off x="8016252" y="1989138"/>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three</a:t>
            </a:r>
            <a:r>
              <a:rPr lang="nb-NO" sz="1400" dirty="0">
                <a:latin typeface="Franklin Gothic Demi" panose="020B0603020102020204" pitchFamily="34" charset="0"/>
              </a:rPr>
              <a:t> </a:t>
            </a:r>
            <a:r>
              <a:rPr lang="nb-NO" sz="1400" dirty="0" err="1">
                <a:latin typeface="Franklin Gothic Demi" panose="020B0603020102020204" pitchFamily="34" charset="0"/>
              </a:rPr>
              <a:t>months</a:t>
            </a:r>
            <a:endParaRPr lang="en-NO" sz="1400" dirty="0">
              <a:latin typeface="Franklin Gothic Demi" panose="020B0603020102020204" pitchFamily="34" charset="0"/>
            </a:endParaRPr>
          </a:p>
        </p:txBody>
      </p:sp>
      <p:sp>
        <p:nvSpPr>
          <p:cNvPr id="53" name="Text Placeholder 5">
            <a:extLst>
              <a:ext uri="{FF2B5EF4-FFF2-40B4-BE49-F238E27FC236}">
                <a16:creationId xmlns:a16="http://schemas.microsoft.com/office/drawing/2014/main" id="{5D328B43-116C-FCF6-E9B4-DB8595F28663}"/>
              </a:ext>
            </a:extLst>
          </p:cNvPr>
          <p:cNvSpPr txBox="1">
            <a:spLocks/>
          </p:cNvSpPr>
          <p:nvPr/>
        </p:nvSpPr>
        <p:spPr>
          <a:xfrm>
            <a:off x="8008318" y="2249559"/>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Before the end of the probation period the new hire gets an opportunity to check in with their buddy and manager.</a:t>
            </a:r>
            <a:endParaRPr lang="en-NO" sz="1200" dirty="0"/>
          </a:p>
        </p:txBody>
      </p:sp>
      <p:sp>
        <p:nvSpPr>
          <p:cNvPr id="54" name="Text Placeholder 4">
            <a:extLst>
              <a:ext uri="{FF2B5EF4-FFF2-40B4-BE49-F238E27FC236}">
                <a16:creationId xmlns:a16="http://schemas.microsoft.com/office/drawing/2014/main" id="{7E1FD1DB-3365-9589-EED0-47572698A102}"/>
              </a:ext>
            </a:extLst>
          </p:cNvPr>
          <p:cNvSpPr txBox="1">
            <a:spLocks/>
          </p:cNvSpPr>
          <p:nvPr/>
        </p:nvSpPr>
        <p:spPr>
          <a:xfrm>
            <a:off x="9890735" y="1989138"/>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latin typeface="Franklin Gothic Demi" panose="020B0603020102020204" pitchFamily="34" charset="0"/>
              </a:rPr>
              <a:t>First </a:t>
            </a:r>
            <a:r>
              <a:rPr lang="nb-NO" sz="1400" dirty="0" err="1">
                <a:latin typeface="Franklin Gothic Demi" panose="020B0603020102020204" pitchFamily="34" charset="0"/>
              </a:rPr>
              <a:t>year</a:t>
            </a:r>
            <a:endParaRPr lang="en-NO" sz="1400" dirty="0">
              <a:latin typeface="Franklin Gothic Demi" panose="020B0603020102020204" pitchFamily="34" charset="0"/>
            </a:endParaRPr>
          </a:p>
        </p:txBody>
      </p:sp>
      <p:sp>
        <p:nvSpPr>
          <p:cNvPr id="55" name="Text Placeholder 5">
            <a:extLst>
              <a:ext uri="{FF2B5EF4-FFF2-40B4-BE49-F238E27FC236}">
                <a16:creationId xmlns:a16="http://schemas.microsoft.com/office/drawing/2014/main" id="{0AC035D3-4A54-728F-CCCC-2B3C67C8803D}"/>
              </a:ext>
            </a:extLst>
          </p:cNvPr>
          <p:cNvSpPr txBox="1">
            <a:spLocks/>
          </p:cNvSpPr>
          <p:nvPr/>
        </p:nvSpPr>
        <p:spPr>
          <a:xfrm>
            <a:off x="9882799" y="2249559"/>
            <a:ext cx="200694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t>Access to new learning programs for professional development.</a:t>
            </a:r>
            <a:endParaRPr lang="en-NO" sz="1200" dirty="0"/>
          </a:p>
        </p:txBody>
      </p:sp>
    </p:spTree>
    <p:extLst>
      <p:ext uri="{BB962C8B-B14F-4D97-AF65-F5344CB8AC3E}">
        <p14:creationId xmlns:p14="http://schemas.microsoft.com/office/powerpoint/2010/main" val="1147958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BD73ED-8F2A-9436-077B-8CEE549D37B6}"/>
              </a:ext>
            </a:extLst>
          </p:cNvPr>
          <p:cNvSpPr>
            <a:spLocks noGrp="1"/>
          </p:cNvSpPr>
          <p:nvPr>
            <p:ph type="title"/>
          </p:nvPr>
        </p:nvSpPr>
        <p:spPr>
          <a:xfrm>
            <a:off x="587375" y="476250"/>
            <a:ext cx="11017250" cy="865188"/>
          </a:xfrm>
        </p:spPr>
        <p:txBody>
          <a:bodyPr/>
          <a:lstStyle/>
          <a:p>
            <a:r>
              <a:rPr lang="en-NO" dirty="0"/>
              <a:t>Timeline example 2</a:t>
            </a:r>
          </a:p>
        </p:txBody>
      </p:sp>
      <p:sp>
        <p:nvSpPr>
          <p:cNvPr id="5" name="Text Placeholder 4">
            <a:extLst>
              <a:ext uri="{FF2B5EF4-FFF2-40B4-BE49-F238E27FC236}">
                <a16:creationId xmlns:a16="http://schemas.microsoft.com/office/drawing/2014/main" id="{3C35549C-66BA-AFDF-0164-AE7CE8D2D962}"/>
              </a:ext>
            </a:extLst>
          </p:cNvPr>
          <p:cNvSpPr txBox="1">
            <a:spLocks/>
          </p:cNvSpPr>
          <p:nvPr/>
        </p:nvSpPr>
        <p:spPr>
          <a:xfrm>
            <a:off x="493619"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bg1"/>
                </a:solidFill>
                <a:latin typeface="Franklin Gothic Demi" panose="020B0603020102020204" pitchFamily="34" charset="0"/>
              </a:rPr>
              <a:t>Heading 1</a:t>
            </a:r>
            <a:endParaRPr lang="en-NO" sz="1400" dirty="0">
              <a:solidFill>
                <a:schemeClr val="bg1"/>
              </a:solidFill>
              <a:latin typeface="Franklin Gothic Demi" panose="020B0603020102020204" pitchFamily="34" charset="0"/>
            </a:endParaRPr>
          </a:p>
        </p:txBody>
      </p:sp>
      <p:sp>
        <p:nvSpPr>
          <p:cNvPr id="6" name="Text Placeholder 5">
            <a:extLst>
              <a:ext uri="{FF2B5EF4-FFF2-40B4-BE49-F238E27FC236}">
                <a16:creationId xmlns:a16="http://schemas.microsoft.com/office/drawing/2014/main" id="{6A9696D9-C70A-73D9-87FB-D17A071F74EA}"/>
              </a:ext>
            </a:extLst>
          </p:cNvPr>
          <p:cNvSpPr txBox="1">
            <a:spLocks/>
          </p:cNvSpPr>
          <p:nvPr/>
        </p:nvSpPr>
        <p:spPr>
          <a:xfrm>
            <a:off x="485684" y="3789417"/>
            <a:ext cx="1546316"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rPr>
              <a:t>Dummy text lorem ipsum </a:t>
            </a:r>
            <a:r>
              <a:rPr lang="en-GB" sz="1200" dirty="0" err="1">
                <a:solidFill>
                  <a:schemeClr val="bg1"/>
                </a:solidFill>
              </a:rPr>
              <a:t>dolor</a:t>
            </a:r>
            <a:r>
              <a:rPr lang="en-GB" sz="1200" dirty="0">
                <a:solidFill>
                  <a:schemeClr val="bg1"/>
                </a:solidFill>
              </a:rPr>
              <a:t> sit </a:t>
            </a:r>
            <a:r>
              <a:rPr lang="en-GB" sz="1200" dirty="0" err="1">
                <a:solidFill>
                  <a:schemeClr val="bg1"/>
                </a:solidFill>
              </a:rPr>
              <a:t>amet</a:t>
            </a:r>
            <a:r>
              <a:rPr lang="en-GB" sz="1200" dirty="0">
                <a:solidFill>
                  <a:schemeClr val="bg1"/>
                </a:solidFill>
              </a:rPr>
              <a:t>, </a:t>
            </a:r>
            <a:r>
              <a:rPr lang="en-GB" sz="1200" dirty="0" err="1">
                <a:solidFill>
                  <a:schemeClr val="bg1"/>
                </a:solidFill>
              </a:rPr>
              <a:t>consectetur</a:t>
            </a:r>
            <a:r>
              <a:rPr lang="en-GB" sz="1200" dirty="0">
                <a:solidFill>
                  <a:schemeClr val="bg1"/>
                </a:solidFill>
              </a:rPr>
              <a:t> </a:t>
            </a:r>
            <a:r>
              <a:rPr lang="en-GB" sz="1200" dirty="0" err="1">
                <a:solidFill>
                  <a:schemeClr val="bg1"/>
                </a:solidFill>
              </a:rPr>
              <a:t>adipiscing</a:t>
            </a:r>
            <a:r>
              <a:rPr lang="en-GB" sz="1200" dirty="0">
                <a:solidFill>
                  <a:schemeClr val="bg1"/>
                </a:solidFill>
              </a:rPr>
              <a:t> </a:t>
            </a:r>
            <a:r>
              <a:rPr lang="en-GB" sz="1200" dirty="0" err="1">
                <a:solidFill>
                  <a:schemeClr val="bg1"/>
                </a:solidFill>
              </a:rPr>
              <a:t>elit</a:t>
            </a:r>
            <a:endParaRPr lang="en-GB" sz="1200" dirty="0">
              <a:solidFill>
                <a:schemeClr val="bg1"/>
              </a:solidFill>
            </a:endParaRPr>
          </a:p>
        </p:txBody>
      </p:sp>
      <p:sp>
        <p:nvSpPr>
          <p:cNvPr id="7" name="Text Placeholder 5">
            <a:extLst>
              <a:ext uri="{FF2B5EF4-FFF2-40B4-BE49-F238E27FC236}">
                <a16:creationId xmlns:a16="http://schemas.microsoft.com/office/drawing/2014/main" id="{1D23C588-382D-9DA1-E471-D2E74FC94882}"/>
              </a:ext>
            </a:extLst>
          </p:cNvPr>
          <p:cNvSpPr txBox="1">
            <a:spLocks/>
          </p:cNvSpPr>
          <p:nvPr/>
        </p:nvSpPr>
        <p:spPr>
          <a:xfrm>
            <a:off x="2373276" y="3794660"/>
            <a:ext cx="1645129"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bg1"/>
                </a:solidFill>
              </a:rPr>
              <a:t>Dummy text vestibulum </a:t>
            </a:r>
            <a:r>
              <a:rPr lang="en-GB" sz="1200" dirty="0" err="1">
                <a:solidFill>
                  <a:schemeClr val="bg1"/>
                </a:solidFill>
              </a:rPr>
              <a:t>mattis</a:t>
            </a:r>
            <a:r>
              <a:rPr lang="en-GB" sz="1200" dirty="0">
                <a:solidFill>
                  <a:schemeClr val="bg1"/>
                </a:solidFill>
              </a:rPr>
              <a:t> ligula </a:t>
            </a:r>
            <a:r>
              <a:rPr lang="en-GB" sz="1200" dirty="0" err="1">
                <a:solidFill>
                  <a:schemeClr val="bg1"/>
                </a:solidFill>
              </a:rPr>
              <a:t>quis</a:t>
            </a:r>
            <a:r>
              <a:rPr lang="en-GB" sz="1200" dirty="0">
                <a:solidFill>
                  <a:schemeClr val="bg1"/>
                </a:solidFill>
              </a:rPr>
              <a:t> </a:t>
            </a:r>
            <a:r>
              <a:rPr lang="en-GB" sz="1200" dirty="0" err="1">
                <a:solidFill>
                  <a:schemeClr val="bg1"/>
                </a:solidFill>
              </a:rPr>
              <a:t>augue</a:t>
            </a:r>
            <a:r>
              <a:rPr lang="en-GB" sz="1200" dirty="0">
                <a:solidFill>
                  <a:schemeClr val="bg1"/>
                </a:solidFill>
              </a:rPr>
              <a:t> vestibulum, a gravida </a:t>
            </a:r>
            <a:r>
              <a:rPr lang="en-GB" sz="1200" dirty="0" err="1">
                <a:solidFill>
                  <a:schemeClr val="bg1"/>
                </a:solidFill>
              </a:rPr>
              <a:t>tortor</a:t>
            </a:r>
            <a:r>
              <a:rPr lang="en-GB" sz="1200" dirty="0">
                <a:solidFill>
                  <a:schemeClr val="bg1"/>
                </a:solidFill>
              </a:rPr>
              <a:t> </a:t>
            </a:r>
            <a:r>
              <a:rPr lang="en-GB" sz="1200" dirty="0" err="1">
                <a:solidFill>
                  <a:schemeClr val="bg1"/>
                </a:solidFill>
              </a:rPr>
              <a:t>eleifend</a:t>
            </a:r>
            <a:r>
              <a:rPr lang="en-GB" sz="1200" dirty="0">
                <a:solidFill>
                  <a:schemeClr val="bg1"/>
                </a:solidFill>
              </a:rPr>
              <a:t>. </a:t>
            </a:r>
            <a:endParaRPr lang="en-NO" sz="1200" dirty="0">
              <a:solidFill>
                <a:schemeClr val="bg1"/>
              </a:solidFill>
            </a:endParaRPr>
          </a:p>
        </p:txBody>
      </p:sp>
      <p:sp>
        <p:nvSpPr>
          <p:cNvPr id="8" name="Text Placeholder 4">
            <a:extLst>
              <a:ext uri="{FF2B5EF4-FFF2-40B4-BE49-F238E27FC236}">
                <a16:creationId xmlns:a16="http://schemas.microsoft.com/office/drawing/2014/main" id="{7624B868-5A02-02EC-632C-58776061E722}"/>
              </a:ext>
            </a:extLst>
          </p:cNvPr>
          <p:cNvSpPr txBox="1">
            <a:spLocks/>
          </p:cNvSpPr>
          <p:nvPr/>
        </p:nvSpPr>
        <p:spPr>
          <a:xfrm>
            <a:off x="2370579" y="3534239"/>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bg1"/>
                </a:solidFill>
                <a:latin typeface="Franklin Gothic Demi" panose="020B0603020102020204" pitchFamily="34" charset="0"/>
              </a:rPr>
              <a:t>Heading 2</a:t>
            </a:r>
            <a:endParaRPr lang="en-NO" sz="1400" dirty="0">
              <a:solidFill>
                <a:schemeClr val="bg1"/>
              </a:solidFill>
              <a:latin typeface="Franklin Gothic Demi" panose="020B0603020102020204" pitchFamily="34" charset="0"/>
            </a:endParaRPr>
          </a:p>
        </p:txBody>
      </p:sp>
      <p:sp>
        <p:nvSpPr>
          <p:cNvPr id="9" name="Text Placeholder 4">
            <a:extLst>
              <a:ext uri="{FF2B5EF4-FFF2-40B4-BE49-F238E27FC236}">
                <a16:creationId xmlns:a16="http://schemas.microsoft.com/office/drawing/2014/main" id="{7CF1D818-B052-F4CA-37FE-802840389197}"/>
              </a:ext>
            </a:extLst>
          </p:cNvPr>
          <p:cNvSpPr txBox="1">
            <a:spLocks/>
          </p:cNvSpPr>
          <p:nvPr/>
        </p:nvSpPr>
        <p:spPr>
          <a:xfrm>
            <a:off x="4249263" y="3529032"/>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bg1"/>
                </a:solidFill>
                <a:latin typeface="Franklin Gothic Demi" panose="020B0603020102020204" pitchFamily="34" charset="0"/>
              </a:rPr>
              <a:t>Heading 3</a:t>
            </a:r>
            <a:endParaRPr lang="en-NO" sz="1400" dirty="0">
              <a:solidFill>
                <a:schemeClr val="bg1"/>
              </a:solidFill>
              <a:latin typeface="Franklin Gothic Demi" panose="020B0603020102020204" pitchFamily="34" charset="0"/>
            </a:endParaRPr>
          </a:p>
        </p:txBody>
      </p:sp>
      <p:sp>
        <p:nvSpPr>
          <p:cNvPr id="10" name="Text Placeholder 5">
            <a:extLst>
              <a:ext uri="{FF2B5EF4-FFF2-40B4-BE49-F238E27FC236}">
                <a16:creationId xmlns:a16="http://schemas.microsoft.com/office/drawing/2014/main" id="{3370F7F3-FCA4-B00C-92A4-84B867593B05}"/>
              </a:ext>
            </a:extLst>
          </p:cNvPr>
          <p:cNvSpPr txBox="1">
            <a:spLocks/>
          </p:cNvSpPr>
          <p:nvPr/>
        </p:nvSpPr>
        <p:spPr>
          <a:xfrm>
            <a:off x="4241328" y="3789453"/>
            <a:ext cx="1655762"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rPr>
              <a:t>Dummy text lorem ipsum </a:t>
            </a:r>
            <a:r>
              <a:rPr lang="en-GB" sz="1200" dirty="0" err="1">
                <a:solidFill>
                  <a:schemeClr val="bg1"/>
                </a:solidFill>
              </a:rPr>
              <a:t>dolor</a:t>
            </a:r>
            <a:r>
              <a:rPr lang="en-GB" sz="1200" dirty="0">
                <a:solidFill>
                  <a:schemeClr val="bg1"/>
                </a:solidFill>
              </a:rPr>
              <a:t> sit </a:t>
            </a:r>
            <a:r>
              <a:rPr lang="en-GB" sz="1200" dirty="0" err="1">
                <a:solidFill>
                  <a:schemeClr val="bg1"/>
                </a:solidFill>
              </a:rPr>
              <a:t>amet</a:t>
            </a:r>
            <a:r>
              <a:rPr lang="en-GB" sz="1200" dirty="0">
                <a:solidFill>
                  <a:schemeClr val="bg1"/>
                </a:solidFill>
              </a:rPr>
              <a:t>, </a:t>
            </a:r>
            <a:r>
              <a:rPr lang="en-GB" sz="1200" dirty="0" err="1">
                <a:solidFill>
                  <a:schemeClr val="bg1"/>
                </a:solidFill>
              </a:rPr>
              <a:t>consectetur</a:t>
            </a:r>
            <a:r>
              <a:rPr lang="en-GB" sz="1200" dirty="0">
                <a:solidFill>
                  <a:schemeClr val="bg1"/>
                </a:solidFill>
              </a:rPr>
              <a:t> </a:t>
            </a:r>
            <a:r>
              <a:rPr lang="en-GB" sz="1200" dirty="0" err="1">
                <a:solidFill>
                  <a:schemeClr val="bg1"/>
                </a:solidFill>
              </a:rPr>
              <a:t>adipiscing</a:t>
            </a:r>
            <a:r>
              <a:rPr lang="en-GB" sz="1200" dirty="0">
                <a:solidFill>
                  <a:schemeClr val="bg1"/>
                </a:solidFill>
              </a:rPr>
              <a:t> </a:t>
            </a:r>
            <a:r>
              <a:rPr lang="en-GB" sz="1200" dirty="0" err="1">
                <a:solidFill>
                  <a:schemeClr val="bg1"/>
                </a:solidFill>
              </a:rPr>
              <a:t>elit</a:t>
            </a:r>
            <a:r>
              <a:rPr lang="en-GB" sz="1200" dirty="0">
                <a:solidFill>
                  <a:schemeClr val="bg1"/>
                </a:solidFill>
              </a:rPr>
              <a:t>. </a:t>
            </a:r>
            <a:r>
              <a:rPr lang="en-GB" sz="1200" dirty="0" err="1">
                <a:solidFill>
                  <a:schemeClr val="bg1"/>
                </a:solidFill>
              </a:rPr>
              <a:t>Aliquam</a:t>
            </a:r>
            <a:r>
              <a:rPr lang="en-GB" sz="1200" dirty="0">
                <a:solidFill>
                  <a:schemeClr val="bg1"/>
                </a:solidFill>
              </a:rPr>
              <a:t> </a:t>
            </a:r>
            <a:r>
              <a:rPr lang="en-GB" sz="1200" dirty="0" err="1">
                <a:solidFill>
                  <a:schemeClr val="bg1"/>
                </a:solidFill>
              </a:rPr>
              <a:t>efficitur</a:t>
            </a:r>
            <a:r>
              <a:rPr lang="en-GB" sz="1200" dirty="0">
                <a:solidFill>
                  <a:schemeClr val="bg1"/>
                </a:solidFill>
              </a:rPr>
              <a:t> </a:t>
            </a:r>
            <a:r>
              <a:rPr lang="en-GB" sz="1200" dirty="0" err="1">
                <a:solidFill>
                  <a:schemeClr val="bg1"/>
                </a:solidFill>
              </a:rPr>
              <a:t>neque</a:t>
            </a:r>
            <a:r>
              <a:rPr lang="en-GB" sz="1200" dirty="0">
                <a:solidFill>
                  <a:schemeClr val="bg1"/>
                </a:solidFill>
              </a:rPr>
              <a:t> </a:t>
            </a:r>
            <a:r>
              <a:rPr lang="en-GB" sz="1200" dirty="0" err="1">
                <a:solidFill>
                  <a:schemeClr val="bg1"/>
                </a:solidFill>
              </a:rPr>
              <a:t>lacus</a:t>
            </a:r>
            <a:r>
              <a:rPr lang="en-GB" sz="1200" dirty="0">
                <a:solidFill>
                  <a:schemeClr val="bg1"/>
                </a:solidFill>
              </a:rPr>
              <a:t>, </a:t>
            </a:r>
            <a:r>
              <a:rPr lang="en-GB" sz="1200" dirty="0" err="1">
                <a:solidFill>
                  <a:schemeClr val="bg1"/>
                </a:solidFill>
              </a:rPr>
              <a:t>eu</a:t>
            </a:r>
            <a:r>
              <a:rPr lang="en-GB" sz="1200" dirty="0">
                <a:solidFill>
                  <a:schemeClr val="bg1"/>
                </a:solidFill>
              </a:rPr>
              <a:t> </a:t>
            </a:r>
            <a:r>
              <a:rPr lang="en-GB" sz="1200" dirty="0" err="1">
                <a:solidFill>
                  <a:schemeClr val="bg1"/>
                </a:solidFill>
              </a:rPr>
              <a:t>placerat</a:t>
            </a:r>
            <a:r>
              <a:rPr lang="en-GB" sz="1200" dirty="0">
                <a:solidFill>
                  <a:schemeClr val="bg1"/>
                </a:solidFill>
              </a:rPr>
              <a:t> </a:t>
            </a:r>
            <a:r>
              <a:rPr lang="en-GB" sz="1200" dirty="0" err="1">
                <a:solidFill>
                  <a:schemeClr val="bg1"/>
                </a:solidFill>
              </a:rPr>
              <a:t>nibh</a:t>
            </a:r>
            <a:r>
              <a:rPr lang="en-GB" sz="1200" dirty="0">
                <a:solidFill>
                  <a:schemeClr val="bg1"/>
                </a:solidFill>
              </a:rPr>
              <a:t> </a:t>
            </a:r>
            <a:r>
              <a:rPr lang="en-GB" sz="1200" dirty="0" err="1">
                <a:solidFill>
                  <a:schemeClr val="bg1"/>
                </a:solidFill>
              </a:rPr>
              <a:t>vehicula</a:t>
            </a:r>
            <a:r>
              <a:rPr lang="en-GB" sz="1200" dirty="0">
                <a:solidFill>
                  <a:schemeClr val="bg1"/>
                </a:solidFill>
              </a:rPr>
              <a:t> </a:t>
            </a:r>
            <a:r>
              <a:rPr lang="en-GB" sz="1200" dirty="0" err="1">
                <a:solidFill>
                  <a:schemeClr val="bg1"/>
                </a:solidFill>
              </a:rPr>
              <a:t>eget</a:t>
            </a:r>
            <a:r>
              <a:rPr lang="en-GB" sz="1200" dirty="0">
                <a:solidFill>
                  <a:schemeClr val="bg1"/>
                </a:solidFill>
              </a:rPr>
              <a:t>. </a:t>
            </a:r>
          </a:p>
        </p:txBody>
      </p:sp>
      <p:sp>
        <p:nvSpPr>
          <p:cNvPr id="11" name="Text Placeholder 4">
            <a:extLst>
              <a:ext uri="{FF2B5EF4-FFF2-40B4-BE49-F238E27FC236}">
                <a16:creationId xmlns:a16="http://schemas.microsoft.com/office/drawing/2014/main" id="{0B72F328-D6BA-7012-BEB3-8084E7A02CA4}"/>
              </a:ext>
            </a:extLst>
          </p:cNvPr>
          <p:cNvSpPr txBox="1">
            <a:spLocks/>
          </p:cNvSpPr>
          <p:nvPr/>
        </p:nvSpPr>
        <p:spPr>
          <a:xfrm>
            <a:off x="6120013" y="3528996"/>
            <a:ext cx="164782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bg1"/>
                </a:solidFill>
                <a:latin typeface="Franklin Gothic Demi" panose="020B0603020102020204" pitchFamily="34" charset="0"/>
              </a:rPr>
              <a:t>Heading 4</a:t>
            </a:r>
            <a:endParaRPr lang="en-NO" sz="1400" dirty="0">
              <a:solidFill>
                <a:schemeClr val="bg1"/>
              </a:solidFill>
              <a:latin typeface="Franklin Gothic Demi" panose="020B0603020102020204" pitchFamily="34" charset="0"/>
            </a:endParaRPr>
          </a:p>
        </p:txBody>
      </p:sp>
      <p:sp>
        <p:nvSpPr>
          <p:cNvPr id="12" name="Text Placeholder 5">
            <a:extLst>
              <a:ext uri="{FF2B5EF4-FFF2-40B4-BE49-F238E27FC236}">
                <a16:creationId xmlns:a16="http://schemas.microsoft.com/office/drawing/2014/main" id="{C661C250-BCA9-7428-0352-05BE15B9CC65}"/>
              </a:ext>
            </a:extLst>
          </p:cNvPr>
          <p:cNvSpPr txBox="1">
            <a:spLocks/>
          </p:cNvSpPr>
          <p:nvPr/>
        </p:nvSpPr>
        <p:spPr>
          <a:xfrm>
            <a:off x="6112078" y="3789417"/>
            <a:ext cx="177730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bg1"/>
                </a:solidFill>
              </a:rPr>
              <a:t>Dummy text vestibulum </a:t>
            </a:r>
            <a:r>
              <a:rPr lang="en-GB" sz="1200" dirty="0" err="1">
                <a:solidFill>
                  <a:schemeClr val="bg1"/>
                </a:solidFill>
              </a:rPr>
              <a:t>mattis</a:t>
            </a:r>
            <a:r>
              <a:rPr lang="en-GB" sz="1200" dirty="0">
                <a:solidFill>
                  <a:schemeClr val="bg1"/>
                </a:solidFill>
              </a:rPr>
              <a:t> ligula </a:t>
            </a:r>
            <a:r>
              <a:rPr lang="en-GB" sz="1200" dirty="0" err="1">
                <a:solidFill>
                  <a:schemeClr val="bg1"/>
                </a:solidFill>
              </a:rPr>
              <a:t>quis</a:t>
            </a:r>
            <a:r>
              <a:rPr lang="en-GB" sz="1200" dirty="0">
                <a:solidFill>
                  <a:schemeClr val="bg1"/>
                </a:solidFill>
              </a:rPr>
              <a:t> </a:t>
            </a:r>
            <a:r>
              <a:rPr lang="en-GB" sz="1200" dirty="0" err="1">
                <a:solidFill>
                  <a:schemeClr val="bg1"/>
                </a:solidFill>
              </a:rPr>
              <a:t>augue</a:t>
            </a:r>
            <a:r>
              <a:rPr lang="en-GB" sz="1200" dirty="0">
                <a:solidFill>
                  <a:schemeClr val="bg1"/>
                </a:solidFill>
              </a:rPr>
              <a:t> vestibulum, a gravida </a:t>
            </a:r>
            <a:r>
              <a:rPr lang="en-GB" sz="1200" dirty="0" err="1">
                <a:solidFill>
                  <a:schemeClr val="bg1"/>
                </a:solidFill>
              </a:rPr>
              <a:t>tortor</a:t>
            </a:r>
            <a:r>
              <a:rPr lang="en-GB" sz="1200" dirty="0">
                <a:solidFill>
                  <a:schemeClr val="bg1"/>
                </a:solidFill>
              </a:rPr>
              <a:t> </a:t>
            </a:r>
            <a:r>
              <a:rPr lang="en-GB" sz="1200" dirty="0" err="1">
                <a:solidFill>
                  <a:schemeClr val="bg1"/>
                </a:solidFill>
              </a:rPr>
              <a:t>eleifend</a:t>
            </a:r>
            <a:r>
              <a:rPr lang="en-GB" sz="1200" dirty="0">
                <a:solidFill>
                  <a:schemeClr val="bg1"/>
                </a:solidFill>
              </a:rPr>
              <a:t>. </a:t>
            </a:r>
            <a:endParaRPr lang="en-NO" sz="1200" dirty="0">
              <a:solidFill>
                <a:schemeClr val="bg1"/>
              </a:solidFill>
            </a:endParaRPr>
          </a:p>
        </p:txBody>
      </p:sp>
      <p:sp>
        <p:nvSpPr>
          <p:cNvPr id="13" name="Text Placeholder 4">
            <a:extLst>
              <a:ext uri="{FF2B5EF4-FFF2-40B4-BE49-F238E27FC236}">
                <a16:creationId xmlns:a16="http://schemas.microsoft.com/office/drawing/2014/main" id="{F7670A0B-3B20-5E59-E380-7F63AB916CE8}"/>
              </a:ext>
            </a:extLst>
          </p:cNvPr>
          <p:cNvSpPr txBox="1">
            <a:spLocks/>
          </p:cNvSpPr>
          <p:nvPr/>
        </p:nvSpPr>
        <p:spPr>
          <a:xfrm>
            <a:off x="8016252" y="3528996"/>
            <a:ext cx="1842129"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bg1"/>
                </a:solidFill>
                <a:latin typeface="Franklin Gothic Demi" panose="020B0603020102020204" pitchFamily="34" charset="0"/>
              </a:rPr>
              <a:t>Heading 5</a:t>
            </a:r>
            <a:endParaRPr lang="en-NO" sz="1400" dirty="0">
              <a:solidFill>
                <a:schemeClr val="bg1"/>
              </a:solidFill>
              <a:latin typeface="Franklin Gothic Demi" panose="020B0603020102020204" pitchFamily="34" charset="0"/>
            </a:endParaRPr>
          </a:p>
        </p:txBody>
      </p:sp>
      <p:sp>
        <p:nvSpPr>
          <p:cNvPr id="14" name="Text Placeholder 5">
            <a:extLst>
              <a:ext uri="{FF2B5EF4-FFF2-40B4-BE49-F238E27FC236}">
                <a16:creationId xmlns:a16="http://schemas.microsoft.com/office/drawing/2014/main" id="{5D1D877B-2E27-3B1E-6D08-DE9D5BB8A270}"/>
              </a:ext>
            </a:extLst>
          </p:cNvPr>
          <p:cNvSpPr txBox="1">
            <a:spLocks/>
          </p:cNvSpPr>
          <p:nvPr/>
        </p:nvSpPr>
        <p:spPr>
          <a:xfrm>
            <a:off x="8008318" y="3789417"/>
            <a:ext cx="1666638"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en-GB" sz="1200" dirty="0">
                <a:solidFill>
                  <a:schemeClr val="bg1"/>
                </a:solidFill>
              </a:rPr>
              <a:t>Dummy text vestibulum </a:t>
            </a:r>
            <a:r>
              <a:rPr lang="en-GB" sz="1200" dirty="0" err="1">
                <a:solidFill>
                  <a:schemeClr val="bg1"/>
                </a:solidFill>
              </a:rPr>
              <a:t>mattis</a:t>
            </a:r>
            <a:r>
              <a:rPr lang="en-GB" sz="1200" dirty="0">
                <a:solidFill>
                  <a:schemeClr val="bg1"/>
                </a:solidFill>
              </a:rPr>
              <a:t> ligula </a:t>
            </a:r>
            <a:r>
              <a:rPr lang="en-GB" sz="1200" dirty="0" err="1">
                <a:solidFill>
                  <a:schemeClr val="bg1"/>
                </a:solidFill>
              </a:rPr>
              <a:t>quis</a:t>
            </a:r>
            <a:r>
              <a:rPr lang="en-GB" sz="1200" dirty="0">
                <a:solidFill>
                  <a:schemeClr val="bg1"/>
                </a:solidFill>
              </a:rPr>
              <a:t> </a:t>
            </a:r>
            <a:r>
              <a:rPr lang="en-GB" sz="1200" dirty="0" err="1">
                <a:solidFill>
                  <a:schemeClr val="bg1"/>
                </a:solidFill>
              </a:rPr>
              <a:t>augue</a:t>
            </a:r>
            <a:r>
              <a:rPr lang="en-GB" sz="1200" dirty="0">
                <a:solidFill>
                  <a:schemeClr val="bg1"/>
                </a:solidFill>
              </a:rPr>
              <a:t> vestibulum, a gravida </a:t>
            </a:r>
            <a:r>
              <a:rPr lang="en-GB" sz="1200" dirty="0" err="1">
                <a:solidFill>
                  <a:schemeClr val="bg1"/>
                </a:solidFill>
              </a:rPr>
              <a:t>tortor</a:t>
            </a:r>
            <a:r>
              <a:rPr lang="en-GB" sz="1200" dirty="0">
                <a:solidFill>
                  <a:schemeClr val="bg1"/>
                </a:solidFill>
              </a:rPr>
              <a:t> </a:t>
            </a:r>
            <a:r>
              <a:rPr lang="en-GB" sz="1200" dirty="0" err="1">
                <a:solidFill>
                  <a:schemeClr val="bg1"/>
                </a:solidFill>
              </a:rPr>
              <a:t>eleifend</a:t>
            </a:r>
            <a:r>
              <a:rPr lang="en-GB" sz="1200" dirty="0">
                <a:solidFill>
                  <a:schemeClr val="bg1"/>
                </a:solidFill>
              </a:rPr>
              <a:t>. </a:t>
            </a:r>
            <a:endParaRPr lang="en-NO" sz="1200" dirty="0">
              <a:solidFill>
                <a:schemeClr val="bg1"/>
              </a:solidFill>
            </a:endParaRPr>
          </a:p>
        </p:txBody>
      </p:sp>
      <p:sp>
        <p:nvSpPr>
          <p:cNvPr id="15" name="Text Placeholder 4">
            <a:extLst>
              <a:ext uri="{FF2B5EF4-FFF2-40B4-BE49-F238E27FC236}">
                <a16:creationId xmlns:a16="http://schemas.microsoft.com/office/drawing/2014/main" id="{C3127CAC-79E3-735B-49E6-553E47F2E911}"/>
              </a:ext>
            </a:extLst>
          </p:cNvPr>
          <p:cNvSpPr txBox="1">
            <a:spLocks/>
          </p:cNvSpPr>
          <p:nvPr/>
        </p:nvSpPr>
        <p:spPr>
          <a:xfrm>
            <a:off x="9890735" y="3528996"/>
            <a:ext cx="1807646"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1400" dirty="0">
                <a:solidFill>
                  <a:schemeClr val="bg1"/>
                </a:solidFill>
                <a:latin typeface="Franklin Gothic Demi" panose="020B0603020102020204" pitchFamily="34" charset="0"/>
              </a:rPr>
              <a:t>Heading 6</a:t>
            </a:r>
            <a:endParaRPr lang="en-NO" sz="1400" dirty="0">
              <a:solidFill>
                <a:schemeClr val="bg1"/>
              </a:solidFill>
              <a:latin typeface="Franklin Gothic Demi" panose="020B0603020102020204" pitchFamily="34" charset="0"/>
            </a:endParaRPr>
          </a:p>
        </p:txBody>
      </p:sp>
      <p:sp>
        <p:nvSpPr>
          <p:cNvPr id="16" name="Text Placeholder 5">
            <a:extLst>
              <a:ext uri="{FF2B5EF4-FFF2-40B4-BE49-F238E27FC236}">
                <a16:creationId xmlns:a16="http://schemas.microsoft.com/office/drawing/2014/main" id="{E1A4B368-2C3D-D381-2491-A3BE29861AED}"/>
              </a:ext>
            </a:extLst>
          </p:cNvPr>
          <p:cNvSpPr txBox="1">
            <a:spLocks/>
          </p:cNvSpPr>
          <p:nvPr/>
        </p:nvSpPr>
        <p:spPr>
          <a:xfrm>
            <a:off x="9882799" y="3789417"/>
            <a:ext cx="2006945" cy="1528951"/>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bg1"/>
                </a:solidFill>
              </a:rPr>
              <a:t>Dummy text lorem ipsum </a:t>
            </a:r>
            <a:r>
              <a:rPr lang="en-GB" sz="1200" dirty="0" err="1">
                <a:solidFill>
                  <a:schemeClr val="bg1"/>
                </a:solidFill>
              </a:rPr>
              <a:t>dolor</a:t>
            </a:r>
            <a:r>
              <a:rPr lang="en-GB" sz="1200" dirty="0">
                <a:solidFill>
                  <a:schemeClr val="bg1"/>
                </a:solidFill>
              </a:rPr>
              <a:t> sit </a:t>
            </a:r>
            <a:r>
              <a:rPr lang="en-GB" sz="1200" dirty="0" err="1">
                <a:solidFill>
                  <a:schemeClr val="bg1"/>
                </a:solidFill>
              </a:rPr>
              <a:t>amet</a:t>
            </a:r>
            <a:r>
              <a:rPr lang="en-GB" sz="1200" dirty="0">
                <a:solidFill>
                  <a:schemeClr val="bg1"/>
                </a:solidFill>
              </a:rPr>
              <a:t>, </a:t>
            </a:r>
            <a:r>
              <a:rPr lang="en-GB" sz="1200" dirty="0" err="1">
                <a:solidFill>
                  <a:schemeClr val="bg1"/>
                </a:solidFill>
              </a:rPr>
              <a:t>consectetur</a:t>
            </a:r>
            <a:r>
              <a:rPr lang="en-GB" sz="1200" dirty="0">
                <a:solidFill>
                  <a:schemeClr val="bg1"/>
                </a:solidFill>
              </a:rPr>
              <a:t> </a:t>
            </a:r>
            <a:r>
              <a:rPr lang="en-GB" sz="1200" dirty="0" err="1">
                <a:solidFill>
                  <a:schemeClr val="bg1"/>
                </a:solidFill>
              </a:rPr>
              <a:t>adipiscing</a:t>
            </a:r>
            <a:r>
              <a:rPr lang="en-GB" sz="1200" dirty="0">
                <a:solidFill>
                  <a:schemeClr val="bg1"/>
                </a:solidFill>
              </a:rPr>
              <a:t> </a:t>
            </a:r>
            <a:r>
              <a:rPr lang="en-GB" sz="1200" dirty="0" err="1">
                <a:solidFill>
                  <a:schemeClr val="bg1"/>
                </a:solidFill>
              </a:rPr>
              <a:t>elit</a:t>
            </a:r>
            <a:r>
              <a:rPr lang="en-GB" sz="1200" dirty="0">
                <a:solidFill>
                  <a:schemeClr val="bg1"/>
                </a:solidFill>
              </a:rPr>
              <a:t>. </a:t>
            </a:r>
            <a:r>
              <a:rPr lang="en-GB" sz="1200" dirty="0" err="1">
                <a:solidFill>
                  <a:schemeClr val="bg1"/>
                </a:solidFill>
              </a:rPr>
              <a:t>Aliquam</a:t>
            </a:r>
            <a:r>
              <a:rPr lang="en-GB" sz="1200" dirty="0">
                <a:solidFill>
                  <a:schemeClr val="bg1"/>
                </a:solidFill>
              </a:rPr>
              <a:t> </a:t>
            </a:r>
            <a:r>
              <a:rPr lang="en-GB" sz="1200" dirty="0" err="1">
                <a:solidFill>
                  <a:schemeClr val="bg1"/>
                </a:solidFill>
              </a:rPr>
              <a:t>efficitur</a:t>
            </a:r>
            <a:r>
              <a:rPr lang="en-GB" sz="1200" dirty="0">
                <a:solidFill>
                  <a:schemeClr val="bg1"/>
                </a:solidFill>
              </a:rPr>
              <a:t> </a:t>
            </a:r>
            <a:r>
              <a:rPr lang="en-GB" sz="1200" dirty="0" err="1">
                <a:solidFill>
                  <a:schemeClr val="bg1"/>
                </a:solidFill>
              </a:rPr>
              <a:t>neque</a:t>
            </a:r>
            <a:r>
              <a:rPr lang="en-GB" sz="1200" dirty="0">
                <a:solidFill>
                  <a:schemeClr val="bg1"/>
                </a:solidFill>
              </a:rPr>
              <a:t> </a:t>
            </a:r>
            <a:r>
              <a:rPr lang="en-GB" sz="1200" dirty="0" err="1">
                <a:solidFill>
                  <a:schemeClr val="bg1"/>
                </a:solidFill>
              </a:rPr>
              <a:t>lacus</a:t>
            </a:r>
            <a:r>
              <a:rPr lang="en-GB" sz="1200" dirty="0">
                <a:solidFill>
                  <a:schemeClr val="bg1"/>
                </a:solidFill>
              </a:rPr>
              <a:t>, </a:t>
            </a:r>
            <a:r>
              <a:rPr lang="en-GB" sz="1200" dirty="0" err="1">
                <a:solidFill>
                  <a:schemeClr val="bg1"/>
                </a:solidFill>
              </a:rPr>
              <a:t>eu</a:t>
            </a:r>
            <a:r>
              <a:rPr lang="en-GB" sz="1200" dirty="0">
                <a:solidFill>
                  <a:schemeClr val="bg1"/>
                </a:solidFill>
              </a:rPr>
              <a:t> </a:t>
            </a:r>
            <a:r>
              <a:rPr lang="en-GB" sz="1200" dirty="0" err="1">
                <a:solidFill>
                  <a:schemeClr val="bg1"/>
                </a:solidFill>
              </a:rPr>
              <a:t>placerat</a:t>
            </a:r>
            <a:r>
              <a:rPr lang="en-GB" sz="1200" dirty="0">
                <a:solidFill>
                  <a:schemeClr val="bg1"/>
                </a:solidFill>
              </a:rPr>
              <a:t> </a:t>
            </a:r>
            <a:r>
              <a:rPr lang="en-GB" sz="1200" dirty="0" err="1">
                <a:solidFill>
                  <a:schemeClr val="bg1"/>
                </a:solidFill>
              </a:rPr>
              <a:t>nibh</a:t>
            </a:r>
            <a:r>
              <a:rPr lang="en-GB" sz="1200" dirty="0">
                <a:solidFill>
                  <a:schemeClr val="bg1"/>
                </a:solidFill>
              </a:rPr>
              <a:t> </a:t>
            </a:r>
            <a:r>
              <a:rPr lang="en-GB" sz="1200" dirty="0" err="1">
                <a:solidFill>
                  <a:schemeClr val="bg1"/>
                </a:solidFill>
              </a:rPr>
              <a:t>vehicula</a:t>
            </a:r>
            <a:r>
              <a:rPr lang="en-GB" sz="1200" dirty="0">
                <a:solidFill>
                  <a:schemeClr val="bg1"/>
                </a:solidFill>
              </a:rPr>
              <a:t> </a:t>
            </a:r>
            <a:r>
              <a:rPr lang="en-GB" sz="1200" dirty="0" err="1">
                <a:solidFill>
                  <a:schemeClr val="bg1"/>
                </a:solidFill>
              </a:rPr>
              <a:t>eget</a:t>
            </a:r>
            <a:r>
              <a:rPr lang="en-GB" sz="1200" dirty="0">
                <a:solidFill>
                  <a:schemeClr val="bg1"/>
                </a:solidFill>
              </a:rPr>
              <a:t>. </a:t>
            </a:r>
          </a:p>
        </p:txBody>
      </p:sp>
      <p:sp>
        <p:nvSpPr>
          <p:cNvPr id="17" name="Text Placeholder 4">
            <a:extLst>
              <a:ext uri="{FF2B5EF4-FFF2-40B4-BE49-F238E27FC236}">
                <a16:creationId xmlns:a16="http://schemas.microsoft.com/office/drawing/2014/main" id="{7E90EF0F-A682-64A5-9F69-2446CC1D81F1}"/>
              </a:ext>
            </a:extLst>
          </p:cNvPr>
          <p:cNvSpPr txBox="1">
            <a:spLocks/>
          </p:cNvSpPr>
          <p:nvPr/>
        </p:nvSpPr>
        <p:spPr>
          <a:xfrm rot="16200000">
            <a:off x="124515" y="2290053"/>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Franklin Gothic Demi" panose="020B0603020102020204" pitchFamily="34" charset="0"/>
              </a:rPr>
              <a:t>2023</a:t>
            </a:r>
            <a:endParaRPr lang="en-NO" sz="2400" dirty="0">
              <a:solidFill>
                <a:schemeClr val="bg1"/>
              </a:solidFill>
              <a:latin typeface="Franklin Gothic Demi" panose="020B0603020102020204" pitchFamily="34" charset="0"/>
            </a:endParaRPr>
          </a:p>
        </p:txBody>
      </p:sp>
      <p:sp>
        <p:nvSpPr>
          <p:cNvPr id="18" name="Text Placeholder 4">
            <a:extLst>
              <a:ext uri="{FF2B5EF4-FFF2-40B4-BE49-F238E27FC236}">
                <a16:creationId xmlns:a16="http://schemas.microsoft.com/office/drawing/2014/main" id="{6DFB7416-9421-0217-8AF6-5F42887B7A2B}"/>
              </a:ext>
            </a:extLst>
          </p:cNvPr>
          <p:cNvSpPr txBox="1">
            <a:spLocks/>
          </p:cNvSpPr>
          <p:nvPr/>
        </p:nvSpPr>
        <p:spPr>
          <a:xfrm rot="16200000">
            <a:off x="1978717" y="2305238"/>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Franklin Gothic Demi" panose="020B0603020102020204" pitchFamily="34" charset="0"/>
              </a:rPr>
              <a:t>2024</a:t>
            </a:r>
            <a:endParaRPr lang="en-NO" sz="2400" dirty="0">
              <a:solidFill>
                <a:schemeClr val="bg1"/>
              </a:solidFill>
              <a:latin typeface="Franklin Gothic Demi" panose="020B0603020102020204" pitchFamily="34" charset="0"/>
            </a:endParaRPr>
          </a:p>
        </p:txBody>
      </p:sp>
      <p:sp>
        <p:nvSpPr>
          <p:cNvPr id="19" name="Text Placeholder 4">
            <a:extLst>
              <a:ext uri="{FF2B5EF4-FFF2-40B4-BE49-F238E27FC236}">
                <a16:creationId xmlns:a16="http://schemas.microsoft.com/office/drawing/2014/main" id="{DA10C65F-6304-D545-4FD9-BA66BB0A0D0C}"/>
              </a:ext>
            </a:extLst>
          </p:cNvPr>
          <p:cNvSpPr txBox="1">
            <a:spLocks/>
          </p:cNvSpPr>
          <p:nvPr/>
        </p:nvSpPr>
        <p:spPr>
          <a:xfrm rot="16200000">
            <a:off x="3896419" y="2315406"/>
            <a:ext cx="973674" cy="34009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Franklin Gothic Demi" panose="020B0603020102020204" pitchFamily="34" charset="0"/>
              </a:rPr>
              <a:t>2025</a:t>
            </a:r>
            <a:endParaRPr lang="en-NO" sz="2400" dirty="0">
              <a:solidFill>
                <a:schemeClr val="bg1"/>
              </a:solidFill>
              <a:latin typeface="Franklin Gothic Demi" panose="020B0603020102020204" pitchFamily="34" charset="0"/>
            </a:endParaRPr>
          </a:p>
        </p:txBody>
      </p:sp>
      <p:sp>
        <p:nvSpPr>
          <p:cNvPr id="20" name="Text Placeholder 4">
            <a:extLst>
              <a:ext uri="{FF2B5EF4-FFF2-40B4-BE49-F238E27FC236}">
                <a16:creationId xmlns:a16="http://schemas.microsoft.com/office/drawing/2014/main" id="{43ADBE32-6EAA-13E8-538F-D91982599528}"/>
              </a:ext>
            </a:extLst>
          </p:cNvPr>
          <p:cNvSpPr txBox="1">
            <a:spLocks/>
          </p:cNvSpPr>
          <p:nvPr/>
        </p:nvSpPr>
        <p:spPr>
          <a:xfrm rot="16200000">
            <a:off x="5788719" y="2305237"/>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Franklin Gothic Demi" panose="020B0603020102020204" pitchFamily="34" charset="0"/>
              </a:rPr>
              <a:t>2026</a:t>
            </a:r>
            <a:endParaRPr lang="en-NO" sz="2400" dirty="0">
              <a:solidFill>
                <a:schemeClr val="bg1"/>
              </a:solidFill>
              <a:latin typeface="Franklin Gothic Demi" panose="020B0603020102020204" pitchFamily="34" charset="0"/>
            </a:endParaRPr>
          </a:p>
        </p:txBody>
      </p:sp>
      <p:sp>
        <p:nvSpPr>
          <p:cNvPr id="21" name="Text Placeholder 4">
            <a:extLst>
              <a:ext uri="{FF2B5EF4-FFF2-40B4-BE49-F238E27FC236}">
                <a16:creationId xmlns:a16="http://schemas.microsoft.com/office/drawing/2014/main" id="{532260E2-86AA-3DF1-9E10-6B6C9CF08D2F}"/>
              </a:ext>
            </a:extLst>
          </p:cNvPr>
          <p:cNvSpPr txBox="1">
            <a:spLocks/>
          </p:cNvSpPr>
          <p:nvPr/>
        </p:nvSpPr>
        <p:spPr>
          <a:xfrm rot="16200000">
            <a:off x="7642920" y="2305236"/>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Franklin Gothic Demi" panose="020B0603020102020204" pitchFamily="34" charset="0"/>
              </a:rPr>
              <a:t>2027</a:t>
            </a:r>
            <a:endParaRPr lang="en-NO" sz="2400" dirty="0">
              <a:solidFill>
                <a:schemeClr val="bg1"/>
              </a:solidFill>
              <a:latin typeface="Franklin Gothic Demi" panose="020B0603020102020204" pitchFamily="34" charset="0"/>
            </a:endParaRPr>
          </a:p>
        </p:txBody>
      </p:sp>
      <p:sp>
        <p:nvSpPr>
          <p:cNvPr id="22" name="Text Placeholder 4">
            <a:extLst>
              <a:ext uri="{FF2B5EF4-FFF2-40B4-BE49-F238E27FC236}">
                <a16:creationId xmlns:a16="http://schemas.microsoft.com/office/drawing/2014/main" id="{EA4CCF77-727C-BDD9-E5FB-CAC67EC4AACF}"/>
              </a:ext>
            </a:extLst>
          </p:cNvPr>
          <p:cNvSpPr txBox="1">
            <a:spLocks/>
          </p:cNvSpPr>
          <p:nvPr/>
        </p:nvSpPr>
        <p:spPr>
          <a:xfrm rot="16200000">
            <a:off x="9509821" y="2300180"/>
            <a:ext cx="973674" cy="340093"/>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None/>
            </a:pPr>
            <a:r>
              <a:rPr lang="nb-NO" sz="2400" dirty="0">
                <a:solidFill>
                  <a:schemeClr val="bg1"/>
                </a:solidFill>
                <a:latin typeface="Franklin Gothic Demi" panose="020B0603020102020204" pitchFamily="34" charset="0"/>
              </a:rPr>
              <a:t>2028</a:t>
            </a:r>
            <a:endParaRPr lang="en-NO" sz="2400" dirty="0">
              <a:solidFill>
                <a:schemeClr val="bg1"/>
              </a:solidFill>
              <a:latin typeface="Franklin Gothic Demi" panose="020B0603020102020204" pitchFamily="34" charset="0"/>
            </a:endParaRPr>
          </a:p>
        </p:txBody>
      </p:sp>
      <p:cxnSp>
        <p:nvCxnSpPr>
          <p:cNvPr id="23" name="Straight Connector 22">
            <a:extLst>
              <a:ext uri="{FF2B5EF4-FFF2-40B4-BE49-F238E27FC236}">
                <a16:creationId xmlns:a16="http://schemas.microsoft.com/office/drawing/2014/main" id="{707E333B-FC74-16E3-FF3F-F9FC2C96299A}"/>
              </a:ext>
            </a:extLst>
          </p:cNvPr>
          <p:cNvCxnSpPr>
            <a:cxnSpLocks/>
          </p:cNvCxnSpPr>
          <p:nvPr/>
        </p:nvCxnSpPr>
        <p:spPr>
          <a:xfrm>
            <a:off x="587375" y="3220397"/>
            <a:ext cx="11017250" cy="0"/>
          </a:xfrm>
          <a:prstGeom prst="line">
            <a:avLst/>
          </a:prstGeom>
          <a:ln w="12700">
            <a:solidFill>
              <a:schemeClr val="bg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6986DFD-BD7F-67BB-44DE-DA6A2F1B75A0}"/>
              </a:ext>
            </a:extLst>
          </p:cNvPr>
          <p:cNvSpPr/>
          <p:nvPr/>
        </p:nvSpPr>
        <p:spPr>
          <a:xfrm>
            <a:off x="55259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5" name="Oval 24">
            <a:extLst>
              <a:ext uri="{FF2B5EF4-FFF2-40B4-BE49-F238E27FC236}">
                <a16:creationId xmlns:a16="http://schemas.microsoft.com/office/drawing/2014/main" id="{42AE1615-5F85-05DC-7748-D340639D887E}"/>
              </a:ext>
            </a:extLst>
          </p:cNvPr>
          <p:cNvSpPr/>
          <p:nvPr/>
        </p:nvSpPr>
        <p:spPr>
          <a:xfrm>
            <a:off x="4296699"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6" name="Oval 25">
            <a:extLst>
              <a:ext uri="{FF2B5EF4-FFF2-40B4-BE49-F238E27FC236}">
                <a16:creationId xmlns:a16="http://schemas.microsoft.com/office/drawing/2014/main" id="{98540371-3E0A-292C-3ADB-7FF4DD82F937}"/>
              </a:ext>
            </a:extLst>
          </p:cNvPr>
          <p:cNvSpPr/>
          <p:nvPr/>
        </p:nvSpPr>
        <p:spPr>
          <a:xfrm>
            <a:off x="8066901"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7" name="Oval 26">
            <a:extLst>
              <a:ext uri="{FF2B5EF4-FFF2-40B4-BE49-F238E27FC236}">
                <a16:creationId xmlns:a16="http://schemas.microsoft.com/office/drawing/2014/main" id="{E2EC665A-A4AB-9A44-A107-692C45279AAE}"/>
              </a:ext>
            </a:extLst>
          </p:cNvPr>
          <p:cNvSpPr/>
          <p:nvPr/>
        </p:nvSpPr>
        <p:spPr>
          <a:xfrm>
            <a:off x="6195238"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8" name="Oval 27">
            <a:extLst>
              <a:ext uri="{FF2B5EF4-FFF2-40B4-BE49-F238E27FC236}">
                <a16:creationId xmlns:a16="http://schemas.microsoft.com/office/drawing/2014/main" id="{C93EA185-2E12-FD66-D040-3B635421633C}"/>
              </a:ext>
            </a:extLst>
          </p:cNvPr>
          <p:cNvSpPr/>
          <p:nvPr/>
        </p:nvSpPr>
        <p:spPr>
          <a:xfrm>
            <a:off x="2420385"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
        <p:nvSpPr>
          <p:cNvPr id="29" name="Oval 28">
            <a:extLst>
              <a:ext uri="{FF2B5EF4-FFF2-40B4-BE49-F238E27FC236}">
                <a16:creationId xmlns:a16="http://schemas.microsoft.com/office/drawing/2014/main" id="{26BDBBD4-B8BE-595C-3DF8-5C53BCF3E2E6}"/>
              </a:ext>
            </a:extLst>
          </p:cNvPr>
          <p:cNvSpPr/>
          <p:nvPr/>
        </p:nvSpPr>
        <p:spPr>
          <a:xfrm>
            <a:off x="9948863" y="3100964"/>
            <a:ext cx="241965" cy="2419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a:solidFill>
                <a:srgbClr val="FFFFFF"/>
              </a:solidFill>
            </a:endParaRPr>
          </a:p>
        </p:txBody>
      </p:sp>
    </p:spTree>
    <p:extLst>
      <p:ext uri="{BB962C8B-B14F-4D97-AF65-F5344CB8AC3E}">
        <p14:creationId xmlns:p14="http://schemas.microsoft.com/office/powerpoint/2010/main" val="1774289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6" descr="A person and person looking at a computer&#10;&#10;Description automatically generated">
            <a:extLst>
              <a:ext uri="{FF2B5EF4-FFF2-40B4-BE49-F238E27FC236}">
                <a16:creationId xmlns:a16="http://schemas.microsoft.com/office/drawing/2014/main" id="{8064EACE-164F-54DE-C89D-661F98CA27EE}"/>
              </a:ext>
            </a:extLst>
          </p:cNvPr>
          <p:cNvPicPr>
            <a:picLocks noGrp="1" noChangeAspect="1"/>
          </p:cNvPicPr>
          <p:nvPr>
            <p:ph type="pic" sz="quarter" idx="14"/>
          </p:nvPr>
        </p:nvPicPr>
        <p:blipFill rotWithShape="1">
          <a:blip r:embed="rId2"/>
          <a:srcRect l="14288" r="1428"/>
          <a:stretch/>
        </p:blipFill>
        <p:spPr>
          <a:xfrm>
            <a:off x="6924675" y="0"/>
            <a:ext cx="6325499" cy="6858000"/>
          </a:xfrm>
        </p:spPr>
      </p:pic>
      <p:sp>
        <p:nvSpPr>
          <p:cNvPr id="7" name="Title 2">
            <a:extLst>
              <a:ext uri="{FF2B5EF4-FFF2-40B4-BE49-F238E27FC236}">
                <a16:creationId xmlns:a16="http://schemas.microsoft.com/office/drawing/2014/main" id="{0B9CADF1-A1B9-8B06-0E19-5EC7314F28FE}"/>
              </a:ext>
            </a:extLst>
          </p:cNvPr>
          <p:cNvSpPr>
            <a:spLocks noGrp="1"/>
          </p:cNvSpPr>
          <p:nvPr>
            <p:ph type="title"/>
          </p:nvPr>
        </p:nvSpPr>
        <p:spPr>
          <a:xfrm>
            <a:off x="587375" y="476249"/>
            <a:ext cx="5400674" cy="1368425"/>
          </a:xfrm>
        </p:spPr>
        <p:txBody>
          <a:bodyPr/>
          <a:lstStyle/>
          <a:p>
            <a:r>
              <a:rPr lang="en-GB" dirty="0"/>
              <a:t>Let’s code a </a:t>
            </a:r>
            <a:r>
              <a:rPr lang="en-GB" b="1" dirty="0"/>
              <a:t>better </a:t>
            </a:r>
            <a:br>
              <a:rPr lang="en-GB" b="1" dirty="0"/>
            </a:br>
            <a:r>
              <a:rPr lang="en-GB" dirty="0"/>
              <a:t>future together</a:t>
            </a:r>
            <a:endParaRPr lang="en-NO" dirty="0"/>
          </a:p>
        </p:txBody>
      </p:sp>
      <p:sp>
        <p:nvSpPr>
          <p:cNvPr id="8" name="Text Placeholder 3">
            <a:extLst>
              <a:ext uri="{FF2B5EF4-FFF2-40B4-BE49-F238E27FC236}">
                <a16:creationId xmlns:a16="http://schemas.microsoft.com/office/drawing/2014/main" id="{4D606D69-979B-8268-C3A3-64784A63A7FE}"/>
              </a:ext>
            </a:extLst>
          </p:cNvPr>
          <p:cNvSpPr>
            <a:spLocks noGrp="1"/>
          </p:cNvSpPr>
          <p:nvPr>
            <p:ph type="body" sz="quarter" idx="13"/>
          </p:nvPr>
        </p:nvSpPr>
        <p:spPr>
          <a:xfrm>
            <a:off x="587374" y="2492376"/>
            <a:ext cx="5508626" cy="3384550"/>
          </a:xfrm>
        </p:spPr>
        <p:txBody>
          <a:bodyPr/>
          <a:lstStyle/>
          <a:p>
            <a:r>
              <a:rPr lang="en-NO" dirty="0"/>
              <a:t>Dummy text </a:t>
            </a:r>
            <a:r>
              <a:rPr lang="en-GB" dirty="0" err="1"/>
              <a:t>etiam</a:t>
            </a:r>
            <a:r>
              <a:rPr lang="en-GB" dirty="0"/>
              <a:t> </a:t>
            </a:r>
            <a:r>
              <a:rPr lang="en-GB" dirty="0" err="1"/>
              <a:t>nec</a:t>
            </a:r>
            <a:r>
              <a:rPr lang="en-GB" dirty="0"/>
              <a:t> </a:t>
            </a:r>
            <a:r>
              <a:rPr lang="en-GB" dirty="0" err="1"/>
              <a:t>aliquam</a:t>
            </a:r>
            <a:r>
              <a:rPr lang="en-GB" dirty="0"/>
              <a:t> </a:t>
            </a:r>
            <a:r>
              <a:rPr lang="en-GB" dirty="0" err="1"/>
              <a:t>leo</a:t>
            </a:r>
            <a:r>
              <a:rPr lang="en-GB" dirty="0"/>
              <a:t>. Morbi </a:t>
            </a:r>
            <a:r>
              <a:rPr lang="en-GB" dirty="0" err="1"/>
              <a:t>eleifend</a:t>
            </a:r>
            <a:r>
              <a:rPr lang="en-GB" dirty="0"/>
              <a:t> eros </a:t>
            </a:r>
            <a:r>
              <a:rPr lang="en-GB" dirty="0" err="1"/>
              <a:t>sapien</a:t>
            </a:r>
            <a:r>
              <a:rPr lang="en-GB" dirty="0"/>
              <a:t>, </a:t>
            </a:r>
            <a:r>
              <a:rPr lang="en-GB" dirty="0" err="1"/>
              <a:t>sed</a:t>
            </a:r>
            <a:r>
              <a:rPr lang="en-GB" dirty="0"/>
              <a:t> cursus </a:t>
            </a:r>
            <a:r>
              <a:rPr lang="en-GB" dirty="0" err="1"/>
              <a:t>enim</a:t>
            </a:r>
            <a:r>
              <a:rPr lang="en-GB" dirty="0"/>
              <a:t> convallis vel.</a:t>
            </a:r>
          </a:p>
          <a:p>
            <a:r>
              <a:rPr lang="en-GB" dirty="0" err="1"/>
              <a:t>Nulla</a:t>
            </a:r>
            <a:r>
              <a:rPr lang="en-GB" dirty="0"/>
              <a:t> </a:t>
            </a:r>
            <a:r>
              <a:rPr lang="en-GB" dirty="0" err="1"/>
              <a:t>varius</a:t>
            </a:r>
            <a:r>
              <a:rPr lang="en-GB" dirty="0"/>
              <a:t> </a:t>
            </a:r>
            <a:r>
              <a:rPr lang="en-GB" dirty="0" err="1"/>
              <a:t>nibh</a:t>
            </a:r>
            <a:r>
              <a:rPr lang="en-GB" dirty="0"/>
              <a:t> </a:t>
            </a:r>
            <a:r>
              <a:rPr lang="en-GB" dirty="0" err="1"/>
              <a:t>lacus</a:t>
            </a:r>
            <a:r>
              <a:rPr lang="en-GB" dirty="0"/>
              <a:t>, </a:t>
            </a:r>
            <a:r>
              <a:rPr lang="en-GB" dirty="0" err="1"/>
              <a:t>eu</a:t>
            </a:r>
            <a:r>
              <a:rPr lang="en-GB" dirty="0"/>
              <a:t> </a:t>
            </a:r>
            <a:r>
              <a:rPr lang="en-GB" dirty="0" err="1"/>
              <a:t>ultricies</a:t>
            </a:r>
            <a:r>
              <a:rPr lang="en-GB" dirty="0"/>
              <a:t> </a:t>
            </a:r>
            <a:r>
              <a:rPr lang="en-GB" dirty="0" err="1"/>
              <a:t>nunc</a:t>
            </a:r>
            <a:r>
              <a:rPr lang="en-GB" dirty="0"/>
              <a:t> </a:t>
            </a:r>
            <a:r>
              <a:rPr lang="en-GB" dirty="0" err="1"/>
              <a:t>accumsan</a:t>
            </a:r>
            <a:r>
              <a:rPr lang="en-GB" dirty="0"/>
              <a:t> </a:t>
            </a:r>
            <a:r>
              <a:rPr lang="en-GB" dirty="0" err="1"/>
              <a:t>nec</a:t>
            </a:r>
            <a:r>
              <a:rPr lang="en-GB" dirty="0"/>
              <a:t>.</a:t>
            </a:r>
          </a:p>
          <a:p>
            <a:r>
              <a:rPr lang="en-GB" dirty="0"/>
              <a:t>Nunc </a:t>
            </a:r>
            <a:r>
              <a:rPr lang="en-GB" dirty="0" err="1"/>
              <a:t>quis</a:t>
            </a:r>
            <a:r>
              <a:rPr lang="en-GB" dirty="0"/>
              <a:t> </a:t>
            </a:r>
            <a:r>
              <a:rPr lang="en-GB" dirty="0" err="1"/>
              <a:t>massa</a:t>
            </a:r>
            <a:r>
              <a:rPr lang="en-GB" dirty="0"/>
              <a:t> in ante </a:t>
            </a:r>
            <a:r>
              <a:rPr lang="en-GB" dirty="0" err="1"/>
              <a:t>mattis</a:t>
            </a:r>
            <a:r>
              <a:rPr lang="en-GB" dirty="0"/>
              <a:t> </a:t>
            </a:r>
            <a:r>
              <a:rPr lang="en-GB" dirty="0" err="1"/>
              <a:t>eleifend</a:t>
            </a:r>
            <a:r>
              <a:rPr lang="en-GB" dirty="0"/>
              <a:t> a </a:t>
            </a:r>
            <a:r>
              <a:rPr lang="en-GB" dirty="0" err="1"/>
              <a:t>sed</a:t>
            </a:r>
            <a:r>
              <a:rPr lang="en-GB" dirty="0"/>
              <a:t> </a:t>
            </a:r>
            <a:r>
              <a:rPr lang="en-GB" dirty="0" err="1"/>
              <a:t>metus</a:t>
            </a:r>
            <a:r>
              <a:rPr lang="en-GB" dirty="0"/>
              <a:t>. In </a:t>
            </a:r>
            <a:r>
              <a:rPr lang="en-GB" dirty="0" err="1"/>
              <a:t>orci</a:t>
            </a:r>
            <a:r>
              <a:rPr lang="en-GB" dirty="0"/>
              <a:t> </a:t>
            </a:r>
            <a:r>
              <a:rPr lang="en-GB" dirty="0" err="1"/>
              <a:t>erat</a:t>
            </a:r>
            <a:r>
              <a:rPr lang="en-GB" dirty="0"/>
              <a:t>, </a:t>
            </a:r>
            <a:r>
              <a:rPr lang="en-GB" dirty="0" err="1"/>
              <a:t>ultrices</a:t>
            </a:r>
            <a:r>
              <a:rPr lang="en-GB" dirty="0"/>
              <a:t> </a:t>
            </a:r>
            <a:r>
              <a:rPr lang="en-GB" dirty="0" err="1"/>
              <a:t>sed</a:t>
            </a:r>
            <a:r>
              <a:rPr lang="en-GB" dirty="0"/>
              <a:t> </a:t>
            </a:r>
            <a:r>
              <a:rPr lang="en-GB" dirty="0" err="1"/>
              <a:t>turpis</a:t>
            </a:r>
            <a:r>
              <a:rPr lang="en-GB" dirty="0"/>
              <a:t> sit </a:t>
            </a:r>
            <a:r>
              <a:rPr lang="en-GB" dirty="0" err="1"/>
              <a:t>amet</a:t>
            </a:r>
            <a:r>
              <a:rPr lang="en-GB" dirty="0"/>
              <a:t>, </a:t>
            </a:r>
            <a:r>
              <a:rPr lang="en-GB" dirty="0" err="1"/>
              <a:t>congue</a:t>
            </a:r>
            <a:r>
              <a:rPr lang="en-GB" dirty="0"/>
              <a:t> </a:t>
            </a:r>
            <a:r>
              <a:rPr lang="en-GB" dirty="0" err="1"/>
              <a:t>rhoncus</a:t>
            </a:r>
            <a:r>
              <a:rPr lang="en-GB" dirty="0"/>
              <a:t> </a:t>
            </a:r>
            <a:r>
              <a:rPr lang="en-GB" dirty="0" err="1"/>
              <a:t>augue</a:t>
            </a:r>
            <a:r>
              <a:rPr lang="en-GB" dirty="0"/>
              <a:t>. </a:t>
            </a:r>
          </a:p>
          <a:p>
            <a:r>
              <a:rPr lang="en-GB" dirty="0"/>
              <a:t>Morbi non mi </a:t>
            </a:r>
            <a:r>
              <a:rPr lang="en-GB" dirty="0" err="1"/>
              <a:t>tincidunt</a:t>
            </a:r>
            <a:r>
              <a:rPr lang="en-GB" dirty="0"/>
              <a:t>, convallis </a:t>
            </a:r>
            <a:r>
              <a:rPr lang="en-GB" dirty="0" err="1"/>
              <a:t>arcu</a:t>
            </a:r>
            <a:r>
              <a:rPr lang="en-GB" dirty="0"/>
              <a:t> a, </a:t>
            </a:r>
            <a:r>
              <a:rPr lang="en-GB" dirty="0" err="1"/>
              <a:t>rutrum</a:t>
            </a:r>
            <a:r>
              <a:rPr lang="en-GB" dirty="0"/>
              <a:t> </a:t>
            </a:r>
            <a:r>
              <a:rPr lang="en-GB" dirty="0" err="1"/>
              <a:t>augue</a:t>
            </a:r>
            <a:r>
              <a:rPr lang="en-GB" dirty="0"/>
              <a:t>. </a:t>
            </a:r>
            <a:r>
              <a:rPr lang="en-GB" dirty="0" err="1"/>
              <a:t>Fusce</a:t>
            </a:r>
            <a:r>
              <a:rPr lang="en-GB" dirty="0"/>
              <a:t> </a:t>
            </a:r>
            <a:r>
              <a:rPr lang="en-GB" dirty="0" err="1"/>
              <a:t>finibus</a:t>
            </a:r>
            <a:r>
              <a:rPr lang="en-GB" dirty="0"/>
              <a:t> </a:t>
            </a:r>
            <a:r>
              <a:rPr lang="en-GB" dirty="0" err="1"/>
              <a:t>elementum</a:t>
            </a:r>
            <a:r>
              <a:rPr lang="en-GB" dirty="0"/>
              <a:t> </a:t>
            </a:r>
            <a:r>
              <a:rPr lang="en-GB" dirty="0" err="1"/>
              <a:t>urna</a:t>
            </a:r>
            <a:r>
              <a:rPr lang="en-GB" dirty="0"/>
              <a:t>. </a:t>
            </a:r>
          </a:p>
          <a:p>
            <a:r>
              <a:rPr lang="en-GB" dirty="0"/>
              <a:t>Donec </a:t>
            </a:r>
            <a:r>
              <a:rPr lang="en-GB" dirty="0" err="1"/>
              <a:t>iaculis</a:t>
            </a:r>
            <a:r>
              <a:rPr lang="en-GB" dirty="0"/>
              <a:t>, eros vitae </a:t>
            </a:r>
            <a:r>
              <a:rPr lang="en-GB" dirty="0" err="1"/>
              <a:t>mollis</a:t>
            </a:r>
            <a:r>
              <a:rPr lang="en-GB" dirty="0"/>
              <a:t> </a:t>
            </a:r>
            <a:r>
              <a:rPr lang="en-GB" dirty="0" err="1"/>
              <a:t>molestie</a:t>
            </a:r>
            <a:r>
              <a:rPr lang="en-GB" dirty="0"/>
              <a:t>, </a:t>
            </a:r>
            <a:r>
              <a:rPr lang="en-GB" dirty="0" err="1"/>
              <a:t>mauris</a:t>
            </a:r>
            <a:r>
              <a:rPr lang="en-GB" dirty="0"/>
              <a:t> ex cursus </a:t>
            </a:r>
            <a:r>
              <a:rPr lang="en-GB" dirty="0" err="1"/>
              <a:t>velit</a:t>
            </a:r>
            <a:r>
              <a:rPr lang="en-GB" dirty="0"/>
              <a:t>, </a:t>
            </a:r>
            <a:r>
              <a:rPr lang="en-GB" dirty="0" err="1"/>
              <a:t>quis</a:t>
            </a:r>
            <a:r>
              <a:rPr lang="en-GB" dirty="0"/>
              <a:t> </a:t>
            </a:r>
            <a:r>
              <a:rPr lang="en-GB" dirty="0" err="1"/>
              <a:t>congue</a:t>
            </a:r>
            <a:r>
              <a:rPr lang="en-GB" dirty="0"/>
              <a:t> dui </a:t>
            </a:r>
            <a:r>
              <a:rPr lang="en-GB" dirty="0" err="1"/>
              <a:t>purus</a:t>
            </a:r>
            <a:r>
              <a:rPr lang="en-GB" dirty="0"/>
              <a:t> sit </a:t>
            </a:r>
            <a:r>
              <a:rPr lang="en-GB" dirty="0" err="1"/>
              <a:t>amet</a:t>
            </a:r>
            <a:r>
              <a:rPr lang="en-GB" dirty="0"/>
              <a:t> sem. </a:t>
            </a:r>
          </a:p>
          <a:p>
            <a:r>
              <a:rPr lang="en-GB" dirty="0" err="1"/>
              <a:t>Suspendisse</a:t>
            </a:r>
            <a:r>
              <a:rPr lang="en-GB" dirty="0"/>
              <a:t> </a:t>
            </a:r>
            <a:r>
              <a:rPr lang="en-GB" dirty="0" err="1"/>
              <a:t>potenti</a:t>
            </a:r>
            <a:r>
              <a:rPr lang="en-GB" dirty="0"/>
              <a:t>.</a:t>
            </a:r>
            <a:endParaRPr lang="en-NO" dirty="0"/>
          </a:p>
        </p:txBody>
      </p:sp>
    </p:spTree>
    <p:extLst>
      <p:ext uri="{BB962C8B-B14F-4D97-AF65-F5344CB8AC3E}">
        <p14:creationId xmlns:p14="http://schemas.microsoft.com/office/powerpoint/2010/main" val="1693760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med afrundede hjørner i samme side 8">
            <a:extLst>
              <a:ext uri="{FF2B5EF4-FFF2-40B4-BE49-F238E27FC236}">
                <a16:creationId xmlns:a16="http://schemas.microsoft.com/office/drawing/2014/main" id="{33777A46-3031-B462-BF6F-53CD2FF31758}"/>
              </a:ext>
            </a:extLst>
          </p:cNvPr>
          <p:cNvSpPr/>
          <p:nvPr/>
        </p:nvSpPr>
        <p:spPr>
          <a:xfrm rot="5400000">
            <a:off x="-1262856" y="1262856"/>
            <a:ext cx="6858000" cy="4332288"/>
          </a:xfrm>
          <a:prstGeom prst="round2Same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solidFill>
                <a:srgbClr val="FFFFFF"/>
              </a:solidFill>
            </a:endParaRPr>
          </a:p>
        </p:txBody>
      </p:sp>
      <p:sp>
        <p:nvSpPr>
          <p:cNvPr id="3" name="Pladsholder til tekst 2">
            <a:extLst>
              <a:ext uri="{FF2B5EF4-FFF2-40B4-BE49-F238E27FC236}">
                <a16:creationId xmlns:a16="http://schemas.microsoft.com/office/drawing/2014/main" id="{637854DF-A766-498B-4D06-B51FEAD7A801}"/>
              </a:ext>
            </a:extLst>
          </p:cNvPr>
          <p:cNvSpPr txBox="1">
            <a:spLocks/>
          </p:cNvSpPr>
          <p:nvPr/>
        </p:nvSpPr>
        <p:spPr>
          <a:xfrm>
            <a:off x="587375" y="3860800"/>
            <a:ext cx="3080385" cy="2520949"/>
          </a:xfrm>
          <a:prstGeom prst="rect">
            <a:avLst/>
          </a:prstGeom>
        </p:spPr>
        <p:txBody>
          <a:bodyPr vert="horz" lIns="0" tIns="0" rIns="0" bIns="0" rtlCol="0" anchor="b">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solidFill>
                  <a:schemeClr val="bg1"/>
                </a:solidFill>
              </a:rPr>
              <a:t>James has a Doctor's degree in computer science from Aalto University. He has a strong background in designing and implementing complex customer solutions </a:t>
            </a:r>
            <a:r>
              <a:rPr lang="en-GB" sz="1400" dirty="0">
                <a:solidFill>
                  <a:schemeClr val="bg1"/>
                </a:solidFill>
                <a:latin typeface="+mn-lt"/>
              </a:rPr>
              <a:t>including</a:t>
            </a:r>
            <a:r>
              <a:rPr lang="en-GB" sz="1400" dirty="0">
                <a:solidFill>
                  <a:schemeClr val="bg1"/>
                </a:solidFill>
              </a:rPr>
              <a:t> Internet of Things, call </a:t>
            </a:r>
            <a:r>
              <a:rPr lang="en-GB" sz="1400" dirty="0" err="1">
                <a:solidFill>
                  <a:schemeClr val="bg1"/>
                </a:solidFill>
              </a:rPr>
              <a:t>center</a:t>
            </a:r>
            <a:r>
              <a:rPr lang="en-GB" sz="1400" dirty="0">
                <a:solidFill>
                  <a:schemeClr val="bg1"/>
                </a:solidFill>
              </a:rPr>
              <a:t> integration, Heroku portal, system interoperability, and Semantic Web ontologies and reasoning.</a:t>
            </a:r>
          </a:p>
        </p:txBody>
      </p:sp>
      <p:sp>
        <p:nvSpPr>
          <p:cNvPr id="4" name="Pladsholder til tekst 3">
            <a:extLst>
              <a:ext uri="{FF2B5EF4-FFF2-40B4-BE49-F238E27FC236}">
                <a16:creationId xmlns:a16="http://schemas.microsoft.com/office/drawing/2014/main" id="{33F20315-B8FE-08C0-1711-82CF71253510}"/>
              </a:ext>
            </a:extLst>
          </p:cNvPr>
          <p:cNvSpPr txBox="1">
            <a:spLocks/>
          </p:cNvSpPr>
          <p:nvPr/>
        </p:nvSpPr>
        <p:spPr>
          <a:xfrm>
            <a:off x="5051426" y="476250"/>
            <a:ext cx="6553200" cy="5400675"/>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a:latin typeface="Franklin Gothic Demi" panose="020B0603020102020204" pitchFamily="34" charset="0"/>
              </a:rPr>
              <a:t>Certifications</a:t>
            </a:r>
          </a:p>
          <a:p>
            <a:r>
              <a:rPr lang="en-GB" sz="1400" dirty="0"/>
              <a:t>Certified Scrum Product Owner®</a:t>
            </a:r>
          </a:p>
          <a:p>
            <a:r>
              <a:rPr lang="en-GB" sz="1400" dirty="0"/>
              <a:t>Certified </a:t>
            </a:r>
            <a:r>
              <a:rPr lang="en-GB" sz="1400" dirty="0" err="1"/>
              <a:t>SAFe</a:t>
            </a:r>
            <a:r>
              <a:rPr lang="en-GB" sz="1400" dirty="0"/>
              <a:t>® 5 Agilist</a:t>
            </a:r>
          </a:p>
          <a:p>
            <a:r>
              <a:rPr lang="en-GB" sz="1400" dirty="0"/>
              <a:t>Salesforce Certified Platform Developer I</a:t>
            </a:r>
          </a:p>
          <a:p>
            <a:r>
              <a:rPr lang="en-GB" sz="1400" dirty="0"/>
              <a:t>Salesforce Certified Heroku Architecture Designer</a:t>
            </a:r>
          </a:p>
          <a:p>
            <a:endParaRPr lang="en-GB" sz="1400" dirty="0"/>
          </a:p>
          <a:p>
            <a:pPr marL="0" indent="0">
              <a:buFont typeface="Arial" panose="020B0604020202020204" pitchFamily="34" charset="0"/>
              <a:buNone/>
            </a:pPr>
            <a:r>
              <a:rPr lang="en-GB" sz="1400" dirty="0">
                <a:latin typeface="Franklin Gothic Demi" panose="020B0603020102020204" pitchFamily="34" charset="0"/>
              </a:rPr>
              <a:t>Key skills</a:t>
            </a:r>
          </a:p>
          <a:p>
            <a:r>
              <a:rPr lang="en-GB" sz="1400" dirty="0"/>
              <a:t>Software architecture</a:t>
            </a:r>
          </a:p>
          <a:p>
            <a:r>
              <a:rPr lang="en-GB" sz="1400" dirty="0"/>
              <a:t>Apex development</a:t>
            </a:r>
          </a:p>
          <a:p>
            <a:r>
              <a:rPr lang="en-GB" sz="1400" dirty="0"/>
              <a:t>Heroku development</a:t>
            </a:r>
          </a:p>
          <a:p>
            <a:r>
              <a:rPr lang="en-GB" sz="1400" dirty="0"/>
              <a:t>RESTful and SOAP integrations</a:t>
            </a:r>
          </a:p>
          <a:p>
            <a:r>
              <a:rPr lang="en-GB" sz="1400" dirty="0"/>
              <a:t>Design, implementation, documentation and testing</a:t>
            </a:r>
          </a:p>
          <a:p>
            <a:r>
              <a:rPr lang="en-GB" sz="1400" dirty="0"/>
              <a:t>Java, C# (.NET), Python, C++, Apex, JavaScript, Node, HTML5, LWC, Aura, </a:t>
            </a:r>
            <a:r>
              <a:rPr lang="en-GB" sz="1400" dirty="0" err="1"/>
              <a:t>VisualForce</a:t>
            </a:r>
            <a:endParaRPr lang="en-GB" sz="1400" dirty="0"/>
          </a:p>
          <a:p>
            <a:r>
              <a:rPr lang="en-GB" sz="1400" dirty="0"/>
              <a:t>Experience in cryptography and digital signatures</a:t>
            </a:r>
          </a:p>
          <a:p>
            <a:r>
              <a:rPr lang="en-GB" sz="1400" dirty="0"/>
              <a:t>Requirement analysis and system architecture</a:t>
            </a:r>
          </a:p>
          <a:p>
            <a:r>
              <a:rPr lang="en-GB" sz="1400" dirty="0"/>
              <a:t>Full stack development</a:t>
            </a:r>
          </a:p>
          <a:p>
            <a:endParaRPr lang="en-GB" sz="1400" dirty="0"/>
          </a:p>
          <a:p>
            <a:pPr marL="0" indent="0">
              <a:buFont typeface="Arial" panose="020B0604020202020204" pitchFamily="34" charset="0"/>
              <a:buNone/>
            </a:pPr>
            <a:r>
              <a:rPr lang="en-GB" sz="1400" dirty="0">
                <a:latin typeface="Franklin Gothic Demi" panose="020B0603020102020204" pitchFamily="34" charset="0"/>
              </a:rPr>
              <a:t>Industries and domains</a:t>
            </a:r>
          </a:p>
          <a:p>
            <a:r>
              <a:rPr lang="en-GB" sz="1400" dirty="0"/>
              <a:t>Construction, Insurance, Manufacturing, Marine, Media, Medical, Mining, Telecommunications </a:t>
            </a:r>
          </a:p>
        </p:txBody>
      </p:sp>
      <p:sp>
        <p:nvSpPr>
          <p:cNvPr id="5" name="Pladsholder til tekst 2">
            <a:extLst>
              <a:ext uri="{FF2B5EF4-FFF2-40B4-BE49-F238E27FC236}">
                <a16:creationId xmlns:a16="http://schemas.microsoft.com/office/drawing/2014/main" id="{1ADF13C4-C4C4-8BA5-4270-BCB36E5A1C1C}"/>
              </a:ext>
            </a:extLst>
          </p:cNvPr>
          <p:cNvSpPr txBox="1">
            <a:spLocks/>
          </p:cNvSpPr>
          <p:nvPr/>
        </p:nvSpPr>
        <p:spPr>
          <a:xfrm>
            <a:off x="587374" y="2362014"/>
            <a:ext cx="3529013" cy="495298"/>
          </a:xfrm>
          <a:prstGeom prst="rect">
            <a:avLst/>
          </a:prstGeom>
        </p:spPr>
        <p:txBody>
          <a:bodyPr vert="horz" lIns="0" tIns="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40000"/>
              </a:lnSpc>
              <a:buFont typeface="Franklin Gothic Book" panose="020B0503020102020204" pitchFamily="34" charset="0"/>
              <a:buNone/>
            </a:pPr>
            <a:r>
              <a:rPr lang="en-GB" sz="1800" dirty="0">
                <a:solidFill>
                  <a:schemeClr val="bg1"/>
                </a:solidFill>
                <a:latin typeface="+mj-lt"/>
              </a:rPr>
              <a:t>D.Sc. James Davidson</a:t>
            </a:r>
          </a:p>
        </p:txBody>
      </p:sp>
      <p:sp>
        <p:nvSpPr>
          <p:cNvPr id="6" name="Pladsholder til tekst 2">
            <a:extLst>
              <a:ext uri="{FF2B5EF4-FFF2-40B4-BE49-F238E27FC236}">
                <a16:creationId xmlns:a16="http://schemas.microsoft.com/office/drawing/2014/main" id="{96F913F7-2DBD-2810-ADF0-178235D51E04}"/>
              </a:ext>
            </a:extLst>
          </p:cNvPr>
          <p:cNvSpPr txBox="1">
            <a:spLocks/>
          </p:cNvSpPr>
          <p:nvPr/>
        </p:nvSpPr>
        <p:spPr>
          <a:xfrm>
            <a:off x="586581" y="2857312"/>
            <a:ext cx="3080385" cy="10080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Franklin Gothic Book" panose="020B0503020102020204" pitchFamily="34" charset="0"/>
              <a:buNone/>
            </a:pPr>
            <a:r>
              <a:rPr lang="en-GB" sz="1400" dirty="0">
                <a:solidFill>
                  <a:schemeClr val="bg1"/>
                </a:solidFill>
              </a:rPr>
              <a:t>Chief Technology Officer</a:t>
            </a:r>
          </a:p>
          <a:p>
            <a:pPr marL="0" indent="0">
              <a:buFont typeface="Franklin Gothic Book" panose="020B0503020102020204" pitchFamily="34" charset="0"/>
              <a:buNone/>
            </a:pPr>
            <a:r>
              <a:rPr lang="en-GB" sz="1400" dirty="0">
                <a:solidFill>
                  <a:schemeClr val="bg1"/>
                </a:solidFill>
                <a:hlinkClick r:id="rId2">
                  <a:extLst>
                    <a:ext uri="{A12FA001-AC4F-418D-AE19-62706E023703}">
                      <ahyp:hlinkClr xmlns:ahyp="http://schemas.microsoft.com/office/drawing/2018/hyperlinkcolor" val="tx"/>
                    </a:ext>
                  </a:extLst>
                </a:hlinkClick>
              </a:rPr>
              <a:t>james.davidson@twoday.com</a:t>
            </a:r>
            <a:endParaRPr lang="en-GB" sz="1400" dirty="0">
              <a:solidFill>
                <a:schemeClr val="bg1"/>
              </a:solidFill>
            </a:endParaRPr>
          </a:p>
          <a:p>
            <a:pPr marL="0" indent="0">
              <a:buFont typeface="Franklin Gothic Book" panose="020B0503020102020204" pitchFamily="34" charset="0"/>
              <a:buNone/>
            </a:pPr>
            <a:r>
              <a:rPr lang="en-GB" sz="1400" dirty="0">
                <a:solidFill>
                  <a:schemeClr val="bg1"/>
                </a:solidFill>
              </a:rPr>
              <a:t>+46 123 45 678</a:t>
            </a:r>
          </a:p>
          <a:p>
            <a:pPr marL="0" indent="0">
              <a:buFont typeface="Franklin Gothic Book" panose="020B0503020102020204" pitchFamily="34" charset="0"/>
              <a:buNone/>
            </a:pPr>
            <a:endParaRPr lang="en-GB" sz="1400" dirty="0">
              <a:solidFill>
                <a:schemeClr val="bg1"/>
              </a:solidFill>
            </a:endParaRPr>
          </a:p>
        </p:txBody>
      </p:sp>
      <p:pic>
        <p:nvPicPr>
          <p:cNvPr id="7" name="Google Shape;298;p63">
            <a:extLst>
              <a:ext uri="{FF2B5EF4-FFF2-40B4-BE49-F238E27FC236}">
                <a16:creationId xmlns:a16="http://schemas.microsoft.com/office/drawing/2014/main" id="{22D3AA14-477D-A9CB-F1E1-6850B5CAF485}"/>
              </a:ext>
            </a:extLst>
          </p:cNvPr>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000625" y="5821159"/>
            <a:ext cx="625643" cy="630995"/>
          </a:xfrm>
          <a:prstGeom prst="rect">
            <a:avLst/>
          </a:prstGeom>
          <a:noFill/>
          <a:ln>
            <a:noFill/>
          </a:ln>
        </p:spPr>
      </p:pic>
      <p:pic>
        <p:nvPicPr>
          <p:cNvPr id="8" name="Google Shape;299;p63">
            <a:extLst>
              <a:ext uri="{FF2B5EF4-FFF2-40B4-BE49-F238E27FC236}">
                <a16:creationId xmlns:a16="http://schemas.microsoft.com/office/drawing/2014/main" id="{204A2BA0-1655-FE00-B9CD-035487A3DA98}"/>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835504" y="5853243"/>
            <a:ext cx="566822" cy="566826"/>
          </a:xfrm>
          <a:prstGeom prst="rect">
            <a:avLst/>
          </a:prstGeom>
          <a:noFill/>
          <a:ln>
            <a:noFill/>
          </a:ln>
        </p:spPr>
      </p:pic>
      <p:pic>
        <p:nvPicPr>
          <p:cNvPr id="9" name="Google Shape;300;p63">
            <a:extLst>
              <a:ext uri="{FF2B5EF4-FFF2-40B4-BE49-F238E27FC236}">
                <a16:creationId xmlns:a16="http://schemas.microsoft.com/office/drawing/2014/main" id="{F26C98C7-BC0F-5C5C-2A1C-8D4C4330AD78}"/>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6611562" y="5861998"/>
            <a:ext cx="566837" cy="549316"/>
          </a:xfrm>
          <a:prstGeom prst="rect">
            <a:avLst/>
          </a:prstGeom>
          <a:noFill/>
          <a:ln>
            <a:noFill/>
          </a:ln>
        </p:spPr>
      </p:pic>
      <p:pic>
        <p:nvPicPr>
          <p:cNvPr id="10" name="Google Shape;301;p63">
            <a:extLst>
              <a:ext uri="{FF2B5EF4-FFF2-40B4-BE49-F238E27FC236}">
                <a16:creationId xmlns:a16="http://schemas.microsoft.com/office/drawing/2014/main" id="{FCA3E7DC-FA26-6A19-610B-9B99F0AFBB62}"/>
              </a:ext>
            </a:extLst>
          </p:cNvPr>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87634" y="5856227"/>
            <a:ext cx="566837" cy="560858"/>
          </a:xfrm>
          <a:prstGeom prst="rect">
            <a:avLst/>
          </a:prstGeom>
          <a:noFill/>
          <a:ln>
            <a:noFill/>
          </a:ln>
        </p:spPr>
      </p:pic>
      <p:pic>
        <p:nvPicPr>
          <p:cNvPr id="11" name="Google Shape;311;p64">
            <a:hlinkClick r:id="rId7"/>
            <a:extLst>
              <a:ext uri="{FF2B5EF4-FFF2-40B4-BE49-F238E27FC236}">
                <a16:creationId xmlns:a16="http://schemas.microsoft.com/office/drawing/2014/main" id="{E4EB421E-2C7D-AA57-DA9B-2FD0CD897B7F}"/>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3331" y="3743264"/>
            <a:ext cx="282850" cy="282850"/>
          </a:xfrm>
          <a:prstGeom prst="rect">
            <a:avLst/>
          </a:prstGeom>
          <a:noFill/>
          <a:ln>
            <a:noFill/>
          </a:ln>
        </p:spPr>
      </p:pic>
      <p:sp>
        <p:nvSpPr>
          <p:cNvPr id="12" name="Pladsholder til tekst 2">
            <a:extLst>
              <a:ext uri="{FF2B5EF4-FFF2-40B4-BE49-F238E27FC236}">
                <a16:creationId xmlns:a16="http://schemas.microsoft.com/office/drawing/2014/main" id="{B775E4A0-6190-15EB-78A3-302043F24C4C}"/>
              </a:ext>
            </a:extLst>
          </p:cNvPr>
          <p:cNvSpPr txBox="1">
            <a:spLocks/>
          </p:cNvSpPr>
          <p:nvPr/>
        </p:nvSpPr>
        <p:spPr>
          <a:xfrm>
            <a:off x="964433" y="3778823"/>
            <a:ext cx="3080385" cy="232177"/>
          </a:xfrm>
          <a:prstGeom prst="rect">
            <a:avLst/>
          </a:prstGeom>
        </p:spPr>
        <p:txBody>
          <a:bodyPr vert="horz" lIns="0" tIns="0" rIns="0" bIns="0" rtlCol="0" anchor="t">
            <a:noAutofit/>
          </a:bodyPr>
          <a:lstStyle>
            <a:lvl1pPr marL="285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Normal systemskrift"/>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Normal systemskrift"/>
              <a:buNone/>
            </a:pPr>
            <a:r>
              <a:rPr lang="en-GB" sz="1400" u="sng" dirty="0">
                <a:solidFill>
                  <a:schemeClr val="bg1"/>
                </a:solidFill>
              </a:rPr>
              <a:t>Complete career history</a:t>
            </a:r>
          </a:p>
        </p:txBody>
      </p:sp>
      <p:pic>
        <p:nvPicPr>
          <p:cNvPr id="13" name="Picture 12" descr="A person wearing glasses and a suit&#10;&#10;Description automatically generated">
            <a:extLst>
              <a:ext uri="{FF2B5EF4-FFF2-40B4-BE49-F238E27FC236}">
                <a16:creationId xmlns:a16="http://schemas.microsoft.com/office/drawing/2014/main" id="{F6C18DFF-C848-74A3-670C-3BB4B814F9F1}"/>
              </a:ext>
            </a:extLst>
          </p:cNvPr>
          <p:cNvPicPr>
            <a:picLocks noChangeAspect="1"/>
          </p:cNvPicPr>
          <p:nvPr/>
        </p:nvPicPr>
        <p:blipFill>
          <a:blip r:embed="rId10"/>
          <a:stretch>
            <a:fillRect/>
          </a:stretch>
        </p:blipFill>
        <p:spPr>
          <a:xfrm>
            <a:off x="586581" y="530038"/>
            <a:ext cx="1652592" cy="1652592"/>
          </a:xfrm>
          <a:prstGeom prst="rect">
            <a:avLst/>
          </a:prstGeom>
        </p:spPr>
      </p:pic>
    </p:spTree>
    <p:extLst>
      <p:ext uri="{BB962C8B-B14F-4D97-AF65-F5344CB8AC3E}">
        <p14:creationId xmlns:p14="http://schemas.microsoft.com/office/powerpoint/2010/main" val="1911901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B9AF853E-BD56-10B2-E92E-B61EAF9C060B}"/>
              </a:ext>
            </a:extLst>
          </p:cNvPr>
          <p:cNvSpPr txBox="1">
            <a:spLocks/>
          </p:cNvSpPr>
          <p:nvPr/>
        </p:nvSpPr>
        <p:spPr>
          <a:xfrm>
            <a:off x="587375" y="476250"/>
            <a:ext cx="11017250" cy="865188"/>
          </a:xfrm>
          <a:prstGeom prst="rect">
            <a:avLst/>
          </a:prstGeom>
        </p:spPr>
        <p:txBody>
          <a:bodyPr/>
          <a:lstStyle>
            <a:lvl1pPr algn="l" defTabSz="914400" rtl="0" eaLnBrk="1" latinLnBrk="0" hangingPunct="1">
              <a:lnSpc>
                <a:spcPts val="4320"/>
              </a:lnSpc>
              <a:spcBef>
                <a:spcPct val="0"/>
              </a:spcBef>
              <a:buNone/>
              <a:defRPr sz="3600" b="0" i="0" kern="1200">
                <a:solidFill>
                  <a:srgbClr val="171717"/>
                </a:solidFill>
                <a:latin typeface="Bookman Old Style" panose="02050604050505020204" pitchFamily="18" charset="0"/>
                <a:ea typeface="+mj-ea"/>
                <a:cs typeface="+mj-cs"/>
              </a:defRPr>
            </a:lvl1pPr>
          </a:lstStyle>
          <a:p>
            <a:r>
              <a:rPr lang="en-GB" b="1" dirty="0">
                <a:latin typeface="Franklin Gothic Demi" panose="020B0603020102020204" pitchFamily="34" charset="0"/>
              </a:rPr>
              <a:t>Introduction to the team</a:t>
            </a:r>
          </a:p>
        </p:txBody>
      </p:sp>
      <p:sp>
        <p:nvSpPr>
          <p:cNvPr id="15" name="Pladsholder til tekst 2">
            <a:extLst>
              <a:ext uri="{FF2B5EF4-FFF2-40B4-BE49-F238E27FC236}">
                <a16:creationId xmlns:a16="http://schemas.microsoft.com/office/drawing/2014/main" id="{C5A3D0D3-F8A1-CBD2-AF4F-FCFA79F072FB}"/>
              </a:ext>
            </a:extLst>
          </p:cNvPr>
          <p:cNvSpPr txBox="1">
            <a:spLocks/>
          </p:cNvSpPr>
          <p:nvPr/>
        </p:nvSpPr>
        <p:spPr>
          <a:xfrm>
            <a:off x="587375" y="3135114"/>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Oliver Olsson</a:t>
            </a:r>
          </a:p>
        </p:txBody>
      </p:sp>
      <p:sp>
        <p:nvSpPr>
          <p:cNvPr id="16" name="Pladsholder til tekst 2">
            <a:extLst>
              <a:ext uri="{FF2B5EF4-FFF2-40B4-BE49-F238E27FC236}">
                <a16:creationId xmlns:a16="http://schemas.microsoft.com/office/drawing/2014/main" id="{4B98FB61-EDB3-D299-0D3A-9673A12EA807}"/>
              </a:ext>
            </a:extLst>
          </p:cNvPr>
          <p:cNvSpPr txBox="1">
            <a:spLocks/>
          </p:cNvSpPr>
          <p:nvPr/>
        </p:nvSpPr>
        <p:spPr>
          <a:xfrm>
            <a:off x="587374" y="3485950"/>
            <a:ext cx="1871663"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Marketing Architect</a:t>
            </a:r>
          </a:p>
        </p:txBody>
      </p:sp>
      <p:sp>
        <p:nvSpPr>
          <p:cNvPr id="17" name="Pladsholder til tekst 2">
            <a:extLst>
              <a:ext uri="{FF2B5EF4-FFF2-40B4-BE49-F238E27FC236}">
                <a16:creationId xmlns:a16="http://schemas.microsoft.com/office/drawing/2014/main" id="{9B07BC41-484E-3511-8126-BFE4A5A5E30C}"/>
              </a:ext>
            </a:extLst>
          </p:cNvPr>
          <p:cNvSpPr txBox="1">
            <a:spLocks/>
          </p:cNvSpPr>
          <p:nvPr/>
        </p:nvSpPr>
        <p:spPr>
          <a:xfrm>
            <a:off x="587375"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Oliver is responsible for the marketing architecture in the project. Oliver has previously worked with marketing architecture at Telia and Oracle.</a:t>
            </a:r>
          </a:p>
        </p:txBody>
      </p:sp>
      <p:sp>
        <p:nvSpPr>
          <p:cNvPr id="18" name="Pladsholder til tekst 2">
            <a:extLst>
              <a:ext uri="{FF2B5EF4-FFF2-40B4-BE49-F238E27FC236}">
                <a16:creationId xmlns:a16="http://schemas.microsoft.com/office/drawing/2014/main" id="{09B8E7CC-E1C8-CD70-C1B1-D0F25F2D8A53}"/>
              </a:ext>
            </a:extLst>
          </p:cNvPr>
          <p:cNvSpPr txBox="1">
            <a:spLocks/>
          </p:cNvSpPr>
          <p:nvPr/>
        </p:nvSpPr>
        <p:spPr>
          <a:xfrm>
            <a:off x="2941173" y="3149403"/>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Jasmin </a:t>
            </a:r>
            <a:r>
              <a:rPr lang="en-GB" sz="1800" dirty="0" err="1">
                <a:latin typeface="+mj-lt"/>
              </a:rPr>
              <a:t>Arvel</a:t>
            </a:r>
            <a:r>
              <a:rPr lang="en-GB" sz="1800" dirty="0">
                <a:latin typeface="+mj-lt"/>
              </a:rPr>
              <a:t> </a:t>
            </a:r>
          </a:p>
        </p:txBody>
      </p:sp>
      <p:sp>
        <p:nvSpPr>
          <p:cNvPr id="19" name="Pladsholder til tekst 2">
            <a:extLst>
              <a:ext uri="{FF2B5EF4-FFF2-40B4-BE49-F238E27FC236}">
                <a16:creationId xmlns:a16="http://schemas.microsoft.com/office/drawing/2014/main" id="{ABF10A6F-9FEB-64D9-D006-38C3E00B6224}"/>
              </a:ext>
            </a:extLst>
          </p:cNvPr>
          <p:cNvSpPr txBox="1">
            <a:spLocks/>
          </p:cNvSpPr>
          <p:nvPr/>
        </p:nvSpPr>
        <p:spPr>
          <a:xfrm>
            <a:off x="2941173" y="3500239"/>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Senior Marketing Consultant</a:t>
            </a:r>
          </a:p>
        </p:txBody>
      </p:sp>
      <p:sp>
        <p:nvSpPr>
          <p:cNvPr id="20" name="Pladsholder til tekst 2">
            <a:extLst>
              <a:ext uri="{FF2B5EF4-FFF2-40B4-BE49-F238E27FC236}">
                <a16:creationId xmlns:a16="http://schemas.microsoft.com/office/drawing/2014/main" id="{649163A7-CC24-EA8E-2AD5-6AD8E25D3748}"/>
              </a:ext>
            </a:extLst>
          </p:cNvPr>
          <p:cNvSpPr txBox="1">
            <a:spLocks/>
          </p:cNvSpPr>
          <p:nvPr/>
        </p:nvSpPr>
        <p:spPr>
          <a:xfrm>
            <a:off x="2941173"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Jasmin will configure and support with Marketing Cloud best practices. She is an experienced in-house marketer and consultant.</a:t>
            </a:r>
          </a:p>
        </p:txBody>
      </p:sp>
      <p:sp>
        <p:nvSpPr>
          <p:cNvPr id="21" name="Pladsholder til tekst 2">
            <a:extLst>
              <a:ext uri="{FF2B5EF4-FFF2-40B4-BE49-F238E27FC236}">
                <a16:creationId xmlns:a16="http://schemas.microsoft.com/office/drawing/2014/main" id="{05D2579D-19D8-4D0F-A384-DFAC9F1B1AB2}"/>
              </a:ext>
            </a:extLst>
          </p:cNvPr>
          <p:cNvSpPr txBox="1">
            <a:spLocks/>
          </p:cNvSpPr>
          <p:nvPr/>
        </p:nvSpPr>
        <p:spPr>
          <a:xfrm>
            <a:off x="5275505" y="3149400"/>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Kenji López</a:t>
            </a:r>
          </a:p>
        </p:txBody>
      </p:sp>
      <p:sp>
        <p:nvSpPr>
          <p:cNvPr id="22" name="Pladsholder til tekst 2">
            <a:extLst>
              <a:ext uri="{FF2B5EF4-FFF2-40B4-BE49-F238E27FC236}">
                <a16:creationId xmlns:a16="http://schemas.microsoft.com/office/drawing/2014/main" id="{624E8CAA-659F-444D-1B11-E3B9E4ABFCC1}"/>
              </a:ext>
            </a:extLst>
          </p:cNvPr>
          <p:cNvSpPr txBox="1">
            <a:spLocks/>
          </p:cNvSpPr>
          <p:nvPr/>
        </p:nvSpPr>
        <p:spPr>
          <a:xfrm>
            <a:off x="5275505" y="3500236"/>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Marketing Consultant</a:t>
            </a:r>
          </a:p>
        </p:txBody>
      </p:sp>
      <p:sp>
        <p:nvSpPr>
          <p:cNvPr id="23" name="Pladsholder til tekst 2">
            <a:extLst>
              <a:ext uri="{FF2B5EF4-FFF2-40B4-BE49-F238E27FC236}">
                <a16:creationId xmlns:a16="http://schemas.microsoft.com/office/drawing/2014/main" id="{C90AFB64-A7E2-2049-59F6-4CE08E829D82}"/>
              </a:ext>
            </a:extLst>
          </p:cNvPr>
          <p:cNvSpPr txBox="1">
            <a:spLocks/>
          </p:cNvSpPr>
          <p:nvPr/>
        </p:nvSpPr>
        <p:spPr>
          <a:xfrm>
            <a:off x="5275505"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Kenji will be configuring the platform together with Jasmin. He has a wide skillset in digital marketing along with Salesforce Marketing Cloud.</a:t>
            </a:r>
          </a:p>
        </p:txBody>
      </p:sp>
      <p:sp>
        <p:nvSpPr>
          <p:cNvPr id="24" name="Pladsholder til tekst 2">
            <a:extLst>
              <a:ext uri="{FF2B5EF4-FFF2-40B4-BE49-F238E27FC236}">
                <a16:creationId xmlns:a16="http://schemas.microsoft.com/office/drawing/2014/main" id="{193A03A8-A53F-A9D5-5233-E699E3B73BB7}"/>
              </a:ext>
            </a:extLst>
          </p:cNvPr>
          <p:cNvSpPr txBox="1">
            <a:spLocks/>
          </p:cNvSpPr>
          <p:nvPr/>
        </p:nvSpPr>
        <p:spPr>
          <a:xfrm>
            <a:off x="7609837" y="3135114"/>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Alan Forester</a:t>
            </a:r>
          </a:p>
        </p:txBody>
      </p:sp>
      <p:sp>
        <p:nvSpPr>
          <p:cNvPr id="25" name="Pladsholder til tekst 2">
            <a:extLst>
              <a:ext uri="{FF2B5EF4-FFF2-40B4-BE49-F238E27FC236}">
                <a16:creationId xmlns:a16="http://schemas.microsoft.com/office/drawing/2014/main" id="{033D6182-15A7-5C1E-CB2B-3D029F799E1D}"/>
              </a:ext>
            </a:extLst>
          </p:cNvPr>
          <p:cNvSpPr txBox="1">
            <a:spLocks/>
          </p:cNvSpPr>
          <p:nvPr/>
        </p:nvSpPr>
        <p:spPr>
          <a:xfrm>
            <a:off x="7609837" y="3485950"/>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Salesforce Consultant</a:t>
            </a:r>
          </a:p>
        </p:txBody>
      </p:sp>
      <p:sp>
        <p:nvSpPr>
          <p:cNvPr id="26" name="Pladsholder til tekst 2">
            <a:extLst>
              <a:ext uri="{FF2B5EF4-FFF2-40B4-BE49-F238E27FC236}">
                <a16:creationId xmlns:a16="http://schemas.microsoft.com/office/drawing/2014/main" id="{AF7069B6-BDA2-2F38-B4C3-30342B276F3E}"/>
              </a:ext>
            </a:extLst>
          </p:cNvPr>
          <p:cNvSpPr txBox="1">
            <a:spLocks/>
          </p:cNvSpPr>
          <p:nvPr/>
        </p:nvSpPr>
        <p:spPr>
          <a:xfrm>
            <a:off x="7609837" y="4193346"/>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Alan is responsible for configurations on the Salesforce Platform side. Alan has worked with company X before and is very familiar with their existing setup.</a:t>
            </a:r>
          </a:p>
        </p:txBody>
      </p:sp>
      <p:sp>
        <p:nvSpPr>
          <p:cNvPr id="27" name="Pladsholder til tekst 2">
            <a:extLst>
              <a:ext uri="{FF2B5EF4-FFF2-40B4-BE49-F238E27FC236}">
                <a16:creationId xmlns:a16="http://schemas.microsoft.com/office/drawing/2014/main" id="{66AC87B1-8057-8CA4-9EDA-F127377911EA}"/>
              </a:ext>
            </a:extLst>
          </p:cNvPr>
          <p:cNvSpPr txBox="1">
            <a:spLocks/>
          </p:cNvSpPr>
          <p:nvPr/>
        </p:nvSpPr>
        <p:spPr>
          <a:xfrm>
            <a:off x="9944167" y="3148366"/>
            <a:ext cx="1871663" cy="495298"/>
          </a:xfrm>
          <a:prstGeom prst="rect">
            <a:avLst/>
          </a:prstGeom>
        </p:spPr>
        <p:txBody>
          <a:bodyPr vert="horz" lIns="0" tIns="72000" rIns="0" bIns="0" rtlCol="0">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160"/>
              </a:lnSpc>
              <a:buFont typeface="Franklin Gothic Book" panose="020B0503020102020204" pitchFamily="34" charset="0"/>
              <a:buNone/>
            </a:pPr>
            <a:r>
              <a:rPr lang="en-GB" sz="1800" dirty="0">
                <a:latin typeface="+mj-lt"/>
              </a:rPr>
              <a:t>Katherine Melba</a:t>
            </a:r>
          </a:p>
        </p:txBody>
      </p:sp>
      <p:sp>
        <p:nvSpPr>
          <p:cNvPr id="28" name="Pladsholder til tekst 2">
            <a:extLst>
              <a:ext uri="{FF2B5EF4-FFF2-40B4-BE49-F238E27FC236}">
                <a16:creationId xmlns:a16="http://schemas.microsoft.com/office/drawing/2014/main" id="{2CC7268D-426A-43D4-2141-AD7001F0808C}"/>
              </a:ext>
            </a:extLst>
          </p:cNvPr>
          <p:cNvSpPr txBox="1">
            <a:spLocks/>
          </p:cNvSpPr>
          <p:nvPr/>
        </p:nvSpPr>
        <p:spPr>
          <a:xfrm>
            <a:off x="9945754" y="3485949"/>
            <a:ext cx="1873250" cy="427762"/>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Business Consultant</a:t>
            </a:r>
          </a:p>
        </p:txBody>
      </p:sp>
      <p:sp>
        <p:nvSpPr>
          <p:cNvPr id="29" name="Pladsholder til tekst 2">
            <a:extLst>
              <a:ext uri="{FF2B5EF4-FFF2-40B4-BE49-F238E27FC236}">
                <a16:creationId xmlns:a16="http://schemas.microsoft.com/office/drawing/2014/main" id="{2035476E-BA76-3BC3-575E-BDA78E9F7FC9}"/>
              </a:ext>
            </a:extLst>
          </p:cNvPr>
          <p:cNvSpPr txBox="1">
            <a:spLocks/>
          </p:cNvSpPr>
          <p:nvPr/>
        </p:nvSpPr>
        <p:spPr>
          <a:xfrm>
            <a:off x="9945754" y="4205010"/>
            <a:ext cx="1655763" cy="1655763"/>
          </a:xfrm>
          <a:prstGeom prst="rect">
            <a:avLst/>
          </a:prstGeom>
        </p:spPr>
        <p:txBody>
          <a:bodyPr vert="horz" lIns="0" tIns="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dirty="0"/>
              <a:t>Katherine is the lead marketing consultant and an experienced business consultant. Her role is to help company X with change management and aligning the project with business goals.</a:t>
            </a:r>
          </a:p>
          <a:p>
            <a:pPr marL="0" indent="0">
              <a:lnSpc>
                <a:spcPts val="1540"/>
              </a:lnSpc>
              <a:buFont typeface="Franklin Gothic Book" panose="020B0503020102020204" pitchFamily="34" charset="0"/>
              <a:buNone/>
            </a:pPr>
            <a:endParaRPr lang="en-GB" sz="1200" dirty="0"/>
          </a:p>
        </p:txBody>
      </p:sp>
      <p:pic>
        <p:nvPicPr>
          <p:cNvPr id="30" name="Picture 29" descr="A person smiling in front of a colorful background&#10;&#10;Description automatically generated">
            <a:extLst>
              <a:ext uri="{FF2B5EF4-FFF2-40B4-BE49-F238E27FC236}">
                <a16:creationId xmlns:a16="http://schemas.microsoft.com/office/drawing/2014/main" id="{49085302-A872-BCD0-882F-654CEE5852ED}"/>
              </a:ext>
            </a:extLst>
          </p:cNvPr>
          <p:cNvPicPr>
            <a:picLocks noChangeAspect="1"/>
          </p:cNvPicPr>
          <p:nvPr/>
        </p:nvPicPr>
        <p:blipFill>
          <a:blip r:embed="rId2"/>
          <a:stretch>
            <a:fillRect/>
          </a:stretch>
        </p:blipFill>
        <p:spPr>
          <a:xfrm>
            <a:off x="587374" y="1382072"/>
            <a:ext cx="1652592" cy="1652592"/>
          </a:xfrm>
          <a:prstGeom prst="rect">
            <a:avLst/>
          </a:prstGeom>
        </p:spPr>
      </p:pic>
      <p:pic>
        <p:nvPicPr>
          <p:cNvPr id="31" name="Picture 30" descr="A person holding a phone&#10;&#10;Description automatically generated">
            <a:extLst>
              <a:ext uri="{FF2B5EF4-FFF2-40B4-BE49-F238E27FC236}">
                <a16:creationId xmlns:a16="http://schemas.microsoft.com/office/drawing/2014/main" id="{0EB54622-F5C4-FAEF-265E-6E6EBEB77CF9}"/>
              </a:ext>
            </a:extLst>
          </p:cNvPr>
          <p:cNvPicPr>
            <a:picLocks noChangeAspect="1"/>
          </p:cNvPicPr>
          <p:nvPr/>
        </p:nvPicPr>
        <p:blipFill>
          <a:blip r:embed="rId3"/>
          <a:stretch>
            <a:fillRect/>
          </a:stretch>
        </p:blipFill>
        <p:spPr>
          <a:xfrm>
            <a:off x="2941173" y="1382072"/>
            <a:ext cx="1652592" cy="1652592"/>
          </a:xfrm>
          <a:prstGeom prst="rect">
            <a:avLst/>
          </a:prstGeom>
        </p:spPr>
      </p:pic>
      <p:pic>
        <p:nvPicPr>
          <p:cNvPr id="32" name="Picture 31" descr="A person wearing glasses and a white shirt&#10;&#10;Description automatically generated">
            <a:extLst>
              <a:ext uri="{FF2B5EF4-FFF2-40B4-BE49-F238E27FC236}">
                <a16:creationId xmlns:a16="http://schemas.microsoft.com/office/drawing/2014/main" id="{33F09E5A-98E3-F38B-4B9F-8BCA798C7E66}"/>
              </a:ext>
            </a:extLst>
          </p:cNvPr>
          <p:cNvPicPr>
            <a:picLocks noChangeAspect="1"/>
          </p:cNvPicPr>
          <p:nvPr/>
        </p:nvPicPr>
        <p:blipFill>
          <a:blip r:embed="rId4"/>
          <a:stretch>
            <a:fillRect/>
          </a:stretch>
        </p:blipFill>
        <p:spPr>
          <a:xfrm>
            <a:off x="7606664" y="1378545"/>
            <a:ext cx="1693772" cy="1693772"/>
          </a:xfrm>
          <a:prstGeom prst="rect">
            <a:avLst/>
          </a:prstGeom>
        </p:spPr>
      </p:pic>
      <p:pic>
        <p:nvPicPr>
          <p:cNvPr id="33" name="Picture 32" descr="A person with grey hair and glasses smiling&#10;&#10;Description automatically generated">
            <a:extLst>
              <a:ext uri="{FF2B5EF4-FFF2-40B4-BE49-F238E27FC236}">
                <a16:creationId xmlns:a16="http://schemas.microsoft.com/office/drawing/2014/main" id="{2E870918-618A-61EC-C7F1-D1B6721B6A29}"/>
              </a:ext>
            </a:extLst>
          </p:cNvPr>
          <p:cNvPicPr>
            <a:picLocks noChangeAspect="1"/>
          </p:cNvPicPr>
          <p:nvPr/>
        </p:nvPicPr>
        <p:blipFill>
          <a:blip r:embed="rId5"/>
          <a:stretch>
            <a:fillRect/>
          </a:stretch>
        </p:blipFill>
        <p:spPr>
          <a:xfrm>
            <a:off x="5278676" y="1378545"/>
            <a:ext cx="1652592" cy="1652592"/>
          </a:xfrm>
          <a:prstGeom prst="rect">
            <a:avLst/>
          </a:prstGeom>
        </p:spPr>
      </p:pic>
      <p:pic>
        <p:nvPicPr>
          <p:cNvPr id="34" name="Picture 33">
            <a:extLst>
              <a:ext uri="{FF2B5EF4-FFF2-40B4-BE49-F238E27FC236}">
                <a16:creationId xmlns:a16="http://schemas.microsoft.com/office/drawing/2014/main" id="{98DBE418-30DB-2B3A-7864-B0925D7B5256}"/>
              </a:ext>
            </a:extLst>
          </p:cNvPr>
          <p:cNvPicPr>
            <a:picLocks noChangeAspect="1"/>
          </p:cNvPicPr>
          <p:nvPr/>
        </p:nvPicPr>
        <p:blipFill>
          <a:blip r:embed="rId6"/>
          <a:stretch>
            <a:fillRect/>
          </a:stretch>
        </p:blipFill>
        <p:spPr>
          <a:xfrm>
            <a:off x="9969978" y="1378545"/>
            <a:ext cx="1652592" cy="1652592"/>
          </a:xfrm>
          <a:prstGeom prst="rect">
            <a:avLst/>
          </a:prstGeom>
        </p:spPr>
      </p:pic>
      <p:pic>
        <p:nvPicPr>
          <p:cNvPr id="35" name="Google Shape;311;p64">
            <a:hlinkClick r:id="rId7"/>
            <a:extLst>
              <a:ext uri="{FF2B5EF4-FFF2-40B4-BE49-F238E27FC236}">
                <a16:creationId xmlns:a16="http://schemas.microsoft.com/office/drawing/2014/main" id="{3ACB62B2-A157-3EC4-F700-CE77A07591C9}"/>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73331" y="3743264"/>
            <a:ext cx="282850" cy="282850"/>
          </a:xfrm>
          <a:prstGeom prst="rect">
            <a:avLst/>
          </a:prstGeom>
          <a:noFill/>
          <a:ln>
            <a:noFill/>
          </a:ln>
        </p:spPr>
      </p:pic>
      <p:sp>
        <p:nvSpPr>
          <p:cNvPr id="36" name="Pladsholder til tekst 2">
            <a:extLst>
              <a:ext uri="{FF2B5EF4-FFF2-40B4-BE49-F238E27FC236}">
                <a16:creationId xmlns:a16="http://schemas.microsoft.com/office/drawing/2014/main" id="{C096A236-E3CB-F480-A4C4-9A34B33E710A}"/>
              </a:ext>
            </a:extLst>
          </p:cNvPr>
          <p:cNvSpPr txBox="1">
            <a:spLocks/>
          </p:cNvSpPr>
          <p:nvPr/>
        </p:nvSpPr>
        <p:spPr>
          <a:xfrm>
            <a:off x="935717"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37" name="Google Shape;311;p64">
            <a:hlinkClick r:id="rId7"/>
            <a:extLst>
              <a:ext uri="{FF2B5EF4-FFF2-40B4-BE49-F238E27FC236}">
                <a16:creationId xmlns:a16="http://schemas.microsoft.com/office/drawing/2014/main" id="{7A985794-B8A8-7D99-D644-994ADC3512A1}"/>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915937" y="3743264"/>
            <a:ext cx="282850" cy="282850"/>
          </a:xfrm>
          <a:prstGeom prst="rect">
            <a:avLst/>
          </a:prstGeom>
          <a:noFill/>
          <a:ln>
            <a:noFill/>
          </a:ln>
        </p:spPr>
      </p:pic>
      <p:sp>
        <p:nvSpPr>
          <p:cNvPr id="38" name="Pladsholder til tekst 2">
            <a:extLst>
              <a:ext uri="{FF2B5EF4-FFF2-40B4-BE49-F238E27FC236}">
                <a16:creationId xmlns:a16="http://schemas.microsoft.com/office/drawing/2014/main" id="{9F357B1D-A58C-DAEB-D02C-75C6C83DDF13}"/>
              </a:ext>
            </a:extLst>
          </p:cNvPr>
          <p:cNvSpPr txBox="1">
            <a:spLocks/>
          </p:cNvSpPr>
          <p:nvPr/>
        </p:nvSpPr>
        <p:spPr>
          <a:xfrm>
            <a:off x="3278323"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39" name="Google Shape;311;p64">
            <a:hlinkClick r:id="rId7"/>
            <a:extLst>
              <a:ext uri="{FF2B5EF4-FFF2-40B4-BE49-F238E27FC236}">
                <a16:creationId xmlns:a16="http://schemas.microsoft.com/office/drawing/2014/main" id="{11133CC3-0E43-BC7A-24DA-C3DF8F384054}"/>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5275960" y="3743264"/>
            <a:ext cx="282850" cy="282850"/>
          </a:xfrm>
          <a:prstGeom prst="rect">
            <a:avLst/>
          </a:prstGeom>
          <a:noFill/>
          <a:ln>
            <a:noFill/>
          </a:ln>
        </p:spPr>
      </p:pic>
      <p:sp>
        <p:nvSpPr>
          <p:cNvPr id="40" name="Pladsholder til tekst 2">
            <a:extLst>
              <a:ext uri="{FF2B5EF4-FFF2-40B4-BE49-F238E27FC236}">
                <a16:creationId xmlns:a16="http://schemas.microsoft.com/office/drawing/2014/main" id="{CC4BD37A-3327-14E0-3B79-311E39257757}"/>
              </a:ext>
            </a:extLst>
          </p:cNvPr>
          <p:cNvSpPr txBox="1">
            <a:spLocks/>
          </p:cNvSpPr>
          <p:nvPr/>
        </p:nvSpPr>
        <p:spPr>
          <a:xfrm>
            <a:off x="5638346"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41" name="Google Shape;311;p64">
            <a:hlinkClick r:id="rId7"/>
            <a:extLst>
              <a:ext uri="{FF2B5EF4-FFF2-40B4-BE49-F238E27FC236}">
                <a16:creationId xmlns:a16="http://schemas.microsoft.com/office/drawing/2014/main" id="{CE8E9895-5D14-5EFE-633E-532E0DBD424F}"/>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609857" y="3743264"/>
            <a:ext cx="282850" cy="282850"/>
          </a:xfrm>
          <a:prstGeom prst="rect">
            <a:avLst/>
          </a:prstGeom>
          <a:noFill/>
          <a:ln>
            <a:noFill/>
          </a:ln>
        </p:spPr>
      </p:pic>
      <p:sp>
        <p:nvSpPr>
          <p:cNvPr id="42" name="Pladsholder til tekst 2">
            <a:extLst>
              <a:ext uri="{FF2B5EF4-FFF2-40B4-BE49-F238E27FC236}">
                <a16:creationId xmlns:a16="http://schemas.microsoft.com/office/drawing/2014/main" id="{D73D7AAA-0DA1-266A-FF17-F0265A81B48D}"/>
              </a:ext>
            </a:extLst>
          </p:cNvPr>
          <p:cNvSpPr txBox="1">
            <a:spLocks/>
          </p:cNvSpPr>
          <p:nvPr/>
        </p:nvSpPr>
        <p:spPr>
          <a:xfrm>
            <a:off x="7972243"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pic>
        <p:nvPicPr>
          <p:cNvPr id="43" name="Google Shape;311;p64">
            <a:hlinkClick r:id="rId7"/>
            <a:extLst>
              <a:ext uri="{FF2B5EF4-FFF2-40B4-BE49-F238E27FC236}">
                <a16:creationId xmlns:a16="http://schemas.microsoft.com/office/drawing/2014/main" id="{E7FEDED4-E185-B1DE-219D-7EE721C7B86C}"/>
              </a:ext>
            </a:extLst>
          </p:cNvPr>
          <p:cNvPicPr preferRelativeResize="0"/>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9943754" y="3743264"/>
            <a:ext cx="282850" cy="282850"/>
          </a:xfrm>
          <a:prstGeom prst="rect">
            <a:avLst/>
          </a:prstGeom>
          <a:noFill/>
          <a:ln>
            <a:noFill/>
          </a:ln>
        </p:spPr>
      </p:pic>
      <p:sp>
        <p:nvSpPr>
          <p:cNvPr id="44" name="Pladsholder til tekst 2">
            <a:extLst>
              <a:ext uri="{FF2B5EF4-FFF2-40B4-BE49-F238E27FC236}">
                <a16:creationId xmlns:a16="http://schemas.microsoft.com/office/drawing/2014/main" id="{9661E6A2-B8F2-AE07-C65F-B5D881BC6785}"/>
              </a:ext>
            </a:extLst>
          </p:cNvPr>
          <p:cNvSpPr txBox="1">
            <a:spLocks/>
          </p:cNvSpPr>
          <p:nvPr/>
        </p:nvSpPr>
        <p:spPr>
          <a:xfrm>
            <a:off x="10306140" y="3782041"/>
            <a:ext cx="1871663" cy="282850"/>
          </a:xfrm>
          <a:prstGeom prst="rect">
            <a:avLst/>
          </a:prstGeom>
        </p:spPr>
        <p:txBody>
          <a:bodyPr vert="horz" lIns="0" tIns="36000" rIns="0" bIns="0" rtlCol="0" anchor="t">
            <a:noAutofit/>
          </a:bodyPr>
          <a:lstStyle>
            <a:lvl1pPr marL="171450" marR="0" indent="-17145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1pPr>
            <a:lvl2pPr marL="6858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2pPr>
            <a:lvl3pPr marL="11430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3pPr>
            <a:lvl4pPr marL="16002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4pPr>
            <a:lvl5pPr marL="2057400" marR="0" indent="-228600" algn="l" defTabSz="914400" rtl="0" eaLnBrk="1" fontAlgn="auto" latinLnBrk="0" hangingPunct="1">
              <a:lnSpc>
                <a:spcPct val="110000"/>
              </a:lnSpc>
              <a:spcBef>
                <a:spcPts val="0"/>
              </a:spcBef>
              <a:spcAft>
                <a:spcPts val="0"/>
              </a:spcAft>
              <a:buClrTx/>
              <a:buSzTx/>
              <a:buFont typeface="Franklin Gothic Book" panose="020B0503020102020204" pitchFamily="34" charset="0"/>
              <a:buChar char="—"/>
              <a:tabLst/>
              <a:defRPr lang="en-US" sz="1600" b="0" i="0" kern="1200" noProof="0" dirty="0" smtClean="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40"/>
              </a:lnSpc>
              <a:buFont typeface="Franklin Gothic Book" panose="020B0503020102020204" pitchFamily="34" charset="0"/>
              <a:buNone/>
            </a:pPr>
            <a:r>
              <a:rPr lang="en-GB" sz="1200" u="sng" dirty="0"/>
              <a:t>LinkedIn profile</a:t>
            </a:r>
          </a:p>
        </p:txBody>
      </p:sp>
    </p:spTree>
    <p:extLst>
      <p:ext uri="{BB962C8B-B14F-4D97-AF65-F5344CB8AC3E}">
        <p14:creationId xmlns:p14="http://schemas.microsoft.com/office/powerpoint/2010/main" val="73205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7EA31C2-3DFA-4B08-4796-DE119CE16EC6}"/>
              </a:ext>
            </a:extLst>
          </p:cNvPr>
          <p:cNvSpPr>
            <a:spLocks noGrp="1"/>
          </p:cNvSpPr>
          <p:nvPr>
            <p:ph type="title"/>
          </p:nvPr>
        </p:nvSpPr>
        <p:spPr>
          <a:xfrm>
            <a:off x="587375" y="476250"/>
            <a:ext cx="11017250" cy="865188"/>
          </a:xfrm>
        </p:spPr>
        <p:txBody>
          <a:bodyPr/>
          <a:lstStyle/>
          <a:p>
            <a:r>
              <a:rPr lang="en-NO" dirty="0"/>
              <a:t>Typefaces &amp; fonts</a:t>
            </a:r>
          </a:p>
        </p:txBody>
      </p:sp>
      <p:pic>
        <p:nvPicPr>
          <p:cNvPr id="14" name="Picture 13">
            <a:extLst>
              <a:ext uri="{FF2B5EF4-FFF2-40B4-BE49-F238E27FC236}">
                <a16:creationId xmlns:a16="http://schemas.microsoft.com/office/drawing/2014/main" id="{E55DB68F-CD50-E8E9-17B7-3B5D1D82F057}"/>
              </a:ext>
            </a:extLst>
          </p:cNvPr>
          <p:cNvPicPr>
            <a:picLocks noChangeAspect="1"/>
          </p:cNvPicPr>
          <p:nvPr/>
        </p:nvPicPr>
        <p:blipFill>
          <a:blip r:embed="rId2"/>
          <a:srcRect l="10" r="10"/>
          <a:stretch/>
        </p:blipFill>
        <p:spPr>
          <a:xfrm>
            <a:off x="7221857" y="990920"/>
            <a:ext cx="4381935" cy="4382768"/>
          </a:xfrm>
          <a:prstGeom prst="roundRect">
            <a:avLst>
              <a:gd name="adj" fmla="val 11103"/>
            </a:avLst>
          </a:prstGeom>
        </p:spPr>
      </p:pic>
      <p:sp>
        <p:nvSpPr>
          <p:cNvPr id="15" name="Text Placeholder 4">
            <a:extLst>
              <a:ext uri="{FF2B5EF4-FFF2-40B4-BE49-F238E27FC236}">
                <a16:creationId xmlns:a16="http://schemas.microsoft.com/office/drawing/2014/main" id="{F3125D58-95CB-F1C3-94D1-E363248E9926}"/>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t>We use Franklin Gothic Demi for headings.</a:t>
            </a:r>
            <a:br>
              <a:rPr lang="en-NO" dirty="0"/>
            </a:br>
            <a:endParaRPr lang="en-NO" dirty="0"/>
          </a:p>
          <a:p>
            <a:pPr marL="0" indent="0">
              <a:buFont typeface="Arial" panose="020B0604020202020204" pitchFamily="34" charset="0"/>
              <a:buNone/>
            </a:pPr>
            <a:r>
              <a:rPr lang="en-NO" dirty="0"/>
              <a:t>We use Franklin Gothic Book for body text and Franklin Gothic Demi for highlighting.</a:t>
            </a:r>
          </a:p>
          <a:p>
            <a:pPr marL="0" indent="0">
              <a:buFont typeface="Arial" panose="020B0604020202020204" pitchFamily="34" charset="0"/>
              <a:buNone/>
            </a:pPr>
            <a:endParaRPr lang="en-NO" dirty="0"/>
          </a:p>
          <a:p>
            <a:pPr marL="0" indent="0">
              <a:buFont typeface="Arial" panose="020B0604020202020204" pitchFamily="34" charset="0"/>
              <a:buNone/>
            </a:pPr>
            <a:r>
              <a:rPr lang="en-NO" dirty="0"/>
              <a:t>If you copy text from other presentations or documents, make sure to “paste and match formatting” to avoid adding other fonts and formatting.</a:t>
            </a:r>
          </a:p>
          <a:p>
            <a:pPr marL="0" indent="0">
              <a:buFont typeface="Arial" panose="020B0604020202020204" pitchFamily="34" charset="0"/>
              <a:buNone/>
            </a:pPr>
            <a:endParaRPr lang="en-NO" dirty="0"/>
          </a:p>
          <a:p>
            <a:pPr marL="0" indent="0">
              <a:buFont typeface="Arial" panose="020B0604020202020204" pitchFamily="34" charset="0"/>
              <a:buNone/>
            </a:pPr>
            <a:r>
              <a:rPr lang="en-NO" dirty="0"/>
              <a:t>We never use colored text. Text is always black or white. </a:t>
            </a:r>
          </a:p>
        </p:txBody>
      </p:sp>
    </p:spTree>
    <p:extLst>
      <p:ext uri="{BB962C8B-B14F-4D97-AF65-F5344CB8AC3E}">
        <p14:creationId xmlns:p14="http://schemas.microsoft.com/office/powerpoint/2010/main" val="1832635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48DF8B6-0184-31A4-F9C3-E3D80375F74A}"/>
              </a:ext>
            </a:extLst>
          </p:cNvPr>
          <p:cNvSpPr>
            <a:spLocks noGrp="1"/>
          </p:cNvSpPr>
          <p:nvPr>
            <p:ph type="title"/>
          </p:nvPr>
        </p:nvSpPr>
        <p:spPr>
          <a:xfrm>
            <a:off x="587375" y="476250"/>
            <a:ext cx="11017250" cy="865188"/>
          </a:xfrm>
        </p:spPr>
        <p:txBody>
          <a:bodyPr/>
          <a:lstStyle/>
          <a:p>
            <a:r>
              <a:rPr lang="en-NO" dirty="0"/>
              <a:t>Font sizes</a:t>
            </a:r>
          </a:p>
        </p:txBody>
      </p:sp>
      <p:pic>
        <p:nvPicPr>
          <p:cNvPr id="8" name="Picture 7">
            <a:extLst>
              <a:ext uri="{FF2B5EF4-FFF2-40B4-BE49-F238E27FC236}">
                <a16:creationId xmlns:a16="http://schemas.microsoft.com/office/drawing/2014/main" id="{BEFFC2A0-D4DE-3F33-BC6D-0CF0BB08FE9B}"/>
              </a:ext>
            </a:extLst>
          </p:cNvPr>
          <p:cNvPicPr>
            <a:picLocks noChangeAspect="1"/>
          </p:cNvPicPr>
          <p:nvPr/>
        </p:nvPicPr>
        <p:blipFill>
          <a:blip r:embed="rId2"/>
          <a:srcRect l="9" r="9"/>
          <a:stretch/>
        </p:blipFill>
        <p:spPr>
          <a:xfrm>
            <a:off x="7221857" y="990920"/>
            <a:ext cx="4381967" cy="4382768"/>
          </a:xfrm>
          <a:prstGeom prst="roundRect">
            <a:avLst>
              <a:gd name="adj" fmla="val 11103"/>
            </a:avLst>
          </a:prstGeom>
        </p:spPr>
      </p:pic>
      <p:sp>
        <p:nvSpPr>
          <p:cNvPr id="9" name="Text Placeholder 4">
            <a:extLst>
              <a:ext uri="{FF2B5EF4-FFF2-40B4-BE49-F238E27FC236}">
                <a16:creationId xmlns:a16="http://schemas.microsoft.com/office/drawing/2014/main" id="{BB8D31C4-8130-34F8-0E5F-B2245C3A0DFE}"/>
              </a:ext>
            </a:extLst>
          </p:cNvPr>
          <p:cNvSpPr txBox="1">
            <a:spLocks/>
          </p:cNvSpPr>
          <p:nvPr/>
        </p:nvSpPr>
        <p:spPr>
          <a:xfrm>
            <a:off x="587375" y="1989138"/>
            <a:ext cx="540067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mn-lt"/>
              </a:rPr>
              <a:t>The standard font sizes for presentations are 36pt for headlines and 16pt for body text with some variations depending on the slide layout.</a:t>
            </a:r>
          </a:p>
          <a:p>
            <a:pPr marL="0" indent="0">
              <a:buFont typeface="Arial" panose="020B0604020202020204" pitchFamily="34" charset="0"/>
              <a:buNone/>
            </a:pPr>
            <a:endParaRPr lang="en-GB" dirty="0">
              <a:latin typeface="+mn-lt"/>
            </a:endParaRPr>
          </a:p>
          <a:p>
            <a:pPr marL="0" indent="0">
              <a:buFont typeface="Arial" panose="020B0604020202020204" pitchFamily="34" charset="0"/>
              <a:buNone/>
            </a:pPr>
            <a:r>
              <a:rPr lang="en-GB" dirty="0">
                <a:latin typeface="+mn-lt"/>
              </a:rPr>
              <a:t>In some cases, you might need several font sizes to create headline hierarchies and smaller body text fonts to fit longer texts.</a:t>
            </a:r>
          </a:p>
          <a:p>
            <a:pPr marL="0" indent="0">
              <a:buFont typeface="Arial" panose="020B0604020202020204" pitchFamily="34" charset="0"/>
              <a:buNone/>
            </a:pPr>
            <a:endParaRPr lang="en-GB" dirty="0">
              <a:latin typeface="+mn-lt"/>
            </a:endParaRPr>
          </a:p>
          <a:p>
            <a:pPr marL="0" indent="0">
              <a:buFont typeface="Arial" panose="020B0604020202020204" pitchFamily="34" charset="0"/>
              <a:buNone/>
            </a:pPr>
            <a:r>
              <a:rPr lang="en-GB" dirty="0">
                <a:latin typeface="+mn-lt"/>
              </a:rPr>
              <a:t>Suggested additional font sizes are in the table to the right.</a:t>
            </a:r>
          </a:p>
        </p:txBody>
      </p:sp>
    </p:spTree>
    <p:extLst>
      <p:ext uri="{BB962C8B-B14F-4D97-AF65-F5344CB8AC3E}">
        <p14:creationId xmlns:p14="http://schemas.microsoft.com/office/powerpoint/2010/main" val="4079039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5A818F-F3B1-4431-110F-B6678809931F}"/>
              </a:ext>
            </a:extLst>
          </p:cNvPr>
          <p:cNvSpPr>
            <a:spLocks noGrp="1"/>
          </p:cNvSpPr>
          <p:nvPr>
            <p:ph type="title"/>
          </p:nvPr>
        </p:nvSpPr>
        <p:spPr>
          <a:xfrm>
            <a:off x="587375" y="476250"/>
            <a:ext cx="11017250" cy="865188"/>
          </a:xfrm>
        </p:spPr>
        <p:txBody>
          <a:bodyPr/>
          <a:lstStyle/>
          <a:p>
            <a:r>
              <a:rPr lang="en-NO" dirty="0"/>
              <a:t>Colors</a:t>
            </a:r>
          </a:p>
        </p:txBody>
      </p:sp>
      <p:sp>
        <p:nvSpPr>
          <p:cNvPr id="5" name="Text Placeholder 4">
            <a:extLst>
              <a:ext uri="{FF2B5EF4-FFF2-40B4-BE49-F238E27FC236}">
                <a16:creationId xmlns:a16="http://schemas.microsoft.com/office/drawing/2014/main" id="{19600551-2FC3-03A8-0E64-661A3CDD776D}"/>
              </a:ext>
            </a:extLst>
          </p:cNvPr>
          <p:cNvSpPr txBox="1">
            <a:spLocks/>
          </p:cNvSpPr>
          <p:nvPr/>
        </p:nvSpPr>
        <p:spPr>
          <a:xfrm>
            <a:off x="587375" y="1989138"/>
            <a:ext cx="5081905" cy="3887786"/>
          </a:xfrm>
          <a:prstGeom prst="rect">
            <a:avLst/>
          </a:prstGeom>
        </p:spPr>
        <p:txBody>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t>We use the twoday brand colors from the top row for cards, shapes, figures etc. We don’t use the other colors that </a:t>
            </a:r>
            <a:r>
              <a:rPr lang="en-NO" dirty="0">
                <a:latin typeface="+mn-lt"/>
              </a:rPr>
              <a:t>are</a:t>
            </a:r>
            <a:r>
              <a:rPr lang="en-NO" dirty="0"/>
              <a:t> not highlighted.</a:t>
            </a:r>
          </a:p>
          <a:p>
            <a:pPr marL="0" indent="0">
              <a:buFont typeface="Arial" panose="020B0604020202020204" pitchFamily="34" charset="0"/>
              <a:buNone/>
            </a:pPr>
            <a:endParaRPr lang="en-NO" dirty="0"/>
          </a:p>
          <a:p>
            <a:pPr marL="0" indent="0">
              <a:buFont typeface="Arial" panose="020B0604020202020204" pitchFamily="34" charset="0"/>
              <a:buNone/>
            </a:pPr>
            <a:r>
              <a:rPr lang="da-DK" dirty="0"/>
              <a:t>The </a:t>
            </a:r>
            <a:r>
              <a:rPr lang="da-DK" dirty="0" err="1"/>
              <a:t>primary</a:t>
            </a:r>
            <a:r>
              <a:rPr lang="da-DK" dirty="0"/>
              <a:t> </a:t>
            </a:r>
            <a:r>
              <a:rPr lang="da-DK" dirty="0" err="1"/>
              <a:t>background</a:t>
            </a:r>
            <a:r>
              <a:rPr lang="da-DK" dirty="0"/>
              <a:t> </a:t>
            </a:r>
            <a:r>
              <a:rPr lang="da-DK" dirty="0" err="1"/>
              <a:t>color</a:t>
            </a:r>
            <a:r>
              <a:rPr lang="da-DK" dirty="0"/>
              <a:t> of content slides </a:t>
            </a:r>
            <a:r>
              <a:rPr lang="da-DK" dirty="0" err="1"/>
              <a:t>are</a:t>
            </a:r>
            <a:r>
              <a:rPr lang="da-DK" dirty="0"/>
              <a:t> </a:t>
            </a:r>
            <a:r>
              <a:rPr lang="da-DK" dirty="0" err="1"/>
              <a:t>always</a:t>
            </a:r>
            <a:r>
              <a:rPr lang="da-DK" dirty="0"/>
              <a:t> </a:t>
            </a:r>
            <a:r>
              <a:rPr lang="da-DK" dirty="0" err="1"/>
              <a:t>black</a:t>
            </a:r>
            <a:r>
              <a:rPr lang="da-DK" dirty="0"/>
              <a:t> or </a:t>
            </a:r>
            <a:r>
              <a:rPr lang="da-DK" dirty="0" err="1"/>
              <a:t>white</a:t>
            </a:r>
            <a:r>
              <a:rPr lang="da-DK" dirty="0"/>
              <a:t>.</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On front pages and </a:t>
            </a:r>
            <a:r>
              <a:rPr lang="da-DK" dirty="0" err="1"/>
              <a:t>breaker</a:t>
            </a:r>
            <a:r>
              <a:rPr lang="da-DK" dirty="0"/>
              <a:t> slides </a:t>
            </a:r>
            <a:r>
              <a:rPr lang="da-DK" dirty="0" err="1"/>
              <a:t>e.g</a:t>
            </a:r>
            <a:r>
              <a:rPr lang="da-DK" dirty="0"/>
              <a:t>. </a:t>
            </a:r>
            <a:r>
              <a:rPr lang="da-DK" dirty="0" err="1"/>
              <a:t>you</a:t>
            </a:r>
            <a:r>
              <a:rPr lang="da-DK" dirty="0"/>
              <a:t> </a:t>
            </a:r>
            <a:r>
              <a:rPr lang="da-DK" dirty="0" err="1"/>
              <a:t>can</a:t>
            </a:r>
            <a:r>
              <a:rPr lang="da-DK" dirty="0"/>
              <a:t> </a:t>
            </a:r>
            <a:r>
              <a:rPr lang="da-DK" dirty="0" err="1"/>
              <a:t>use</a:t>
            </a:r>
            <a:r>
              <a:rPr lang="da-DK" dirty="0"/>
              <a:t> </a:t>
            </a:r>
            <a:r>
              <a:rPr lang="da-DK" dirty="0" err="1"/>
              <a:t>colored</a:t>
            </a:r>
            <a:r>
              <a:rPr lang="da-DK" dirty="0"/>
              <a:t> </a:t>
            </a:r>
            <a:r>
              <a:rPr lang="da-DK" dirty="0" err="1"/>
              <a:t>backgrounds</a:t>
            </a:r>
            <a:r>
              <a:rPr lang="da-DK" dirty="0"/>
              <a:t> to </a:t>
            </a:r>
            <a:r>
              <a:rPr lang="da-DK" dirty="0" err="1"/>
              <a:t>make</a:t>
            </a:r>
            <a:r>
              <a:rPr lang="da-DK" dirty="0"/>
              <a:t> </a:t>
            </a:r>
            <a:r>
              <a:rPr lang="da-DK" dirty="0" err="1"/>
              <a:t>them</a:t>
            </a:r>
            <a:r>
              <a:rPr lang="da-DK" dirty="0"/>
              <a:t> stand out.</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On the </a:t>
            </a:r>
            <a:r>
              <a:rPr lang="da-DK" dirty="0" err="1"/>
              <a:t>next</a:t>
            </a:r>
            <a:r>
              <a:rPr lang="da-DK" dirty="0"/>
              <a:t> page </a:t>
            </a:r>
            <a:r>
              <a:rPr lang="da-DK" dirty="0" err="1"/>
              <a:t>you</a:t>
            </a:r>
            <a:r>
              <a:rPr lang="da-DK" dirty="0"/>
              <a:t> </a:t>
            </a:r>
            <a:r>
              <a:rPr lang="da-DK" dirty="0" err="1"/>
              <a:t>can</a:t>
            </a:r>
            <a:r>
              <a:rPr lang="da-DK" dirty="0"/>
              <a:t> find a link to download </a:t>
            </a:r>
            <a:r>
              <a:rPr lang="da-DK" dirty="0" err="1"/>
              <a:t>pre</a:t>
            </a:r>
            <a:r>
              <a:rPr lang="da-DK" dirty="0"/>
              <a:t>-made </a:t>
            </a:r>
            <a:r>
              <a:rPr lang="da-DK" dirty="0" err="1"/>
              <a:t>backgrounds</a:t>
            </a:r>
            <a:r>
              <a:rPr lang="da-DK" dirty="0"/>
              <a:t> with </a:t>
            </a:r>
            <a:r>
              <a:rPr lang="da-DK" dirty="0" err="1"/>
              <a:t>our</a:t>
            </a:r>
            <a:r>
              <a:rPr lang="da-DK" dirty="0"/>
              <a:t> brand elements.</a:t>
            </a:r>
          </a:p>
        </p:txBody>
      </p:sp>
      <p:pic>
        <p:nvPicPr>
          <p:cNvPr id="6" name="Picture 5">
            <a:extLst>
              <a:ext uri="{FF2B5EF4-FFF2-40B4-BE49-F238E27FC236}">
                <a16:creationId xmlns:a16="http://schemas.microsoft.com/office/drawing/2014/main" id="{C9149DE3-2814-0654-F4C6-48A868C620E7}"/>
              </a:ext>
            </a:extLst>
          </p:cNvPr>
          <p:cNvPicPr>
            <a:picLocks noChangeAspect="1"/>
          </p:cNvPicPr>
          <p:nvPr/>
        </p:nvPicPr>
        <p:blipFill>
          <a:blip r:embed="rId2"/>
          <a:srcRect l="14" r="14"/>
          <a:stretch/>
        </p:blipFill>
        <p:spPr>
          <a:xfrm>
            <a:off x="7221857" y="990920"/>
            <a:ext cx="4381550" cy="4382768"/>
          </a:xfrm>
          <a:prstGeom prst="roundRect">
            <a:avLst>
              <a:gd name="adj" fmla="val 11103"/>
            </a:avLst>
          </a:prstGeom>
        </p:spPr>
      </p:pic>
      <p:pic>
        <p:nvPicPr>
          <p:cNvPr id="7" name="Grafik 8">
            <a:extLst>
              <a:ext uri="{FF2B5EF4-FFF2-40B4-BE49-F238E27FC236}">
                <a16:creationId xmlns:a16="http://schemas.microsoft.com/office/drawing/2014/main" id="{380CB893-2E07-14C6-F508-427BC6ADE42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412840" y="1896748"/>
            <a:ext cx="252020" cy="348949"/>
          </a:xfrm>
          <a:prstGeom prst="rect">
            <a:avLst/>
          </a:prstGeom>
        </p:spPr>
      </p:pic>
      <p:sp>
        <p:nvSpPr>
          <p:cNvPr id="8" name="Text Placeholder 4">
            <a:extLst>
              <a:ext uri="{FF2B5EF4-FFF2-40B4-BE49-F238E27FC236}">
                <a16:creationId xmlns:a16="http://schemas.microsoft.com/office/drawing/2014/main" id="{9CB6E4A5-FB83-67BB-0DD8-8424BD947526}"/>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The </a:t>
            </a:r>
            <a:r>
              <a:rPr lang="nb-NO" sz="900" dirty="0" err="1"/>
              <a:t>twoday</a:t>
            </a:r>
            <a:r>
              <a:rPr lang="nb-NO" sz="900" dirty="0"/>
              <a:t> brand </a:t>
            </a:r>
            <a:r>
              <a:rPr lang="nb-NO" sz="900" dirty="0" err="1"/>
              <a:t>colors</a:t>
            </a:r>
            <a:r>
              <a:rPr lang="nb-NO" sz="900" dirty="0"/>
              <a:t> in PowerPoint</a:t>
            </a:r>
            <a:endParaRPr lang="da-DK" sz="900" dirty="0"/>
          </a:p>
        </p:txBody>
      </p:sp>
    </p:spTree>
    <p:extLst>
      <p:ext uri="{BB962C8B-B14F-4D97-AF65-F5344CB8AC3E}">
        <p14:creationId xmlns:p14="http://schemas.microsoft.com/office/powerpoint/2010/main" val="3501010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2718044-49F2-083B-3A71-7CD41373CF7A}"/>
              </a:ext>
            </a:extLst>
          </p:cNvPr>
          <p:cNvSpPr>
            <a:spLocks noGrp="1"/>
          </p:cNvSpPr>
          <p:nvPr>
            <p:ph type="title"/>
          </p:nvPr>
        </p:nvSpPr>
        <p:spPr>
          <a:xfrm>
            <a:off x="587375" y="476251"/>
            <a:ext cx="11017250" cy="865188"/>
          </a:xfrm>
        </p:spPr>
        <p:txBody>
          <a:bodyPr/>
          <a:lstStyle/>
          <a:p>
            <a:r>
              <a:rPr lang="en-NO" dirty="0"/>
              <a:t>Backgrounds and images</a:t>
            </a:r>
          </a:p>
        </p:txBody>
      </p:sp>
      <p:sp>
        <p:nvSpPr>
          <p:cNvPr id="11" name="Text Placeholder 2">
            <a:extLst>
              <a:ext uri="{FF2B5EF4-FFF2-40B4-BE49-F238E27FC236}">
                <a16:creationId xmlns:a16="http://schemas.microsoft.com/office/drawing/2014/main" id="{913FA797-B843-0405-C6D1-B114EFA1D169}"/>
              </a:ext>
            </a:extLst>
          </p:cNvPr>
          <p:cNvSpPr>
            <a:spLocks noGrp="1"/>
          </p:cNvSpPr>
          <p:nvPr>
            <p:ph type="body" sz="quarter" idx="10"/>
          </p:nvPr>
        </p:nvSpPr>
        <p:spPr>
          <a:xfrm>
            <a:off x="595312" y="1493838"/>
            <a:ext cx="3521076" cy="340093"/>
          </a:xfrm>
        </p:spPr>
        <p:txBody>
          <a:bodyPr/>
          <a:lstStyle/>
          <a:p>
            <a:r>
              <a:rPr lang="da-DK" dirty="0"/>
              <a:t>Brand element </a:t>
            </a:r>
            <a:r>
              <a:rPr lang="da-DK" dirty="0" err="1"/>
              <a:t>b</a:t>
            </a:r>
            <a:r>
              <a:rPr lang="da-DK" b="1" dirty="0" err="1"/>
              <a:t>ackground</a:t>
            </a:r>
            <a:r>
              <a:rPr lang="da-DK" b="1" dirty="0"/>
              <a:t> images</a:t>
            </a:r>
          </a:p>
          <a:p>
            <a:endParaRPr lang="en-NO" dirty="0"/>
          </a:p>
        </p:txBody>
      </p:sp>
      <p:sp>
        <p:nvSpPr>
          <p:cNvPr id="12" name="Text Placeholder 3">
            <a:extLst>
              <a:ext uri="{FF2B5EF4-FFF2-40B4-BE49-F238E27FC236}">
                <a16:creationId xmlns:a16="http://schemas.microsoft.com/office/drawing/2014/main" id="{E19EA1AA-16EC-EC3E-CBFB-A6D28851AE06}"/>
              </a:ext>
            </a:extLst>
          </p:cNvPr>
          <p:cNvSpPr>
            <a:spLocks noGrp="1"/>
          </p:cNvSpPr>
          <p:nvPr>
            <p:ph type="body" sz="quarter" idx="12"/>
          </p:nvPr>
        </p:nvSpPr>
        <p:spPr>
          <a:xfrm>
            <a:off x="587375" y="1828690"/>
            <a:ext cx="3521077" cy="1623366"/>
          </a:xfrm>
        </p:spPr>
        <p:txBody>
          <a:bodyPr/>
          <a:lstStyle/>
          <a:p>
            <a:pPr marL="0" indent="0">
              <a:buNone/>
            </a:pPr>
            <a:r>
              <a:rPr lang="da-DK" dirty="0"/>
              <a:t>If </a:t>
            </a:r>
            <a:r>
              <a:rPr lang="da-DK" dirty="0" err="1"/>
              <a:t>you</a:t>
            </a:r>
            <a:r>
              <a:rPr lang="da-DK" dirty="0"/>
              <a:t> </a:t>
            </a:r>
            <a:r>
              <a:rPr lang="da-DK" dirty="0" err="1"/>
              <a:t>want</a:t>
            </a:r>
            <a:r>
              <a:rPr lang="da-DK" dirty="0"/>
              <a:t> to </a:t>
            </a:r>
            <a:r>
              <a:rPr lang="da-DK" dirty="0" err="1"/>
              <a:t>add</a:t>
            </a:r>
            <a:r>
              <a:rPr lang="da-DK" dirty="0"/>
              <a:t> </a:t>
            </a:r>
            <a:r>
              <a:rPr lang="da-DK" dirty="0" err="1"/>
              <a:t>some</a:t>
            </a:r>
            <a:r>
              <a:rPr lang="da-DK" dirty="0"/>
              <a:t> drops of </a:t>
            </a:r>
            <a:r>
              <a:rPr lang="da-DK" dirty="0" err="1"/>
              <a:t>color</a:t>
            </a:r>
            <a:r>
              <a:rPr lang="da-DK" dirty="0"/>
              <a:t> to </a:t>
            </a:r>
            <a:r>
              <a:rPr lang="da-DK" dirty="0" err="1"/>
              <a:t>your</a:t>
            </a:r>
            <a:r>
              <a:rPr lang="da-DK" dirty="0"/>
              <a:t> slides, </a:t>
            </a:r>
            <a:r>
              <a:rPr lang="da-DK" dirty="0" err="1"/>
              <a:t>you</a:t>
            </a:r>
            <a:r>
              <a:rPr lang="da-DK" dirty="0"/>
              <a:t> </a:t>
            </a:r>
            <a:r>
              <a:rPr lang="da-DK" dirty="0" err="1"/>
              <a:t>can</a:t>
            </a:r>
            <a:r>
              <a:rPr lang="da-DK" dirty="0"/>
              <a:t> </a:t>
            </a:r>
            <a:r>
              <a:rPr lang="da-DK" dirty="0" err="1"/>
              <a:t>add</a:t>
            </a:r>
            <a:r>
              <a:rPr lang="da-DK" dirty="0"/>
              <a:t> a </a:t>
            </a:r>
            <a:r>
              <a:rPr lang="da-DK" dirty="0" err="1"/>
              <a:t>background</a:t>
            </a:r>
            <a:r>
              <a:rPr lang="da-DK" dirty="0"/>
              <a:t> image with </a:t>
            </a:r>
            <a:r>
              <a:rPr lang="da-DK" dirty="0" err="1"/>
              <a:t>our</a:t>
            </a:r>
            <a:r>
              <a:rPr lang="da-DK" dirty="0"/>
              <a:t> brand elements. </a:t>
            </a:r>
          </a:p>
          <a:p>
            <a:pPr marL="0" indent="0">
              <a:buNone/>
            </a:pPr>
            <a:endParaRPr lang="da-DK" dirty="0"/>
          </a:p>
          <a:p>
            <a:pPr marL="0" indent="0">
              <a:buNone/>
            </a:pPr>
            <a:r>
              <a:rPr lang="da-DK" dirty="0" err="1"/>
              <a:t>You</a:t>
            </a:r>
            <a:r>
              <a:rPr lang="da-DK" dirty="0"/>
              <a:t> </a:t>
            </a:r>
            <a:r>
              <a:rPr lang="da-DK" dirty="0" err="1"/>
              <a:t>can</a:t>
            </a:r>
            <a:r>
              <a:rPr lang="da-DK" dirty="0"/>
              <a:t> download </a:t>
            </a:r>
            <a:r>
              <a:rPr lang="da-DK" dirty="0" err="1"/>
              <a:t>these</a:t>
            </a:r>
            <a:r>
              <a:rPr lang="da-DK" dirty="0"/>
              <a:t> </a:t>
            </a:r>
            <a:r>
              <a:rPr lang="da-DK" dirty="0" err="1"/>
              <a:t>graphic</a:t>
            </a:r>
            <a:r>
              <a:rPr lang="da-DK" dirty="0"/>
              <a:t> </a:t>
            </a:r>
            <a:r>
              <a:rPr lang="da-DK" dirty="0" err="1"/>
              <a:t>background</a:t>
            </a:r>
            <a:r>
              <a:rPr lang="da-DK" dirty="0"/>
              <a:t> images </a:t>
            </a:r>
            <a:r>
              <a:rPr lang="da-DK" dirty="0" err="1">
                <a:hlinkClick r:id="rId2"/>
              </a:rPr>
              <a:t>here</a:t>
            </a:r>
            <a:r>
              <a:rPr lang="da-DK" dirty="0"/>
              <a:t>.</a:t>
            </a:r>
          </a:p>
          <a:p>
            <a:pPr marL="0" indent="0">
              <a:buNone/>
            </a:pPr>
            <a:endParaRPr lang="en-NO" dirty="0"/>
          </a:p>
        </p:txBody>
      </p:sp>
      <p:sp>
        <p:nvSpPr>
          <p:cNvPr id="13" name="Text Placeholder 5">
            <a:extLst>
              <a:ext uri="{FF2B5EF4-FFF2-40B4-BE49-F238E27FC236}">
                <a16:creationId xmlns:a16="http://schemas.microsoft.com/office/drawing/2014/main" id="{88BDBC2B-8BC1-6483-DD8F-A6EB32238685}"/>
              </a:ext>
            </a:extLst>
          </p:cNvPr>
          <p:cNvSpPr txBox="1">
            <a:spLocks/>
          </p:cNvSpPr>
          <p:nvPr/>
        </p:nvSpPr>
        <p:spPr>
          <a:xfrm>
            <a:off x="4341689"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dirty="0" err="1">
                <a:latin typeface="+mj-lt"/>
              </a:rPr>
              <a:t>twoday</a:t>
            </a:r>
            <a:r>
              <a:rPr lang="da-DK" dirty="0">
                <a:latin typeface="+mj-lt"/>
              </a:rPr>
              <a:t> images</a:t>
            </a:r>
          </a:p>
          <a:p>
            <a:endParaRPr lang="en-NO" dirty="0">
              <a:latin typeface="+mj-lt"/>
            </a:endParaRPr>
          </a:p>
        </p:txBody>
      </p:sp>
      <p:sp>
        <p:nvSpPr>
          <p:cNvPr id="14" name="Text Placeholder 6">
            <a:extLst>
              <a:ext uri="{FF2B5EF4-FFF2-40B4-BE49-F238E27FC236}">
                <a16:creationId xmlns:a16="http://schemas.microsoft.com/office/drawing/2014/main" id="{63D4E6F7-D886-A81D-F813-720A0D2B6C99}"/>
              </a:ext>
            </a:extLst>
          </p:cNvPr>
          <p:cNvSpPr txBox="1">
            <a:spLocks/>
          </p:cNvSpPr>
          <p:nvPr/>
        </p:nvSpPr>
        <p:spPr>
          <a:xfrm>
            <a:off x="4333752"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latin typeface="+mn-lt"/>
              </a:rPr>
              <a:t>You can add images from twodays image bank to your presentations. You can find the image bank </a:t>
            </a:r>
            <a:r>
              <a:rPr lang="da-DK">
                <a:latin typeface="+mn-lt"/>
                <a:hlinkClick r:id="rId3"/>
              </a:rPr>
              <a:t>here</a:t>
            </a:r>
            <a:r>
              <a:rPr lang="da-DK">
                <a:latin typeface="+mn-lt"/>
              </a:rPr>
              <a:t>. </a:t>
            </a:r>
            <a:endParaRPr lang="en-NO" dirty="0">
              <a:latin typeface="+mn-lt"/>
            </a:endParaRPr>
          </a:p>
        </p:txBody>
      </p:sp>
      <p:sp>
        <p:nvSpPr>
          <p:cNvPr id="15" name="Text Placeholder 7">
            <a:extLst>
              <a:ext uri="{FF2B5EF4-FFF2-40B4-BE49-F238E27FC236}">
                <a16:creationId xmlns:a16="http://schemas.microsoft.com/office/drawing/2014/main" id="{15E5A902-AFA0-12CC-413A-2D7CCEF1E026}"/>
              </a:ext>
            </a:extLst>
          </p:cNvPr>
          <p:cNvSpPr txBox="1">
            <a:spLocks/>
          </p:cNvSpPr>
          <p:nvPr/>
        </p:nvSpPr>
        <p:spPr>
          <a:xfrm>
            <a:off x="8088066" y="1493838"/>
            <a:ext cx="3521076" cy="340093"/>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600" b="1" i="0" kern="1200">
                <a:solidFill>
                  <a:schemeClr val="tx1"/>
                </a:solidFill>
                <a:latin typeface="Franklin Gothic Demi" panose="020B06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a:latin typeface="+mj-lt"/>
              </a:rPr>
              <a:t>How to change background image</a:t>
            </a:r>
          </a:p>
          <a:p>
            <a:endParaRPr lang="en-NO" dirty="0">
              <a:latin typeface="+mj-lt"/>
            </a:endParaRPr>
          </a:p>
        </p:txBody>
      </p:sp>
      <p:sp>
        <p:nvSpPr>
          <p:cNvPr id="16" name="Text Placeholder 8">
            <a:extLst>
              <a:ext uri="{FF2B5EF4-FFF2-40B4-BE49-F238E27FC236}">
                <a16:creationId xmlns:a16="http://schemas.microsoft.com/office/drawing/2014/main" id="{F1B3929F-C4E1-9B69-1911-79EABEF01F64}"/>
              </a:ext>
            </a:extLst>
          </p:cNvPr>
          <p:cNvSpPr txBox="1">
            <a:spLocks/>
          </p:cNvSpPr>
          <p:nvPr/>
        </p:nvSpPr>
        <p:spPr>
          <a:xfrm>
            <a:off x="8080129" y="1828689"/>
            <a:ext cx="3521077" cy="3532667"/>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latin typeface="+mn-lt"/>
              </a:rPr>
              <a:t>Right click on the slide and choose format background with a picture fill.</a:t>
            </a:r>
          </a:p>
          <a:p>
            <a:pPr marL="0" indent="0">
              <a:buFont typeface="Arial" panose="020B0604020202020204" pitchFamily="34" charset="0"/>
              <a:buNone/>
            </a:pPr>
            <a:r>
              <a:rPr lang="da-DK">
                <a:latin typeface="+mn-lt"/>
              </a:rPr>
              <a:t>Click the ”insert” button under picture source and choose your image.</a:t>
            </a:r>
          </a:p>
          <a:p>
            <a:pPr marL="0" indent="0">
              <a:buFont typeface="Arial" panose="020B0604020202020204" pitchFamily="34" charset="0"/>
              <a:buNone/>
            </a:pPr>
            <a:endParaRPr lang="en-NO" dirty="0">
              <a:latin typeface="+mn-lt"/>
            </a:endParaRPr>
          </a:p>
        </p:txBody>
      </p:sp>
      <p:pic>
        <p:nvPicPr>
          <p:cNvPr id="17" name="Picture 16">
            <a:extLst>
              <a:ext uri="{FF2B5EF4-FFF2-40B4-BE49-F238E27FC236}">
                <a16:creationId xmlns:a16="http://schemas.microsoft.com/office/drawing/2014/main" id="{220B47D8-DAA5-6E89-8AEB-36F05C118DCF}"/>
              </a:ext>
            </a:extLst>
          </p:cNvPr>
          <p:cNvPicPr>
            <a:picLocks noChangeAspect="1"/>
          </p:cNvPicPr>
          <p:nvPr/>
        </p:nvPicPr>
        <p:blipFill>
          <a:blip r:embed="rId4"/>
          <a:srcRect l="8" r="8"/>
          <a:stretch/>
        </p:blipFill>
        <p:spPr>
          <a:xfrm>
            <a:off x="622148" y="3566444"/>
            <a:ext cx="1648070" cy="927184"/>
          </a:xfrm>
          <a:prstGeom prst="rect">
            <a:avLst/>
          </a:prstGeom>
          <a:ln w="6350">
            <a:solidFill>
              <a:schemeClr val="bg2"/>
            </a:solidFill>
          </a:ln>
        </p:spPr>
      </p:pic>
      <p:pic>
        <p:nvPicPr>
          <p:cNvPr id="18" name="Picture 17">
            <a:extLst>
              <a:ext uri="{FF2B5EF4-FFF2-40B4-BE49-F238E27FC236}">
                <a16:creationId xmlns:a16="http://schemas.microsoft.com/office/drawing/2014/main" id="{D02E5267-8FD5-3827-13B2-38A79BCB0432}"/>
              </a:ext>
            </a:extLst>
          </p:cNvPr>
          <p:cNvPicPr>
            <a:picLocks noChangeAspect="1"/>
          </p:cNvPicPr>
          <p:nvPr/>
        </p:nvPicPr>
        <p:blipFill>
          <a:blip r:embed="rId5"/>
          <a:srcRect l="12" r="12"/>
          <a:stretch/>
        </p:blipFill>
        <p:spPr>
          <a:xfrm>
            <a:off x="2486375" y="3566444"/>
            <a:ext cx="1647945" cy="927184"/>
          </a:xfrm>
          <a:prstGeom prst="rect">
            <a:avLst/>
          </a:prstGeom>
        </p:spPr>
      </p:pic>
      <p:pic>
        <p:nvPicPr>
          <p:cNvPr id="19" name="Picture 18" descr="A group of people standing around a table&#10;&#10;Description automatically generated">
            <a:extLst>
              <a:ext uri="{FF2B5EF4-FFF2-40B4-BE49-F238E27FC236}">
                <a16:creationId xmlns:a16="http://schemas.microsoft.com/office/drawing/2014/main" id="{51FE3267-C928-040B-BDD2-979D1D72A46D}"/>
              </a:ext>
            </a:extLst>
          </p:cNvPr>
          <p:cNvPicPr>
            <a:picLocks noChangeAspect="1"/>
          </p:cNvPicPr>
          <p:nvPr/>
        </p:nvPicPr>
        <p:blipFill>
          <a:blip r:embed="rId6"/>
          <a:stretch>
            <a:fillRect/>
          </a:stretch>
        </p:blipFill>
        <p:spPr>
          <a:xfrm>
            <a:off x="4339723" y="2913431"/>
            <a:ext cx="1648327" cy="927184"/>
          </a:xfrm>
          <a:prstGeom prst="rect">
            <a:avLst/>
          </a:prstGeom>
        </p:spPr>
      </p:pic>
      <p:pic>
        <p:nvPicPr>
          <p:cNvPr id="20" name="Picture 19">
            <a:extLst>
              <a:ext uri="{FF2B5EF4-FFF2-40B4-BE49-F238E27FC236}">
                <a16:creationId xmlns:a16="http://schemas.microsoft.com/office/drawing/2014/main" id="{4A54752A-3FEC-3E21-83B1-DB506513537F}"/>
              </a:ext>
            </a:extLst>
          </p:cNvPr>
          <p:cNvPicPr>
            <a:picLocks noChangeAspect="1"/>
          </p:cNvPicPr>
          <p:nvPr/>
        </p:nvPicPr>
        <p:blipFill>
          <a:blip r:embed="rId7"/>
          <a:srcRect l="8" r="8"/>
          <a:stretch/>
        </p:blipFill>
        <p:spPr>
          <a:xfrm>
            <a:off x="6203950" y="2913431"/>
            <a:ext cx="1648070" cy="927184"/>
          </a:xfrm>
          <a:prstGeom prst="rect">
            <a:avLst/>
          </a:prstGeom>
        </p:spPr>
      </p:pic>
      <p:pic>
        <p:nvPicPr>
          <p:cNvPr id="21" name="Billede 23">
            <a:extLst>
              <a:ext uri="{FF2B5EF4-FFF2-40B4-BE49-F238E27FC236}">
                <a16:creationId xmlns:a16="http://schemas.microsoft.com/office/drawing/2014/main" id="{7FF09467-1E34-C28E-8A5B-AF028197A15A}"/>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075612" y="3192796"/>
            <a:ext cx="3240000" cy="2020853"/>
          </a:xfrm>
          <a:prstGeom prst="rect">
            <a:avLst/>
          </a:prstGeom>
        </p:spPr>
      </p:pic>
      <p:pic>
        <p:nvPicPr>
          <p:cNvPr id="22" name="Grafik 24">
            <a:extLst>
              <a:ext uri="{FF2B5EF4-FFF2-40B4-BE49-F238E27FC236}">
                <a16:creationId xmlns:a16="http://schemas.microsoft.com/office/drawing/2014/main" id="{BB814F77-4F6A-5411-7B77-1423AD14757A}"/>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469508" y="3645653"/>
            <a:ext cx="171475" cy="237426"/>
          </a:xfrm>
          <a:prstGeom prst="rect">
            <a:avLst/>
          </a:prstGeom>
        </p:spPr>
      </p:pic>
      <p:pic>
        <p:nvPicPr>
          <p:cNvPr id="23" name="Grafik 25">
            <a:extLst>
              <a:ext uri="{FF2B5EF4-FFF2-40B4-BE49-F238E27FC236}">
                <a16:creationId xmlns:a16="http://schemas.microsoft.com/office/drawing/2014/main" id="{D5B2C47F-78C0-1273-110F-FE348043D5B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0625008" y="3966189"/>
            <a:ext cx="171475" cy="237426"/>
          </a:xfrm>
          <a:prstGeom prst="rect">
            <a:avLst/>
          </a:prstGeom>
        </p:spPr>
      </p:pic>
      <p:pic>
        <p:nvPicPr>
          <p:cNvPr id="24" name="Picture 23">
            <a:extLst>
              <a:ext uri="{FF2B5EF4-FFF2-40B4-BE49-F238E27FC236}">
                <a16:creationId xmlns:a16="http://schemas.microsoft.com/office/drawing/2014/main" id="{8DD0B1CB-DBBC-2633-3E7F-94F7F29B51D9}"/>
              </a:ext>
            </a:extLst>
          </p:cNvPr>
          <p:cNvPicPr>
            <a:picLocks noChangeAspect="1"/>
          </p:cNvPicPr>
          <p:nvPr/>
        </p:nvPicPr>
        <p:blipFill>
          <a:blip r:embed="rId11"/>
          <a:srcRect l="9" r="9"/>
          <a:stretch/>
        </p:blipFill>
        <p:spPr>
          <a:xfrm>
            <a:off x="622148" y="4775885"/>
            <a:ext cx="1648031" cy="927184"/>
          </a:xfrm>
          <a:prstGeom prst="rect">
            <a:avLst/>
          </a:prstGeom>
          <a:ln w="6350">
            <a:noFill/>
          </a:ln>
        </p:spPr>
      </p:pic>
      <p:pic>
        <p:nvPicPr>
          <p:cNvPr id="25" name="Picture 24">
            <a:extLst>
              <a:ext uri="{FF2B5EF4-FFF2-40B4-BE49-F238E27FC236}">
                <a16:creationId xmlns:a16="http://schemas.microsoft.com/office/drawing/2014/main" id="{8AD0553D-1438-89B6-82CD-22A7DF7C0986}"/>
              </a:ext>
            </a:extLst>
          </p:cNvPr>
          <p:cNvPicPr>
            <a:picLocks noChangeAspect="1"/>
          </p:cNvPicPr>
          <p:nvPr/>
        </p:nvPicPr>
        <p:blipFill>
          <a:blip r:embed="rId12"/>
          <a:srcRect l="11" r="11"/>
          <a:stretch/>
        </p:blipFill>
        <p:spPr>
          <a:xfrm>
            <a:off x="2486375" y="4775885"/>
            <a:ext cx="1647980" cy="927184"/>
          </a:xfrm>
          <a:prstGeom prst="rect">
            <a:avLst/>
          </a:prstGeom>
        </p:spPr>
      </p:pic>
      <p:sp>
        <p:nvSpPr>
          <p:cNvPr id="26" name="Text Placeholder 9">
            <a:extLst>
              <a:ext uri="{FF2B5EF4-FFF2-40B4-BE49-F238E27FC236}">
                <a16:creationId xmlns:a16="http://schemas.microsoft.com/office/drawing/2014/main" id="{18DB0F6A-DB67-E47C-8038-3B999352FF01}"/>
              </a:ext>
            </a:extLst>
          </p:cNvPr>
          <p:cNvSpPr txBox="1">
            <a:spLocks/>
          </p:cNvSpPr>
          <p:nvPr/>
        </p:nvSpPr>
        <p:spPr>
          <a:xfrm>
            <a:off x="619124" y="4543771"/>
            <a:ext cx="25241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White and black backgrounds for content slides</a:t>
            </a:r>
          </a:p>
        </p:txBody>
      </p:sp>
      <p:sp>
        <p:nvSpPr>
          <p:cNvPr id="27" name="Text Placeholder 9">
            <a:extLst>
              <a:ext uri="{FF2B5EF4-FFF2-40B4-BE49-F238E27FC236}">
                <a16:creationId xmlns:a16="http://schemas.microsoft.com/office/drawing/2014/main" id="{D3996AE7-70D3-618F-9F07-971B2F8C65CE}"/>
              </a:ext>
            </a:extLst>
          </p:cNvPr>
          <p:cNvSpPr txBox="1">
            <a:spLocks/>
          </p:cNvSpPr>
          <p:nvPr/>
        </p:nvSpPr>
        <p:spPr>
          <a:xfrm>
            <a:off x="619124" y="5754335"/>
            <a:ext cx="2371726" cy="181971"/>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0"/>
              </a:spcAft>
              <a:buClr>
                <a:schemeClr val="tx1"/>
              </a:buClr>
              <a:buFont typeface="Arial" panose="020B0604020202020204" pitchFamily="34" charset="0"/>
              <a:buNone/>
              <a:defRPr sz="12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NO" sz="900" dirty="0"/>
              <a:t>Colored backgrounds front pages, breakers etc. </a:t>
            </a:r>
          </a:p>
        </p:txBody>
      </p:sp>
      <p:pic>
        <p:nvPicPr>
          <p:cNvPr id="28" name="Picture 27">
            <a:extLst>
              <a:ext uri="{FF2B5EF4-FFF2-40B4-BE49-F238E27FC236}">
                <a16:creationId xmlns:a16="http://schemas.microsoft.com/office/drawing/2014/main" id="{C819D24E-46FE-23F6-4DE7-0CCE1F751978}"/>
              </a:ext>
            </a:extLst>
          </p:cNvPr>
          <p:cNvPicPr>
            <a:picLocks noChangeAspect="1"/>
          </p:cNvPicPr>
          <p:nvPr/>
        </p:nvPicPr>
        <p:blipFill>
          <a:blip r:embed="rId13"/>
          <a:srcRect l="8" r="8"/>
          <a:stretch/>
        </p:blipFill>
        <p:spPr>
          <a:xfrm>
            <a:off x="4339723" y="4067452"/>
            <a:ext cx="1648070" cy="927184"/>
          </a:xfrm>
          <a:prstGeom prst="rect">
            <a:avLst/>
          </a:prstGeom>
        </p:spPr>
      </p:pic>
      <p:pic>
        <p:nvPicPr>
          <p:cNvPr id="29" name="Picture 28">
            <a:extLst>
              <a:ext uri="{FF2B5EF4-FFF2-40B4-BE49-F238E27FC236}">
                <a16:creationId xmlns:a16="http://schemas.microsoft.com/office/drawing/2014/main" id="{4817577B-FC03-498C-0C15-E751F8AF30E0}"/>
              </a:ext>
            </a:extLst>
          </p:cNvPr>
          <p:cNvPicPr>
            <a:picLocks noChangeAspect="1"/>
          </p:cNvPicPr>
          <p:nvPr/>
        </p:nvPicPr>
        <p:blipFill>
          <a:blip r:embed="rId14"/>
          <a:srcRect l="12" r="12"/>
          <a:stretch/>
        </p:blipFill>
        <p:spPr>
          <a:xfrm>
            <a:off x="6203950" y="4067452"/>
            <a:ext cx="1647945" cy="927184"/>
          </a:xfrm>
          <a:prstGeom prst="rect">
            <a:avLst/>
          </a:prstGeom>
        </p:spPr>
      </p:pic>
    </p:spTree>
    <p:extLst>
      <p:ext uri="{BB962C8B-B14F-4D97-AF65-F5344CB8AC3E}">
        <p14:creationId xmlns:p14="http://schemas.microsoft.com/office/powerpoint/2010/main" val="2183581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FFB40D-A410-E093-9816-104B79E91C88}"/>
              </a:ext>
            </a:extLst>
          </p:cNvPr>
          <p:cNvSpPr>
            <a:spLocks noGrp="1"/>
          </p:cNvSpPr>
          <p:nvPr>
            <p:ph type="title"/>
          </p:nvPr>
        </p:nvSpPr>
        <p:spPr>
          <a:xfrm>
            <a:off x="587375" y="476251"/>
            <a:ext cx="11017250" cy="865188"/>
          </a:xfrm>
        </p:spPr>
        <p:txBody>
          <a:bodyPr/>
          <a:lstStyle/>
          <a:p>
            <a:r>
              <a:rPr lang="en-NO" dirty="0"/>
              <a:t>Icons</a:t>
            </a:r>
          </a:p>
        </p:txBody>
      </p:sp>
      <p:sp>
        <p:nvSpPr>
          <p:cNvPr id="11" name="Text Placeholder 3">
            <a:extLst>
              <a:ext uri="{FF2B5EF4-FFF2-40B4-BE49-F238E27FC236}">
                <a16:creationId xmlns:a16="http://schemas.microsoft.com/office/drawing/2014/main" id="{09E4E793-8A59-81E1-E03B-29C068A3E47D}"/>
              </a:ext>
            </a:extLst>
          </p:cNvPr>
          <p:cNvSpPr txBox="1">
            <a:spLocks/>
          </p:cNvSpPr>
          <p:nvPr/>
        </p:nvSpPr>
        <p:spPr>
          <a:xfrm>
            <a:off x="626963" y="3716547"/>
            <a:ext cx="5361087" cy="408609"/>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latin typeface="+mn-lt"/>
              </a:rPr>
              <a:t>Alternatively you can use PowerPoints built-in icons.</a:t>
            </a:r>
          </a:p>
        </p:txBody>
      </p:sp>
      <p:pic>
        <p:nvPicPr>
          <p:cNvPr id="12" name="Graphic 11" descr="Artificial Intelligence with solid fill">
            <a:extLst>
              <a:ext uri="{FF2B5EF4-FFF2-40B4-BE49-F238E27FC236}">
                <a16:creationId xmlns:a16="http://schemas.microsoft.com/office/drawing/2014/main" id="{C05A7F86-5D3E-40C8-5E41-531279EC27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65220" y="4124481"/>
            <a:ext cx="572409" cy="572409"/>
          </a:xfrm>
          <a:prstGeom prst="rect">
            <a:avLst/>
          </a:prstGeom>
        </p:spPr>
      </p:pic>
      <p:pic>
        <p:nvPicPr>
          <p:cNvPr id="13" name="Graphic 12" descr="Rocket with solid fill">
            <a:extLst>
              <a:ext uri="{FF2B5EF4-FFF2-40B4-BE49-F238E27FC236}">
                <a16:creationId xmlns:a16="http://schemas.microsoft.com/office/drawing/2014/main" id="{7CC2ADD3-354E-5FA3-8C0B-5E289B2087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7221" y="4124481"/>
            <a:ext cx="572409" cy="572409"/>
          </a:xfrm>
          <a:prstGeom prst="rect">
            <a:avLst/>
          </a:prstGeom>
        </p:spPr>
      </p:pic>
      <p:pic>
        <p:nvPicPr>
          <p:cNvPr id="14" name="Graphic 13" descr="Bar chart with solid fill">
            <a:extLst>
              <a:ext uri="{FF2B5EF4-FFF2-40B4-BE49-F238E27FC236}">
                <a16:creationId xmlns:a16="http://schemas.microsoft.com/office/drawing/2014/main" id="{F945F398-ABE2-07FB-D38B-BE57EFB14A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6163" y="4124481"/>
            <a:ext cx="572409" cy="572409"/>
          </a:xfrm>
          <a:prstGeom prst="rect">
            <a:avLst/>
          </a:prstGeom>
        </p:spPr>
      </p:pic>
      <p:pic>
        <p:nvPicPr>
          <p:cNvPr id="15" name="Graphic 14" descr="Home with solid fill">
            <a:extLst>
              <a:ext uri="{FF2B5EF4-FFF2-40B4-BE49-F238E27FC236}">
                <a16:creationId xmlns:a16="http://schemas.microsoft.com/office/drawing/2014/main" id="{DEA93389-9440-AB33-01BA-8B4C0BD5DEE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07244" y="4124481"/>
            <a:ext cx="572409" cy="572409"/>
          </a:xfrm>
          <a:prstGeom prst="rect">
            <a:avLst/>
          </a:prstGeom>
        </p:spPr>
      </p:pic>
      <p:pic>
        <p:nvPicPr>
          <p:cNvPr id="16" name="Graphic 15" descr="Laptop with solid fill">
            <a:extLst>
              <a:ext uri="{FF2B5EF4-FFF2-40B4-BE49-F238E27FC236}">
                <a16:creationId xmlns:a16="http://schemas.microsoft.com/office/drawing/2014/main" id="{E7FE311E-7F99-EC1E-1640-8F87B6DA1E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36232" y="4124481"/>
            <a:ext cx="572409" cy="572409"/>
          </a:xfrm>
          <a:prstGeom prst="rect">
            <a:avLst/>
          </a:prstGeom>
        </p:spPr>
      </p:pic>
      <p:pic>
        <p:nvPicPr>
          <p:cNvPr id="17" name="Grafik 7">
            <a:extLst>
              <a:ext uri="{FF2B5EF4-FFF2-40B4-BE49-F238E27FC236}">
                <a16:creationId xmlns:a16="http://schemas.microsoft.com/office/drawing/2014/main" id="{0D6A0408-047B-F86F-CCAB-01E8BFEBF63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604253" y="2684745"/>
            <a:ext cx="436583" cy="436583"/>
          </a:xfrm>
          <a:prstGeom prst="rect">
            <a:avLst/>
          </a:prstGeom>
        </p:spPr>
      </p:pic>
      <p:pic>
        <p:nvPicPr>
          <p:cNvPr id="18" name="Grafik 55">
            <a:extLst>
              <a:ext uri="{FF2B5EF4-FFF2-40B4-BE49-F238E27FC236}">
                <a16:creationId xmlns:a16="http://schemas.microsoft.com/office/drawing/2014/main" id="{4762F5B6-F5CF-AA9D-DA83-AA81C987C91F}"/>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044189" y="2684745"/>
            <a:ext cx="436583" cy="436583"/>
          </a:xfrm>
          <a:prstGeom prst="rect">
            <a:avLst/>
          </a:prstGeom>
        </p:spPr>
      </p:pic>
      <p:pic>
        <p:nvPicPr>
          <p:cNvPr id="19" name="Grafik 58">
            <a:extLst>
              <a:ext uri="{FF2B5EF4-FFF2-40B4-BE49-F238E27FC236}">
                <a16:creationId xmlns:a16="http://schemas.microsoft.com/office/drawing/2014/main" id="{8CACE5EA-5CA6-3A54-0163-5B80E8190B8A}"/>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2764157" y="2684745"/>
            <a:ext cx="436583" cy="436583"/>
          </a:xfrm>
          <a:prstGeom prst="rect">
            <a:avLst/>
          </a:prstGeom>
        </p:spPr>
      </p:pic>
      <p:pic>
        <p:nvPicPr>
          <p:cNvPr id="20" name="Grafik 50">
            <a:extLst>
              <a:ext uri="{FF2B5EF4-FFF2-40B4-BE49-F238E27FC236}">
                <a16:creationId xmlns:a16="http://schemas.microsoft.com/office/drawing/2014/main" id="{B432E7D6-0EDA-B5CB-14EA-42661877555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324221" y="2673292"/>
            <a:ext cx="436583" cy="436583"/>
          </a:xfrm>
          <a:prstGeom prst="rect">
            <a:avLst/>
          </a:prstGeom>
        </p:spPr>
      </p:pic>
      <p:pic>
        <p:nvPicPr>
          <p:cNvPr id="21" name="Grafik 51">
            <a:extLst>
              <a:ext uri="{FF2B5EF4-FFF2-40B4-BE49-F238E27FC236}">
                <a16:creationId xmlns:a16="http://schemas.microsoft.com/office/drawing/2014/main" id="{0675155A-C1EC-F183-4721-09F2FC80F7AF}"/>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3484125" y="2673292"/>
            <a:ext cx="436583" cy="436583"/>
          </a:xfrm>
          <a:prstGeom prst="rect">
            <a:avLst/>
          </a:prstGeom>
        </p:spPr>
      </p:pic>
      <p:pic>
        <p:nvPicPr>
          <p:cNvPr id="22" name="Picture 21">
            <a:extLst>
              <a:ext uri="{FF2B5EF4-FFF2-40B4-BE49-F238E27FC236}">
                <a16:creationId xmlns:a16="http://schemas.microsoft.com/office/drawing/2014/main" id="{FD9A0B9A-9254-7450-F8CB-75729C1718DA}"/>
              </a:ext>
            </a:extLst>
          </p:cNvPr>
          <p:cNvPicPr>
            <a:picLocks noChangeAspect="1"/>
          </p:cNvPicPr>
          <p:nvPr/>
        </p:nvPicPr>
        <p:blipFill>
          <a:blip r:embed="rId23"/>
          <a:srcRect l="17" r="17"/>
          <a:stretch/>
        </p:blipFill>
        <p:spPr>
          <a:xfrm>
            <a:off x="7221857" y="990920"/>
            <a:ext cx="4381242" cy="4382768"/>
          </a:xfrm>
          <a:prstGeom prst="roundRect">
            <a:avLst>
              <a:gd name="adj" fmla="val 11103"/>
            </a:avLst>
          </a:prstGeom>
        </p:spPr>
      </p:pic>
      <p:sp>
        <p:nvSpPr>
          <p:cNvPr id="23" name="Rounded Rectangle 22">
            <a:extLst>
              <a:ext uri="{FF2B5EF4-FFF2-40B4-BE49-F238E27FC236}">
                <a16:creationId xmlns:a16="http://schemas.microsoft.com/office/drawing/2014/main" id="{12C0C506-171F-6F34-BA1D-BECD18E83C33}"/>
              </a:ext>
            </a:extLst>
          </p:cNvPr>
          <p:cNvSpPr/>
          <p:nvPr/>
        </p:nvSpPr>
        <p:spPr>
          <a:xfrm>
            <a:off x="9381761" y="2130406"/>
            <a:ext cx="2129519" cy="3029423"/>
          </a:xfrm>
          <a:prstGeom prst="roundRect">
            <a:avLst>
              <a:gd name="adj" fmla="val 7389"/>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sz="900" dirty="0">
              <a:solidFill>
                <a:srgbClr val="FFFFFF"/>
              </a:solidFill>
            </a:endParaRPr>
          </a:p>
        </p:txBody>
      </p:sp>
      <p:sp>
        <p:nvSpPr>
          <p:cNvPr id="24" name="Ellipse 7">
            <a:extLst>
              <a:ext uri="{FF2B5EF4-FFF2-40B4-BE49-F238E27FC236}">
                <a16:creationId xmlns:a16="http://schemas.microsoft.com/office/drawing/2014/main" id="{4FC1C20E-5366-7EAD-B07D-7377D71414BD}"/>
              </a:ext>
            </a:extLst>
          </p:cNvPr>
          <p:cNvSpPr/>
          <p:nvPr/>
        </p:nvSpPr>
        <p:spPr>
          <a:xfrm rot="16200000">
            <a:off x="7478817" y="1171064"/>
            <a:ext cx="390772" cy="384275"/>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900">
              <a:solidFill>
                <a:srgbClr val="FFFFFF"/>
              </a:solidFill>
            </a:endParaRPr>
          </a:p>
        </p:txBody>
      </p:sp>
      <p:pic>
        <p:nvPicPr>
          <p:cNvPr id="25" name="Grafik 8">
            <a:extLst>
              <a:ext uri="{FF2B5EF4-FFF2-40B4-BE49-F238E27FC236}">
                <a16:creationId xmlns:a16="http://schemas.microsoft.com/office/drawing/2014/main" id="{FCE21B34-ECFE-5CC0-BDC3-48FFC9AB71D7}"/>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7542071" y="810962"/>
            <a:ext cx="253139" cy="350499"/>
          </a:xfrm>
          <a:prstGeom prst="rect">
            <a:avLst/>
          </a:prstGeom>
        </p:spPr>
      </p:pic>
      <p:pic>
        <p:nvPicPr>
          <p:cNvPr id="26" name="Grafik 8">
            <a:extLst>
              <a:ext uri="{FF2B5EF4-FFF2-40B4-BE49-F238E27FC236}">
                <a16:creationId xmlns:a16="http://schemas.microsoft.com/office/drawing/2014/main" id="{C4617E3A-5728-759C-024B-95141F6137CC}"/>
              </a:ext>
            </a:extLst>
          </p:cNvPr>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9864267" y="1566048"/>
            <a:ext cx="253139" cy="350499"/>
          </a:xfrm>
          <a:prstGeom prst="rect">
            <a:avLst/>
          </a:prstGeom>
        </p:spPr>
      </p:pic>
      <p:sp>
        <p:nvSpPr>
          <p:cNvPr id="27" name="Text Placeholder 4">
            <a:extLst>
              <a:ext uri="{FF2B5EF4-FFF2-40B4-BE49-F238E27FC236}">
                <a16:creationId xmlns:a16="http://schemas.microsoft.com/office/drawing/2014/main" id="{7A7C6179-3ADD-A2E3-A425-4A7D694C073E}"/>
              </a:ext>
            </a:extLst>
          </p:cNvPr>
          <p:cNvSpPr txBox="1">
            <a:spLocks/>
          </p:cNvSpPr>
          <p:nvPr/>
        </p:nvSpPr>
        <p:spPr>
          <a:xfrm>
            <a:off x="8083040" y="5463858"/>
            <a:ext cx="2659183" cy="16478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gn="ctr">
              <a:buFont typeface="Arial" panose="020B0604020202020204" pitchFamily="34" charset="0"/>
              <a:buNone/>
            </a:pPr>
            <a:r>
              <a:rPr lang="nb-NO" sz="900" dirty="0"/>
              <a:t>PowerPoint </a:t>
            </a:r>
            <a:r>
              <a:rPr lang="nb-NO" sz="900" dirty="0" err="1"/>
              <a:t>icons</a:t>
            </a:r>
            <a:endParaRPr lang="da-DK" sz="900" dirty="0"/>
          </a:p>
        </p:txBody>
      </p:sp>
      <p:sp>
        <p:nvSpPr>
          <p:cNvPr id="2" name="Text Placeholder 3">
            <a:extLst>
              <a:ext uri="{FF2B5EF4-FFF2-40B4-BE49-F238E27FC236}">
                <a16:creationId xmlns:a16="http://schemas.microsoft.com/office/drawing/2014/main" id="{9D486951-6CC3-2F9C-8D04-1B2393666F0A}"/>
              </a:ext>
            </a:extLst>
          </p:cNvPr>
          <p:cNvSpPr txBox="1">
            <a:spLocks/>
          </p:cNvSpPr>
          <p:nvPr/>
        </p:nvSpPr>
        <p:spPr>
          <a:xfrm>
            <a:off x="587376" y="5184470"/>
            <a:ext cx="5616574" cy="692456"/>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GB" dirty="0"/>
              <a:t>To maintain a coherent look and feel, you should use only </a:t>
            </a:r>
            <a:r>
              <a:rPr lang="en-GB" dirty="0" err="1"/>
              <a:t>twoday</a:t>
            </a:r>
            <a:r>
              <a:rPr lang="en-GB" dirty="0"/>
              <a:t> icons or PowerPoint icons in your presentation. Don’t mix the two.</a:t>
            </a:r>
            <a:endParaRPr lang="en-NO" dirty="0">
              <a:latin typeface="+mn-lt"/>
            </a:endParaRPr>
          </a:p>
        </p:txBody>
      </p:sp>
      <p:sp>
        <p:nvSpPr>
          <p:cNvPr id="4" name="Text Placeholder 3">
            <a:extLst>
              <a:ext uri="{FF2B5EF4-FFF2-40B4-BE49-F238E27FC236}">
                <a16:creationId xmlns:a16="http://schemas.microsoft.com/office/drawing/2014/main" id="{BEF23704-5878-F04A-73D8-7E77C6C5BC4E}"/>
              </a:ext>
            </a:extLst>
          </p:cNvPr>
          <p:cNvSpPr txBox="1">
            <a:spLocks/>
          </p:cNvSpPr>
          <p:nvPr/>
        </p:nvSpPr>
        <p:spPr>
          <a:xfrm>
            <a:off x="626963" y="1941595"/>
            <a:ext cx="5361087" cy="536426"/>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Franklin Gothic Book" panose="020B0503020102020204" pitchFamily="34" charset="0"/>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en-NO" dirty="0">
                <a:latin typeface="+mn-lt"/>
              </a:rPr>
              <a:t>We preferrably use the official twoday brand </a:t>
            </a:r>
            <a:r>
              <a:rPr lang="en-GB" dirty="0" err="1">
                <a:latin typeface="+mn-lt"/>
              </a:rPr>
              <a:t>i</a:t>
            </a:r>
            <a:r>
              <a:rPr lang="en-NO" dirty="0">
                <a:latin typeface="+mn-lt"/>
              </a:rPr>
              <a:t>cons: </a:t>
            </a:r>
          </a:p>
          <a:p>
            <a:pPr marL="0" indent="0">
              <a:buFont typeface="Arial" panose="020B0604020202020204" pitchFamily="34" charset="0"/>
              <a:buNone/>
            </a:pPr>
            <a:r>
              <a:rPr lang="en-NO" dirty="0">
                <a:latin typeface="+mn-lt"/>
              </a:rPr>
              <a:t>You can copy/paste them from the next two pages.</a:t>
            </a:r>
            <a:endParaRPr lang="en-GB" dirty="0">
              <a:latin typeface="+mn-lt"/>
            </a:endParaRPr>
          </a:p>
        </p:txBody>
      </p:sp>
    </p:spTree>
    <p:extLst>
      <p:ext uri="{BB962C8B-B14F-4D97-AF65-F5344CB8AC3E}">
        <p14:creationId xmlns:p14="http://schemas.microsoft.com/office/powerpoint/2010/main" val="955551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FFB40D-A410-E093-9816-104B79E91C88}"/>
              </a:ext>
            </a:extLst>
          </p:cNvPr>
          <p:cNvSpPr>
            <a:spLocks noGrp="1"/>
          </p:cNvSpPr>
          <p:nvPr>
            <p:ph type="title"/>
          </p:nvPr>
        </p:nvSpPr>
        <p:spPr>
          <a:xfrm>
            <a:off x="587375" y="476251"/>
            <a:ext cx="11017250" cy="865188"/>
          </a:xfrm>
        </p:spPr>
        <p:txBody>
          <a:bodyPr/>
          <a:lstStyle/>
          <a:p>
            <a:r>
              <a:rPr lang="en-GB" dirty="0"/>
              <a:t>t</a:t>
            </a:r>
            <a:r>
              <a:rPr lang="en-NO" dirty="0"/>
              <a:t>woday icons (1/2)</a:t>
            </a:r>
          </a:p>
        </p:txBody>
      </p:sp>
      <p:sp>
        <p:nvSpPr>
          <p:cNvPr id="28" name="Pladsholder til indhold 3">
            <a:extLst>
              <a:ext uri="{FF2B5EF4-FFF2-40B4-BE49-F238E27FC236}">
                <a16:creationId xmlns:a16="http://schemas.microsoft.com/office/drawing/2014/main" id="{9464155F-1DDB-990F-B62B-FD385DA52FE9}"/>
              </a:ext>
            </a:extLst>
          </p:cNvPr>
          <p:cNvSpPr txBox="1">
            <a:spLocks/>
          </p:cNvSpPr>
          <p:nvPr/>
        </p:nvSpPr>
        <p:spPr>
          <a:xfrm>
            <a:off x="587375" y="1484314"/>
            <a:ext cx="1655764" cy="439261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Copy/paste </a:t>
            </a:r>
            <a:br>
              <a:rPr lang="da-DK"/>
            </a:br>
            <a:r>
              <a:rPr lang="da-DK"/>
              <a:t>icons to your presentation.</a:t>
            </a:r>
            <a:endParaRPr lang="da-DK" dirty="0"/>
          </a:p>
        </p:txBody>
      </p:sp>
      <p:pic>
        <p:nvPicPr>
          <p:cNvPr id="29" name="Grafik 4">
            <a:extLst>
              <a:ext uri="{FF2B5EF4-FFF2-40B4-BE49-F238E27FC236}">
                <a16:creationId xmlns:a16="http://schemas.microsoft.com/office/drawing/2014/main" id="{D150C207-2835-3162-5E1E-8A60EB163D9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71323" y="1485138"/>
            <a:ext cx="504000" cy="504000"/>
          </a:xfrm>
          <a:prstGeom prst="rect">
            <a:avLst/>
          </a:prstGeom>
        </p:spPr>
      </p:pic>
      <p:pic>
        <p:nvPicPr>
          <p:cNvPr id="30" name="Grafik 5">
            <a:extLst>
              <a:ext uri="{FF2B5EF4-FFF2-40B4-BE49-F238E27FC236}">
                <a16:creationId xmlns:a16="http://schemas.microsoft.com/office/drawing/2014/main" id="{FFC11C5B-07F4-6C91-1B34-5003AA73CF1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429375" y="1485138"/>
            <a:ext cx="504000" cy="504000"/>
          </a:xfrm>
          <a:prstGeom prst="rect">
            <a:avLst/>
          </a:prstGeom>
        </p:spPr>
      </p:pic>
      <p:pic>
        <p:nvPicPr>
          <p:cNvPr id="31" name="Grafik 6">
            <a:extLst>
              <a:ext uri="{FF2B5EF4-FFF2-40B4-BE49-F238E27FC236}">
                <a16:creationId xmlns:a16="http://schemas.microsoft.com/office/drawing/2014/main" id="{52D4C6A2-A009-90C1-D1BE-EEC77E53009D}"/>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387427" y="1485138"/>
            <a:ext cx="504000" cy="504000"/>
          </a:xfrm>
          <a:prstGeom prst="rect">
            <a:avLst/>
          </a:prstGeom>
        </p:spPr>
      </p:pic>
      <p:pic>
        <p:nvPicPr>
          <p:cNvPr id="32" name="Grafik 7">
            <a:extLst>
              <a:ext uri="{FF2B5EF4-FFF2-40B4-BE49-F238E27FC236}">
                <a16:creationId xmlns:a16="http://schemas.microsoft.com/office/drawing/2014/main" id="{E5F5D844-B2D7-844D-DB2A-5BDC105214FC}"/>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345479" y="1485138"/>
            <a:ext cx="504000" cy="504000"/>
          </a:xfrm>
          <a:prstGeom prst="rect">
            <a:avLst/>
          </a:prstGeom>
        </p:spPr>
      </p:pic>
      <p:pic>
        <p:nvPicPr>
          <p:cNvPr id="33" name="Grafik 8">
            <a:extLst>
              <a:ext uri="{FF2B5EF4-FFF2-40B4-BE49-F238E27FC236}">
                <a16:creationId xmlns:a16="http://schemas.microsoft.com/office/drawing/2014/main" id="{63C29BF9-44BD-274C-DC26-851FDD4FF608}"/>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303531" y="1485138"/>
            <a:ext cx="504000" cy="504000"/>
          </a:xfrm>
          <a:prstGeom prst="rect">
            <a:avLst/>
          </a:prstGeom>
        </p:spPr>
      </p:pic>
      <p:pic>
        <p:nvPicPr>
          <p:cNvPr id="34" name="Grafik 9">
            <a:extLst>
              <a:ext uri="{FF2B5EF4-FFF2-40B4-BE49-F238E27FC236}">
                <a16:creationId xmlns:a16="http://schemas.microsoft.com/office/drawing/2014/main" id="{70F31930-F0A8-CD8F-ECB5-14BA7586271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7261583" y="1485138"/>
            <a:ext cx="504000" cy="504000"/>
          </a:xfrm>
          <a:prstGeom prst="rect">
            <a:avLst/>
          </a:prstGeom>
        </p:spPr>
      </p:pic>
      <p:pic>
        <p:nvPicPr>
          <p:cNvPr id="35" name="Grafik 10">
            <a:extLst>
              <a:ext uri="{FF2B5EF4-FFF2-40B4-BE49-F238E27FC236}">
                <a16:creationId xmlns:a16="http://schemas.microsoft.com/office/drawing/2014/main" id="{41DF064A-9B16-282D-E703-A0A4D648EF5A}"/>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8219635" y="1485138"/>
            <a:ext cx="504000" cy="504000"/>
          </a:xfrm>
          <a:prstGeom prst="rect">
            <a:avLst/>
          </a:prstGeom>
        </p:spPr>
      </p:pic>
      <p:pic>
        <p:nvPicPr>
          <p:cNvPr id="36" name="Grafik 11">
            <a:extLst>
              <a:ext uri="{FF2B5EF4-FFF2-40B4-BE49-F238E27FC236}">
                <a16:creationId xmlns:a16="http://schemas.microsoft.com/office/drawing/2014/main" id="{14A05017-BB8D-21C2-F799-6A7EE33468FC}"/>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9177687" y="1485138"/>
            <a:ext cx="504000" cy="504000"/>
          </a:xfrm>
          <a:prstGeom prst="rect">
            <a:avLst/>
          </a:prstGeom>
        </p:spPr>
      </p:pic>
      <p:pic>
        <p:nvPicPr>
          <p:cNvPr id="37" name="Grafik 12">
            <a:extLst>
              <a:ext uri="{FF2B5EF4-FFF2-40B4-BE49-F238E27FC236}">
                <a16:creationId xmlns:a16="http://schemas.microsoft.com/office/drawing/2014/main" id="{33410D3E-91D7-AAD1-1014-BEEB54553AE5}"/>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0135739" y="1485138"/>
            <a:ext cx="504000" cy="504000"/>
          </a:xfrm>
          <a:prstGeom prst="rect">
            <a:avLst/>
          </a:prstGeom>
        </p:spPr>
      </p:pic>
      <p:pic>
        <p:nvPicPr>
          <p:cNvPr id="38" name="Grafik 13">
            <a:extLst>
              <a:ext uri="{FF2B5EF4-FFF2-40B4-BE49-F238E27FC236}">
                <a16:creationId xmlns:a16="http://schemas.microsoft.com/office/drawing/2014/main" id="{B94DABD7-3FDB-FFAF-158D-66355C973361}"/>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1093795" y="1485138"/>
            <a:ext cx="504000" cy="504000"/>
          </a:xfrm>
          <a:prstGeom prst="rect">
            <a:avLst/>
          </a:prstGeom>
        </p:spPr>
      </p:pic>
      <p:pic>
        <p:nvPicPr>
          <p:cNvPr id="39" name="Grafik 16">
            <a:extLst>
              <a:ext uri="{FF2B5EF4-FFF2-40B4-BE49-F238E27FC236}">
                <a16:creationId xmlns:a16="http://schemas.microsoft.com/office/drawing/2014/main" id="{7F896D0D-1CC8-CBD8-23D8-7FD9E96EA164}"/>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471323" y="2528888"/>
            <a:ext cx="504000" cy="504000"/>
          </a:xfrm>
          <a:prstGeom prst="rect">
            <a:avLst/>
          </a:prstGeom>
        </p:spPr>
      </p:pic>
      <p:pic>
        <p:nvPicPr>
          <p:cNvPr id="40" name="Grafik 17">
            <a:extLst>
              <a:ext uri="{FF2B5EF4-FFF2-40B4-BE49-F238E27FC236}">
                <a16:creationId xmlns:a16="http://schemas.microsoft.com/office/drawing/2014/main" id="{36B5BC34-727D-38F2-B2C5-21A0C8E4C412}"/>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3433210" y="2528888"/>
            <a:ext cx="504000" cy="504000"/>
          </a:xfrm>
          <a:prstGeom prst="rect">
            <a:avLst/>
          </a:prstGeom>
        </p:spPr>
      </p:pic>
      <p:pic>
        <p:nvPicPr>
          <p:cNvPr id="41" name="Grafik 18">
            <a:extLst>
              <a:ext uri="{FF2B5EF4-FFF2-40B4-BE49-F238E27FC236}">
                <a16:creationId xmlns:a16="http://schemas.microsoft.com/office/drawing/2014/main" id="{6A5D4041-8D5E-0465-87CD-DA4B15CFE7B5}"/>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4395097" y="2528888"/>
            <a:ext cx="504000" cy="504000"/>
          </a:xfrm>
          <a:prstGeom prst="rect">
            <a:avLst/>
          </a:prstGeom>
        </p:spPr>
      </p:pic>
      <p:pic>
        <p:nvPicPr>
          <p:cNvPr id="42" name="Grafik 19">
            <a:extLst>
              <a:ext uri="{FF2B5EF4-FFF2-40B4-BE49-F238E27FC236}">
                <a16:creationId xmlns:a16="http://schemas.microsoft.com/office/drawing/2014/main" id="{06663CF9-43D5-F39C-F7F1-C47BE723A77A}"/>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5356984" y="2528888"/>
            <a:ext cx="504000" cy="504000"/>
          </a:xfrm>
          <a:prstGeom prst="rect">
            <a:avLst/>
          </a:prstGeom>
        </p:spPr>
      </p:pic>
      <p:pic>
        <p:nvPicPr>
          <p:cNvPr id="43" name="Grafik 20">
            <a:extLst>
              <a:ext uri="{FF2B5EF4-FFF2-40B4-BE49-F238E27FC236}">
                <a16:creationId xmlns:a16="http://schemas.microsoft.com/office/drawing/2014/main" id="{A8F9C385-E13A-73D0-ADC0-15AF21A12EED}"/>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6318871" y="2528888"/>
            <a:ext cx="504000" cy="504000"/>
          </a:xfrm>
          <a:prstGeom prst="rect">
            <a:avLst/>
          </a:prstGeom>
        </p:spPr>
      </p:pic>
      <p:pic>
        <p:nvPicPr>
          <p:cNvPr id="44" name="Grafik 21">
            <a:extLst>
              <a:ext uri="{FF2B5EF4-FFF2-40B4-BE49-F238E27FC236}">
                <a16:creationId xmlns:a16="http://schemas.microsoft.com/office/drawing/2014/main" id="{4E172EAD-2214-626B-1920-6C0A489F1493}"/>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7280758" y="2528888"/>
            <a:ext cx="504000" cy="504000"/>
          </a:xfrm>
          <a:prstGeom prst="rect">
            <a:avLst/>
          </a:prstGeom>
        </p:spPr>
      </p:pic>
      <p:pic>
        <p:nvPicPr>
          <p:cNvPr id="45" name="Grafik 22">
            <a:extLst>
              <a:ext uri="{FF2B5EF4-FFF2-40B4-BE49-F238E27FC236}">
                <a16:creationId xmlns:a16="http://schemas.microsoft.com/office/drawing/2014/main" id="{9BA63A35-D462-A8DD-5414-F573743293ED}"/>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8242645" y="2528888"/>
            <a:ext cx="504000" cy="504000"/>
          </a:xfrm>
          <a:prstGeom prst="rect">
            <a:avLst/>
          </a:prstGeom>
        </p:spPr>
      </p:pic>
      <p:pic>
        <p:nvPicPr>
          <p:cNvPr id="46" name="Grafik 23">
            <a:extLst>
              <a:ext uri="{FF2B5EF4-FFF2-40B4-BE49-F238E27FC236}">
                <a16:creationId xmlns:a16="http://schemas.microsoft.com/office/drawing/2014/main" id="{2CB987D8-2C04-AE38-F3A5-2B272498C75F}"/>
              </a:ext>
            </a:extLst>
          </p:cNvPr>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9204532" y="2528888"/>
            <a:ext cx="504000" cy="504000"/>
          </a:xfrm>
          <a:prstGeom prst="rect">
            <a:avLst/>
          </a:prstGeom>
        </p:spPr>
      </p:pic>
      <p:pic>
        <p:nvPicPr>
          <p:cNvPr id="47" name="Grafik 24">
            <a:extLst>
              <a:ext uri="{FF2B5EF4-FFF2-40B4-BE49-F238E27FC236}">
                <a16:creationId xmlns:a16="http://schemas.microsoft.com/office/drawing/2014/main" id="{073B7D4B-F806-9097-A287-FDA33F3F7B1E}"/>
              </a:ext>
            </a:extLst>
          </p:cNvPr>
          <p:cNvPicPr>
            <a:picLocks noChangeAspect="1"/>
          </p:cNvPicPr>
          <p:nvPr/>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10166419" y="2528888"/>
            <a:ext cx="504000" cy="504000"/>
          </a:xfrm>
          <a:prstGeom prst="rect">
            <a:avLst/>
          </a:prstGeom>
        </p:spPr>
      </p:pic>
      <p:pic>
        <p:nvPicPr>
          <p:cNvPr id="48" name="Grafik 25">
            <a:extLst>
              <a:ext uri="{FF2B5EF4-FFF2-40B4-BE49-F238E27FC236}">
                <a16:creationId xmlns:a16="http://schemas.microsoft.com/office/drawing/2014/main" id="{D09B7B38-A0BC-8F05-27CD-05128859EE18}"/>
              </a:ext>
            </a:extLst>
          </p:cNvPr>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1128303" y="2528888"/>
            <a:ext cx="504000" cy="504000"/>
          </a:xfrm>
          <a:prstGeom prst="rect">
            <a:avLst/>
          </a:prstGeom>
        </p:spPr>
      </p:pic>
      <p:grpSp>
        <p:nvGrpSpPr>
          <p:cNvPr id="49" name="Gruppe 37">
            <a:extLst>
              <a:ext uri="{FF2B5EF4-FFF2-40B4-BE49-F238E27FC236}">
                <a16:creationId xmlns:a16="http://schemas.microsoft.com/office/drawing/2014/main" id="{31658177-51D5-4DB7-D672-93A097359B86}"/>
              </a:ext>
            </a:extLst>
          </p:cNvPr>
          <p:cNvGrpSpPr/>
          <p:nvPr/>
        </p:nvGrpSpPr>
        <p:grpSpPr>
          <a:xfrm>
            <a:off x="2471323" y="3501263"/>
            <a:ext cx="9160980" cy="504000"/>
            <a:chOff x="2471323" y="3501263"/>
            <a:chExt cx="9160980" cy="504000"/>
          </a:xfrm>
        </p:grpSpPr>
        <p:pic>
          <p:nvPicPr>
            <p:cNvPr id="50" name="Grafik 27">
              <a:extLst>
                <a:ext uri="{FF2B5EF4-FFF2-40B4-BE49-F238E27FC236}">
                  <a16:creationId xmlns:a16="http://schemas.microsoft.com/office/drawing/2014/main" id="{2CB7E9A9-AEFA-53BF-C4E6-2D4515E09037}"/>
                </a:ext>
              </a:extLst>
            </p:cNvPr>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471323" y="3501263"/>
              <a:ext cx="504000" cy="504000"/>
            </a:xfrm>
            <a:prstGeom prst="rect">
              <a:avLst/>
            </a:prstGeom>
          </p:spPr>
        </p:pic>
        <p:pic>
          <p:nvPicPr>
            <p:cNvPr id="51" name="Grafik 28">
              <a:extLst>
                <a:ext uri="{FF2B5EF4-FFF2-40B4-BE49-F238E27FC236}">
                  <a16:creationId xmlns:a16="http://schemas.microsoft.com/office/drawing/2014/main" id="{61B3C381-492F-AFFA-4A07-A7777D56DE3B}"/>
                </a:ext>
              </a:extLst>
            </p:cNvPr>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3433210" y="3501263"/>
              <a:ext cx="504000" cy="504000"/>
            </a:xfrm>
            <a:prstGeom prst="rect">
              <a:avLst/>
            </a:prstGeom>
          </p:spPr>
        </p:pic>
        <p:pic>
          <p:nvPicPr>
            <p:cNvPr id="52" name="Grafik 29">
              <a:extLst>
                <a:ext uri="{FF2B5EF4-FFF2-40B4-BE49-F238E27FC236}">
                  <a16:creationId xmlns:a16="http://schemas.microsoft.com/office/drawing/2014/main" id="{5B5B2384-E2C9-1E6D-12F9-69DD60894CE8}"/>
                </a:ext>
              </a:extLst>
            </p:cNvPr>
            <p:cNvPicPr>
              <a:picLocks noChangeAspect="1"/>
            </p:cNvPicPr>
            <p:nvPr/>
          </p:nvPicPr>
          <p:blipFill>
            <a:blip r:embed="rId47" cstate="email">
              <a:extLst>
                <a:ext uri="{28A0092B-C50C-407E-A947-70E740481C1C}">
                  <a14:useLocalDpi xmlns:a14="http://schemas.microsoft.com/office/drawing/2010/main"/>
                </a:ext>
                <a:ext uri="{96DAC541-7B7A-43D3-8B79-37D633B846F1}">
                  <asvg:svgBlip xmlns:asvg="http://schemas.microsoft.com/office/drawing/2016/SVG/main" r:embed="rId48"/>
                </a:ext>
              </a:extLst>
            </a:blip>
            <a:srcRect/>
            <a:stretch/>
          </p:blipFill>
          <p:spPr>
            <a:xfrm>
              <a:off x="4395097" y="3501263"/>
              <a:ext cx="504000" cy="504000"/>
            </a:xfrm>
            <a:prstGeom prst="rect">
              <a:avLst/>
            </a:prstGeom>
          </p:spPr>
        </p:pic>
        <p:pic>
          <p:nvPicPr>
            <p:cNvPr id="53" name="Grafik 30">
              <a:extLst>
                <a:ext uri="{FF2B5EF4-FFF2-40B4-BE49-F238E27FC236}">
                  <a16:creationId xmlns:a16="http://schemas.microsoft.com/office/drawing/2014/main" id="{E39F4269-3B42-D2E3-9940-195FBAAD326E}"/>
                </a:ext>
              </a:extLst>
            </p:cNvPr>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5356984" y="3501263"/>
              <a:ext cx="504000" cy="504000"/>
            </a:xfrm>
            <a:prstGeom prst="rect">
              <a:avLst/>
            </a:prstGeom>
          </p:spPr>
        </p:pic>
        <p:pic>
          <p:nvPicPr>
            <p:cNvPr id="54" name="Grafik 31">
              <a:extLst>
                <a:ext uri="{FF2B5EF4-FFF2-40B4-BE49-F238E27FC236}">
                  <a16:creationId xmlns:a16="http://schemas.microsoft.com/office/drawing/2014/main" id="{B8BD462A-AFFC-D999-F330-F5DE4E2CC219}"/>
                </a:ext>
              </a:extLst>
            </p:cNvPr>
            <p:cNvPicPr>
              <a:picLocks noChangeAspect="1"/>
            </p:cNvPicPr>
            <p:nvPr/>
          </p:nvPicPr>
          <p:blipFill>
            <a:blip r:embed="rId51" cstate="email">
              <a:extLst>
                <a:ext uri="{28A0092B-C50C-407E-A947-70E740481C1C}">
                  <a14:useLocalDpi xmlns:a14="http://schemas.microsoft.com/office/drawing/2010/main"/>
                </a:ext>
                <a:ext uri="{96DAC541-7B7A-43D3-8B79-37D633B846F1}">
                  <asvg:svgBlip xmlns:asvg="http://schemas.microsoft.com/office/drawing/2016/SVG/main" r:embed="rId52"/>
                </a:ext>
              </a:extLst>
            </a:blip>
            <a:srcRect/>
            <a:stretch/>
          </p:blipFill>
          <p:spPr>
            <a:xfrm>
              <a:off x="6318871" y="3501263"/>
              <a:ext cx="504000" cy="504000"/>
            </a:xfrm>
            <a:prstGeom prst="rect">
              <a:avLst/>
            </a:prstGeom>
          </p:spPr>
        </p:pic>
        <p:pic>
          <p:nvPicPr>
            <p:cNvPr id="55" name="Grafik 32">
              <a:extLst>
                <a:ext uri="{FF2B5EF4-FFF2-40B4-BE49-F238E27FC236}">
                  <a16:creationId xmlns:a16="http://schemas.microsoft.com/office/drawing/2014/main" id="{49916035-171B-A89F-4DD6-F35F1451622B}"/>
                </a:ext>
              </a:extLst>
            </p:cNvPr>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7280758" y="3501263"/>
              <a:ext cx="504000" cy="504000"/>
            </a:xfrm>
            <a:prstGeom prst="rect">
              <a:avLst/>
            </a:prstGeom>
          </p:spPr>
        </p:pic>
        <p:pic>
          <p:nvPicPr>
            <p:cNvPr id="56" name="Grafik 33">
              <a:extLst>
                <a:ext uri="{FF2B5EF4-FFF2-40B4-BE49-F238E27FC236}">
                  <a16:creationId xmlns:a16="http://schemas.microsoft.com/office/drawing/2014/main" id="{9D0E5135-4C6D-6377-1272-5EBD2847A111}"/>
                </a:ext>
              </a:extLst>
            </p:cNvPr>
            <p:cNvPicPr>
              <a:picLocks noChangeAspect="1"/>
            </p:cNvPicPr>
            <p:nvPr/>
          </p:nvPicPr>
          <p:blipFill>
            <a:blip r:embed="rId55" cstate="email">
              <a:extLst>
                <a:ext uri="{28A0092B-C50C-407E-A947-70E740481C1C}">
                  <a14:useLocalDpi xmlns:a14="http://schemas.microsoft.com/office/drawing/2010/main"/>
                </a:ext>
                <a:ext uri="{96DAC541-7B7A-43D3-8B79-37D633B846F1}">
                  <asvg:svgBlip xmlns:asvg="http://schemas.microsoft.com/office/drawing/2016/SVG/main" r:embed="rId56"/>
                </a:ext>
              </a:extLst>
            </a:blip>
            <a:srcRect/>
            <a:stretch/>
          </p:blipFill>
          <p:spPr>
            <a:xfrm>
              <a:off x="8242645" y="3501263"/>
              <a:ext cx="504000" cy="504000"/>
            </a:xfrm>
            <a:prstGeom prst="rect">
              <a:avLst/>
            </a:prstGeom>
          </p:spPr>
        </p:pic>
        <p:pic>
          <p:nvPicPr>
            <p:cNvPr id="57" name="Grafik 34">
              <a:extLst>
                <a:ext uri="{FF2B5EF4-FFF2-40B4-BE49-F238E27FC236}">
                  <a16:creationId xmlns:a16="http://schemas.microsoft.com/office/drawing/2014/main" id="{FF566117-99C2-895F-F163-DDD05F507F6A}"/>
                </a:ext>
              </a:extLst>
            </p:cNvPr>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9204532" y="3501263"/>
              <a:ext cx="504000" cy="504000"/>
            </a:xfrm>
            <a:prstGeom prst="rect">
              <a:avLst/>
            </a:prstGeom>
          </p:spPr>
        </p:pic>
        <p:pic>
          <p:nvPicPr>
            <p:cNvPr id="58" name="Grafik 35">
              <a:extLst>
                <a:ext uri="{FF2B5EF4-FFF2-40B4-BE49-F238E27FC236}">
                  <a16:creationId xmlns:a16="http://schemas.microsoft.com/office/drawing/2014/main" id="{F1FD686A-E6D8-DC84-7D2A-4B85F5397BFF}"/>
                </a:ext>
              </a:extLst>
            </p:cNvPr>
            <p:cNvPicPr>
              <a:picLocks noChangeAspect="1"/>
            </p:cNvPicPr>
            <p:nvPr/>
          </p:nvPicPr>
          <p:blipFill>
            <a:blip r:embed="rId59" cstate="email">
              <a:extLst>
                <a:ext uri="{28A0092B-C50C-407E-A947-70E740481C1C}">
                  <a14:useLocalDpi xmlns:a14="http://schemas.microsoft.com/office/drawing/2010/main"/>
                </a:ext>
                <a:ext uri="{96DAC541-7B7A-43D3-8B79-37D633B846F1}">
                  <asvg:svgBlip xmlns:asvg="http://schemas.microsoft.com/office/drawing/2016/SVG/main" r:embed="rId60"/>
                </a:ext>
              </a:extLst>
            </a:blip>
            <a:srcRect/>
            <a:stretch/>
          </p:blipFill>
          <p:spPr>
            <a:xfrm>
              <a:off x="10166419" y="3501263"/>
              <a:ext cx="504000" cy="504000"/>
            </a:xfrm>
            <a:prstGeom prst="rect">
              <a:avLst/>
            </a:prstGeom>
          </p:spPr>
        </p:pic>
        <p:pic>
          <p:nvPicPr>
            <p:cNvPr id="59" name="Grafik 36">
              <a:extLst>
                <a:ext uri="{FF2B5EF4-FFF2-40B4-BE49-F238E27FC236}">
                  <a16:creationId xmlns:a16="http://schemas.microsoft.com/office/drawing/2014/main" id="{0E4B54FC-BF11-E35D-FB75-3E9C07298EFD}"/>
                </a:ext>
              </a:extLst>
            </p:cNvPr>
            <p:cNvPicPr>
              <a:picLocks noChangeAspect="1"/>
            </p:cNvPicPr>
            <p:nvPr/>
          </p:nvPicPr>
          <p:blipFill>
            <a:blip r:embed="rId61" cstate="email">
              <a:extLst>
                <a:ext uri="{28A0092B-C50C-407E-A947-70E740481C1C}">
                  <a14:useLocalDpi xmlns:a14="http://schemas.microsoft.com/office/drawing/2010/main"/>
                </a:ext>
                <a:ext uri="{96DAC541-7B7A-43D3-8B79-37D633B846F1}">
                  <asvg:svgBlip xmlns:asvg="http://schemas.microsoft.com/office/drawing/2016/SVG/main" r:embed="rId62"/>
                </a:ext>
              </a:extLst>
            </a:blip>
            <a:srcRect/>
            <a:stretch/>
          </p:blipFill>
          <p:spPr>
            <a:xfrm>
              <a:off x="11128303" y="3501263"/>
              <a:ext cx="504000" cy="504000"/>
            </a:xfrm>
            <a:prstGeom prst="rect">
              <a:avLst/>
            </a:prstGeom>
          </p:spPr>
        </p:pic>
      </p:grpSp>
      <p:pic>
        <p:nvPicPr>
          <p:cNvPr id="60" name="Grafik 39">
            <a:extLst>
              <a:ext uri="{FF2B5EF4-FFF2-40B4-BE49-F238E27FC236}">
                <a16:creationId xmlns:a16="http://schemas.microsoft.com/office/drawing/2014/main" id="{2962CD7F-4366-766C-7817-8D6B8E150F2B}"/>
              </a:ext>
            </a:extLst>
          </p:cNvPr>
          <p:cNvPicPr>
            <a:picLocks noChangeAspect="1"/>
          </p:cNvPicPr>
          <p:nvPr/>
        </p:nvPicPr>
        <p:blipFill>
          <a:blip r:embed="rId63" cstate="email">
            <a:extLst>
              <a:ext uri="{28A0092B-C50C-407E-A947-70E740481C1C}">
                <a14:useLocalDpi xmlns:a14="http://schemas.microsoft.com/office/drawing/2010/main"/>
              </a:ext>
              <a:ext uri="{96DAC541-7B7A-43D3-8B79-37D633B846F1}">
                <asvg:svgBlip xmlns:asvg="http://schemas.microsoft.com/office/drawing/2016/SVG/main" r:embed="rId64"/>
              </a:ext>
            </a:extLst>
          </a:blip>
          <a:srcRect/>
          <a:stretch/>
        </p:blipFill>
        <p:spPr>
          <a:xfrm>
            <a:off x="2461383" y="4495176"/>
            <a:ext cx="504000" cy="504000"/>
          </a:xfrm>
          <a:prstGeom prst="rect">
            <a:avLst/>
          </a:prstGeom>
        </p:spPr>
      </p:pic>
      <p:pic>
        <p:nvPicPr>
          <p:cNvPr id="61" name="Grafik 40">
            <a:extLst>
              <a:ext uri="{FF2B5EF4-FFF2-40B4-BE49-F238E27FC236}">
                <a16:creationId xmlns:a16="http://schemas.microsoft.com/office/drawing/2014/main" id="{32BA36C5-C270-D545-0B2B-4B917636BE9C}"/>
              </a:ext>
            </a:extLst>
          </p:cNvPr>
          <p:cNvPicPr>
            <a:picLocks noChangeAspect="1"/>
          </p:cNvPicPr>
          <p:nvPr/>
        </p:nvPicPr>
        <p:blipFill>
          <a:blip r:embed="rId65" cstate="email">
            <a:extLst>
              <a:ext uri="{28A0092B-C50C-407E-A947-70E740481C1C}">
                <a14:useLocalDpi xmlns:a14="http://schemas.microsoft.com/office/drawing/2010/main"/>
              </a:ext>
              <a:ext uri="{96DAC541-7B7A-43D3-8B79-37D633B846F1}">
                <asvg:svgBlip xmlns:asvg="http://schemas.microsoft.com/office/drawing/2016/SVG/main" r:embed="rId66"/>
              </a:ext>
            </a:extLst>
          </a:blip>
          <a:srcRect/>
          <a:stretch/>
        </p:blipFill>
        <p:spPr>
          <a:xfrm>
            <a:off x="3423270" y="4495176"/>
            <a:ext cx="504000" cy="504000"/>
          </a:xfrm>
          <a:prstGeom prst="rect">
            <a:avLst/>
          </a:prstGeom>
        </p:spPr>
      </p:pic>
      <p:pic>
        <p:nvPicPr>
          <p:cNvPr id="62" name="Grafik 41">
            <a:extLst>
              <a:ext uri="{FF2B5EF4-FFF2-40B4-BE49-F238E27FC236}">
                <a16:creationId xmlns:a16="http://schemas.microsoft.com/office/drawing/2014/main" id="{9FAB6759-B2CA-9C75-147C-1E644E220DF3}"/>
              </a:ext>
            </a:extLst>
          </p:cNvPr>
          <p:cNvPicPr>
            <a:picLocks noChangeAspect="1"/>
          </p:cNvPicPr>
          <p:nvPr/>
        </p:nvPicPr>
        <p:blipFill>
          <a:blip r:embed="rId67" cstate="email">
            <a:extLst>
              <a:ext uri="{28A0092B-C50C-407E-A947-70E740481C1C}">
                <a14:useLocalDpi xmlns:a14="http://schemas.microsoft.com/office/drawing/2010/main"/>
              </a:ext>
              <a:ext uri="{96DAC541-7B7A-43D3-8B79-37D633B846F1}">
                <asvg:svgBlip xmlns:asvg="http://schemas.microsoft.com/office/drawing/2016/SVG/main" r:embed="rId68"/>
              </a:ext>
            </a:extLst>
          </a:blip>
          <a:srcRect/>
          <a:stretch/>
        </p:blipFill>
        <p:spPr>
          <a:xfrm>
            <a:off x="4385157" y="4495176"/>
            <a:ext cx="504000" cy="504000"/>
          </a:xfrm>
          <a:prstGeom prst="rect">
            <a:avLst/>
          </a:prstGeom>
        </p:spPr>
      </p:pic>
      <p:pic>
        <p:nvPicPr>
          <p:cNvPr id="63" name="Grafik 42">
            <a:extLst>
              <a:ext uri="{FF2B5EF4-FFF2-40B4-BE49-F238E27FC236}">
                <a16:creationId xmlns:a16="http://schemas.microsoft.com/office/drawing/2014/main" id="{0A47CC54-26D3-D620-6C63-DE0804FAB2B9}"/>
              </a:ext>
            </a:extLst>
          </p:cNvPr>
          <p:cNvPicPr>
            <a:picLocks noChangeAspect="1"/>
          </p:cNvPicPr>
          <p:nvPr/>
        </p:nvPicPr>
        <p:blipFill>
          <a:blip r:embed="rId69" cstate="email">
            <a:extLst>
              <a:ext uri="{28A0092B-C50C-407E-A947-70E740481C1C}">
                <a14:useLocalDpi xmlns:a14="http://schemas.microsoft.com/office/drawing/2010/main"/>
              </a:ext>
              <a:ext uri="{96DAC541-7B7A-43D3-8B79-37D633B846F1}">
                <asvg:svgBlip xmlns:asvg="http://schemas.microsoft.com/office/drawing/2016/SVG/main" r:embed="rId70"/>
              </a:ext>
            </a:extLst>
          </a:blip>
          <a:srcRect/>
          <a:stretch/>
        </p:blipFill>
        <p:spPr>
          <a:xfrm>
            <a:off x="5347044" y="4495176"/>
            <a:ext cx="504000" cy="504000"/>
          </a:xfrm>
          <a:prstGeom prst="rect">
            <a:avLst/>
          </a:prstGeom>
        </p:spPr>
      </p:pic>
      <p:pic>
        <p:nvPicPr>
          <p:cNvPr id="64" name="Grafik 43">
            <a:extLst>
              <a:ext uri="{FF2B5EF4-FFF2-40B4-BE49-F238E27FC236}">
                <a16:creationId xmlns:a16="http://schemas.microsoft.com/office/drawing/2014/main" id="{957218CF-1417-411E-BF72-023AAA6F2CB4}"/>
              </a:ext>
            </a:extLst>
          </p:cNvPr>
          <p:cNvPicPr>
            <a:picLocks noChangeAspect="1"/>
          </p:cNvPicPr>
          <p:nvPr/>
        </p:nvPicPr>
        <p:blipFill>
          <a:blip r:embed="rId71" cstate="email">
            <a:extLst>
              <a:ext uri="{28A0092B-C50C-407E-A947-70E740481C1C}">
                <a14:useLocalDpi xmlns:a14="http://schemas.microsoft.com/office/drawing/2010/main"/>
              </a:ext>
              <a:ext uri="{96DAC541-7B7A-43D3-8B79-37D633B846F1}">
                <asvg:svgBlip xmlns:asvg="http://schemas.microsoft.com/office/drawing/2016/SVG/main" r:embed="rId72"/>
              </a:ext>
            </a:extLst>
          </a:blip>
          <a:srcRect/>
          <a:stretch/>
        </p:blipFill>
        <p:spPr>
          <a:xfrm>
            <a:off x="6308931" y="4495176"/>
            <a:ext cx="504000" cy="504000"/>
          </a:xfrm>
          <a:prstGeom prst="rect">
            <a:avLst/>
          </a:prstGeom>
        </p:spPr>
      </p:pic>
      <p:pic>
        <p:nvPicPr>
          <p:cNvPr id="65" name="Grafik 44">
            <a:extLst>
              <a:ext uri="{FF2B5EF4-FFF2-40B4-BE49-F238E27FC236}">
                <a16:creationId xmlns:a16="http://schemas.microsoft.com/office/drawing/2014/main" id="{45DE8E59-2A5E-4D51-888C-31D4D8D8743E}"/>
              </a:ext>
            </a:extLst>
          </p:cNvPr>
          <p:cNvPicPr>
            <a:picLocks noChangeAspect="1"/>
          </p:cNvPicPr>
          <p:nvPr/>
        </p:nvPicPr>
        <p:blipFill>
          <a:blip r:embed="rId73" cstate="email">
            <a:extLst>
              <a:ext uri="{28A0092B-C50C-407E-A947-70E740481C1C}">
                <a14:useLocalDpi xmlns:a14="http://schemas.microsoft.com/office/drawing/2010/main"/>
              </a:ext>
              <a:ext uri="{96DAC541-7B7A-43D3-8B79-37D633B846F1}">
                <asvg:svgBlip xmlns:asvg="http://schemas.microsoft.com/office/drawing/2016/SVG/main" r:embed="rId74"/>
              </a:ext>
            </a:extLst>
          </a:blip>
          <a:srcRect/>
          <a:stretch/>
        </p:blipFill>
        <p:spPr>
          <a:xfrm>
            <a:off x="7270818" y="4495176"/>
            <a:ext cx="504000" cy="504000"/>
          </a:xfrm>
          <a:prstGeom prst="rect">
            <a:avLst/>
          </a:prstGeom>
        </p:spPr>
      </p:pic>
      <p:pic>
        <p:nvPicPr>
          <p:cNvPr id="66" name="Grafik 45">
            <a:extLst>
              <a:ext uri="{FF2B5EF4-FFF2-40B4-BE49-F238E27FC236}">
                <a16:creationId xmlns:a16="http://schemas.microsoft.com/office/drawing/2014/main" id="{8C0A6C5F-0654-EE12-4D57-9BE68D83C8F0}"/>
              </a:ext>
            </a:extLst>
          </p:cNvPr>
          <p:cNvPicPr>
            <a:picLocks noChangeAspect="1"/>
          </p:cNvPicPr>
          <p:nvPr/>
        </p:nvPicPr>
        <p:blipFill>
          <a:blip r:embed="rId75" cstate="email">
            <a:extLst>
              <a:ext uri="{28A0092B-C50C-407E-A947-70E740481C1C}">
                <a14:useLocalDpi xmlns:a14="http://schemas.microsoft.com/office/drawing/2010/main"/>
              </a:ext>
              <a:ext uri="{96DAC541-7B7A-43D3-8B79-37D633B846F1}">
                <asvg:svgBlip xmlns:asvg="http://schemas.microsoft.com/office/drawing/2016/SVG/main" r:embed="rId76"/>
              </a:ext>
            </a:extLst>
          </a:blip>
          <a:srcRect/>
          <a:stretch/>
        </p:blipFill>
        <p:spPr>
          <a:xfrm>
            <a:off x="8232705" y="4495176"/>
            <a:ext cx="504000" cy="504000"/>
          </a:xfrm>
          <a:prstGeom prst="rect">
            <a:avLst/>
          </a:prstGeom>
        </p:spPr>
      </p:pic>
      <p:pic>
        <p:nvPicPr>
          <p:cNvPr id="67" name="Grafik 46">
            <a:extLst>
              <a:ext uri="{FF2B5EF4-FFF2-40B4-BE49-F238E27FC236}">
                <a16:creationId xmlns:a16="http://schemas.microsoft.com/office/drawing/2014/main" id="{D18D332D-002C-BE0A-D0B9-37D703CF4D80}"/>
              </a:ext>
            </a:extLst>
          </p:cNvPr>
          <p:cNvPicPr>
            <a:picLocks noChangeAspect="1"/>
          </p:cNvPicPr>
          <p:nvPr/>
        </p:nvPicPr>
        <p:blipFill>
          <a:blip r:embed="rId77" cstate="email">
            <a:extLst>
              <a:ext uri="{28A0092B-C50C-407E-A947-70E740481C1C}">
                <a14:useLocalDpi xmlns:a14="http://schemas.microsoft.com/office/drawing/2010/main"/>
              </a:ext>
              <a:ext uri="{96DAC541-7B7A-43D3-8B79-37D633B846F1}">
                <asvg:svgBlip xmlns:asvg="http://schemas.microsoft.com/office/drawing/2016/SVG/main" r:embed="rId78"/>
              </a:ext>
            </a:extLst>
          </a:blip>
          <a:srcRect/>
          <a:stretch/>
        </p:blipFill>
        <p:spPr>
          <a:xfrm>
            <a:off x="9194592" y="4495176"/>
            <a:ext cx="504000" cy="504000"/>
          </a:xfrm>
          <a:prstGeom prst="rect">
            <a:avLst/>
          </a:prstGeom>
        </p:spPr>
      </p:pic>
      <p:pic>
        <p:nvPicPr>
          <p:cNvPr id="68" name="Grafik 47">
            <a:extLst>
              <a:ext uri="{FF2B5EF4-FFF2-40B4-BE49-F238E27FC236}">
                <a16:creationId xmlns:a16="http://schemas.microsoft.com/office/drawing/2014/main" id="{0DD0D8EB-7DDA-9284-E0F4-9932F9FB29C3}"/>
              </a:ext>
            </a:extLst>
          </p:cNvPr>
          <p:cNvPicPr>
            <a:picLocks noChangeAspect="1"/>
          </p:cNvPicPr>
          <p:nvPr/>
        </p:nvPicPr>
        <p:blipFill>
          <a:blip r:embed="rId79" cstate="email">
            <a:extLst>
              <a:ext uri="{28A0092B-C50C-407E-A947-70E740481C1C}">
                <a14:useLocalDpi xmlns:a14="http://schemas.microsoft.com/office/drawing/2010/main"/>
              </a:ext>
              <a:ext uri="{96DAC541-7B7A-43D3-8B79-37D633B846F1}">
                <asvg:svgBlip xmlns:asvg="http://schemas.microsoft.com/office/drawing/2016/SVG/main" r:embed="rId80"/>
              </a:ext>
            </a:extLst>
          </a:blip>
          <a:srcRect/>
          <a:stretch/>
        </p:blipFill>
        <p:spPr>
          <a:xfrm>
            <a:off x="10156479" y="4495176"/>
            <a:ext cx="504000" cy="504000"/>
          </a:xfrm>
          <a:prstGeom prst="rect">
            <a:avLst/>
          </a:prstGeom>
        </p:spPr>
      </p:pic>
      <p:pic>
        <p:nvPicPr>
          <p:cNvPr id="69" name="Grafik 48">
            <a:extLst>
              <a:ext uri="{FF2B5EF4-FFF2-40B4-BE49-F238E27FC236}">
                <a16:creationId xmlns:a16="http://schemas.microsoft.com/office/drawing/2014/main" id="{4FADF0D9-6B3E-8A0B-DEDC-419A1ECF3577}"/>
              </a:ext>
            </a:extLst>
          </p:cNvPr>
          <p:cNvPicPr>
            <a:picLocks noChangeAspect="1"/>
          </p:cNvPicPr>
          <p:nvPr/>
        </p:nvPicPr>
        <p:blipFill>
          <a:blip r:embed="rId81" cstate="email">
            <a:extLst>
              <a:ext uri="{28A0092B-C50C-407E-A947-70E740481C1C}">
                <a14:useLocalDpi xmlns:a14="http://schemas.microsoft.com/office/drawing/2010/main"/>
              </a:ext>
              <a:ext uri="{96DAC541-7B7A-43D3-8B79-37D633B846F1}">
                <asvg:svgBlip xmlns:asvg="http://schemas.microsoft.com/office/drawing/2016/SVG/main" r:embed="rId82"/>
              </a:ext>
            </a:extLst>
          </a:blip>
          <a:srcRect/>
          <a:stretch/>
        </p:blipFill>
        <p:spPr>
          <a:xfrm>
            <a:off x="11118363" y="4495176"/>
            <a:ext cx="504000" cy="504000"/>
          </a:xfrm>
          <a:prstGeom prst="rect">
            <a:avLst/>
          </a:prstGeom>
        </p:spPr>
      </p:pic>
      <p:pic>
        <p:nvPicPr>
          <p:cNvPr id="70" name="Grafik 50">
            <a:extLst>
              <a:ext uri="{FF2B5EF4-FFF2-40B4-BE49-F238E27FC236}">
                <a16:creationId xmlns:a16="http://schemas.microsoft.com/office/drawing/2014/main" id="{B6F7F06A-090F-637C-4EBC-07388ADDF923}"/>
              </a:ext>
            </a:extLst>
          </p:cNvPr>
          <p:cNvPicPr>
            <a:picLocks noChangeAspect="1"/>
          </p:cNvPicPr>
          <p:nvPr/>
        </p:nvPicPr>
        <p:blipFill>
          <a:blip r:embed="rId83" cstate="email">
            <a:extLst>
              <a:ext uri="{28A0092B-C50C-407E-A947-70E740481C1C}">
                <a14:useLocalDpi xmlns:a14="http://schemas.microsoft.com/office/drawing/2010/main"/>
              </a:ext>
              <a:ext uri="{96DAC541-7B7A-43D3-8B79-37D633B846F1}">
                <asvg:svgBlip xmlns:asvg="http://schemas.microsoft.com/office/drawing/2016/SVG/main" r:embed="rId84"/>
              </a:ext>
            </a:extLst>
          </a:blip>
          <a:srcRect/>
          <a:stretch/>
        </p:blipFill>
        <p:spPr>
          <a:xfrm>
            <a:off x="2459038" y="5519048"/>
            <a:ext cx="504000" cy="504000"/>
          </a:xfrm>
          <a:prstGeom prst="rect">
            <a:avLst/>
          </a:prstGeom>
        </p:spPr>
      </p:pic>
      <p:pic>
        <p:nvPicPr>
          <p:cNvPr id="71" name="Grafik 51">
            <a:extLst>
              <a:ext uri="{FF2B5EF4-FFF2-40B4-BE49-F238E27FC236}">
                <a16:creationId xmlns:a16="http://schemas.microsoft.com/office/drawing/2014/main" id="{A64872B5-BC19-175A-73F1-7BFDC98381A1}"/>
              </a:ext>
            </a:extLst>
          </p:cNvPr>
          <p:cNvPicPr>
            <a:picLocks noChangeAspect="1"/>
          </p:cNvPicPr>
          <p:nvPr/>
        </p:nvPicPr>
        <p:blipFill>
          <a:blip r:embed="rId85" cstate="email">
            <a:extLst>
              <a:ext uri="{28A0092B-C50C-407E-A947-70E740481C1C}">
                <a14:useLocalDpi xmlns:a14="http://schemas.microsoft.com/office/drawing/2010/main"/>
              </a:ext>
              <a:ext uri="{96DAC541-7B7A-43D3-8B79-37D633B846F1}">
                <asvg:svgBlip xmlns:asvg="http://schemas.microsoft.com/office/drawing/2016/SVG/main" r:embed="rId86"/>
              </a:ext>
            </a:extLst>
          </a:blip>
          <a:srcRect/>
          <a:stretch/>
        </p:blipFill>
        <p:spPr>
          <a:xfrm>
            <a:off x="3420925" y="5519048"/>
            <a:ext cx="504000" cy="504000"/>
          </a:xfrm>
          <a:prstGeom prst="rect">
            <a:avLst/>
          </a:prstGeom>
        </p:spPr>
      </p:pic>
      <p:pic>
        <p:nvPicPr>
          <p:cNvPr id="72" name="Grafik 52">
            <a:extLst>
              <a:ext uri="{FF2B5EF4-FFF2-40B4-BE49-F238E27FC236}">
                <a16:creationId xmlns:a16="http://schemas.microsoft.com/office/drawing/2014/main" id="{9E4B1294-1ABB-169B-1ADD-2684333D3652}"/>
              </a:ext>
            </a:extLst>
          </p:cNvPr>
          <p:cNvPicPr>
            <a:picLocks noChangeAspect="1"/>
          </p:cNvPicPr>
          <p:nvPr/>
        </p:nvPicPr>
        <p:blipFill>
          <a:blip r:embed="rId87" cstate="email">
            <a:extLst>
              <a:ext uri="{28A0092B-C50C-407E-A947-70E740481C1C}">
                <a14:useLocalDpi xmlns:a14="http://schemas.microsoft.com/office/drawing/2010/main"/>
              </a:ext>
              <a:ext uri="{96DAC541-7B7A-43D3-8B79-37D633B846F1}">
                <asvg:svgBlip xmlns:asvg="http://schemas.microsoft.com/office/drawing/2016/SVG/main" r:embed="rId88"/>
              </a:ext>
            </a:extLst>
          </a:blip>
          <a:srcRect/>
          <a:stretch/>
        </p:blipFill>
        <p:spPr>
          <a:xfrm>
            <a:off x="4382812" y="5519048"/>
            <a:ext cx="504000" cy="504000"/>
          </a:xfrm>
          <a:prstGeom prst="rect">
            <a:avLst/>
          </a:prstGeom>
        </p:spPr>
      </p:pic>
      <p:pic>
        <p:nvPicPr>
          <p:cNvPr id="73" name="Grafik 53">
            <a:extLst>
              <a:ext uri="{FF2B5EF4-FFF2-40B4-BE49-F238E27FC236}">
                <a16:creationId xmlns:a16="http://schemas.microsoft.com/office/drawing/2014/main" id="{DABAAAE3-D021-4F07-5207-942FF66D6F44}"/>
              </a:ext>
            </a:extLst>
          </p:cNvPr>
          <p:cNvPicPr>
            <a:picLocks noChangeAspect="1"/>
          </p:cNvPicPr>
          <p:nvPr/>
        </p:nvPicPr>
        <p:blipFill>
          <a:blip r:embed="rId89" cstate="email">
            <a:extLst>
              <a:ext uri="{28A0092B-C50C-407E-A947-70E740481C1C}">
                <a14:useLocalDpi xmlns:a14="http://schemas.microsoft.com/office/drawing/2010/main"/>
              </a:ext>
              <a:ext uri="{96DAC541-7B7A-43D3-8B79-37D633B846F1}">
                <asvg:svgBlip xmlns:asvg="http://schemas.microsoft.com/office/drawing/2016/SVG/main" r:embed="rId90"/>
              </a:ext>
            </a:extLst>
          </a:blip>
          <a:srcRect/>
          <a:stretch/>
        </p:blipFill>
        <p:spPr>
          <a:xfrm>
            <a:off x="5344699" y="5519048"/>
            <a:ext cx="504000" cy="504000"/>
          </a:xfrm>
          <a:prstGeom prst="rect">
            <a:avLst/>
          </a:prstGeom>
        </p:spPr>
      </p:pic>
      <p:pic>
        <p:nvPicPr>
          <p:cNvPr id="74" name="Grafik 54">
            <a:extLst>
              <a:ext uri="{FF2B5EF4-FFF2-40B4-BE49-F238E27FC236}">
                <a16:creationId xmlns:a16="http://schemas.microsoft.com/office/drawing/2014/main" id="{0B9DD40F-56BA-DB18-4F3B-6B06ECE3E12D}"/>
              </a:ext>
            </a:extLst>
          </p:cNvPr>
          <p:cNvPicPr>
            <a:picLocks noChangeAspect="1"/>
          </p:cNvPicPr>
          <p:nvPr/>
        </p:nvPicPr>
        <p:blipFill>
          <a:blip r:embed="rId91" cstate="email">
            <a:extLst>
              <a:ext uri="{28A0092B-C50C-407E-A947-70E740481C1C}">
                <a14:useLocalDpi xmlns:a14="http://schemas.microsoft.com/office/drawing/2010/main"/>
              </a:ext>
              <a:ext uri="{96DAC541-7B7A-43D3-8B79-37D633B846F1}">
                <asvg:svgBlip xmlns:asvg="http://schemas.microsoft.com/office/drawing/2016/SVG/main" r:embed="rId92"/>
              </a:ext>
            </a:extLst>
          </a:blip>
          <a:srcRect/>
          <a:stretch/>
        </p:blipFill>
        <p:spPr>
          <a:xfrm>
            <a:off x="6306586" y="5519048"/>
            <a:ext cx="504000" cy="504000"/>
          </a:xfrm>
          <a:prstGeom prst="rect">
            <a:avLst/>
          </a:prstGeom>
        </p:spPr>
      </p:pic>
      <p:pic>
        <p:nvPicPr>
          <p:cNvPr id="75" name="Grafik 55">
            <a:extLst>
              <a:ext uri="{FF2B5EF4-FFF2-40B4-BE49-F238E27FC236}">
                <a16:creationId xmlns:a16="http://schemas.microsoft.com/office/drawing/2014/main" id="{6D29C41E-0D79-8422-4D35-AB86449B1981}"/>
              </a:ext>
            </a:extLst>
          </p:cNvPr>
          <p:cNvPicPr>
            <a:picLocks noChangeAspect="1"/>
          </p:cNvPicPr>
          <p:nvPr/>
        </p:nvPicPr>
        <p:blipFill>
          <a:blip r:embed="rId93" cstate="email">
            <a:extLst>
              <a:ext uri="{28A0092B-C50C-407E-A947-70E740481C1C}">
                <a14:useLocalDpi xmlns:a14="http://schemas.microsoft.com/office/drawing/2010/main"/>
              </a:ext>
              <a:ext uri="{96DAC541-7B7A-43D3-8B79-37D633B846F1}">
                <asvg:svgBlip xmlns:asvg="http://schemas.microsoft.com/office/drawing/2016/SVG/main" r:embed="rId94"/>
              </a:ext>
            </a:extLst>
          </a:blip>
          <a:srcRect/>
          <a:stretch/>
        </p:blipFill>
        <p:spPr>
          <a:xfrm>
            <a:off x="7268473" y="5519048"/>
            <a:ext cx="504000" cy="504000"/>
          </a:xfrm>
          <a:prstGeom prst="rect">
            <a:avLst/>
          </a:prstGeom>
        </p:spPr>
      </p:pic>
      <p:pic>
        <p:nvPicPr>
          <p:cNvPr id="76" name="Grafik 56">
            <a:extLst>
              <a:ext uri="{FF2B5EF4-FFF2-40B4-BE49-F238E27FC236}">
                <a16:creationId xmlns:a16="http://schemas.microsoft.com/office/drawing/2014/main" id="{6900667C-50A7-E827-D8A6-DF7522BE8863}"/>
              </a:ext>
            </a:extLst>
          </p:cNvPr>
          <p:cNvPicPr>
            <a:picLocks noChangeAspect="1"/>
          </p:cNvPicPr>
          <p:nvPr/>
        </p:nvPicPr>
        <p:blipFill>
          <a:blip r:embed="rId95" cstate="email">
            <a:extLst>
              <a:ext uri="{28A0092B-C50C-407E-A947-70E740481C1C}">
                <a14:useLocalDpi xmlns:a14="http://schemas.microsoft.com/office/drawing/2010/main"/>
              </a:ext>
              <a:ext uri="{96DAC541-7B7A-43D3-8B79-37D633B846F1}">
                <asvg:svgBlip xmlns:asvg="http://schemas.microsoft.com/office/drawing/2016/SVG/main" r:embed="rId96"/>
              </a:ext>
            </a:extLst>
          </a:blip>
          <a:srcRect/>
          <a:stretch/>
        </p:blipFill>
        <p:spPr>
          <a:xfrm>
            <a:off x="8230360" y="5519048"/>
            <a:ext cx="504000" cy="504000"/>
          </a:xfrm>
          <a:prstGeom prst="rect">
            <a:avLst/>
          </a:prstGeom>
        </p:spPr>
      </p:pic>
      <p:pic>
        <p:nvPicPr>
          <p:cNvPr id="77" name="Grafik 57">
            <a:extLst>
              <a:ext uri="{FF2B5EF4-FFF2-40B4-BE49-F238E27FC236}">
                <a16:creationId xmlns:a16="http://schemas.microsoft.com/office/drawing/2014/main" id="{2CB4C96F-674A-7CCA-1AC0-3ADC74746BBA}"/>
              </a:ext>
            </a:extLst>
          </p:cNvPr>
          <p:cNvPicPr>
            <a:picLocks noChangeAspect="1"/>
          </p:cNvPicPr>
          <p:nvPr/>
        </p:nvPicPr>
        <p:blipFill>
          <a:blip r:embed="rId97" cstate="email">
            <a:extLst>
              <a:ext uri="{28A0092B-C50C-407E-A947-70E740481C1C}">
                <a14:useLocalDpi xmlns:a14="http://schemas.microsoft.com/office/drawing/2010/main"/>
              </a:ext>
              <a:ext uri="{96DAC541-7B7A-43D3-8B79-37D633B846F1}">
                <asvg:svgBlip xmlns:asvg="http://schemas.microsoft.com/office/drawing/2016/SVG/main" r:embed="rId98"/>
              </a:ext>
            </a:extLst>
          </a:blip>
          <a:srcRect/>
          <a:stretch/>
        </p:blipFill>
        <p:spPr>
          <a:xfrm>
            <a:off x="9192247" y="5519048"/>
            <a:ext cx="504000" cy="504000"/>
          </a:xfrm>
          <a:prstGeom prst="rect">
            <a:avLst/>
          </a:prstGeom>
        </p:spPr>
      </p:pic>
      <p:pic>
        <p:nvPicPr>
          <p:cNvPr id="78" name="Grafik 58">
            <a:extLst>
              <a:ext uri="{FF2B5EF4-FFF2-40B4-BE49-F238E27FC236}">
                <a16:creationId xmlns:a16="http://schemas.microsoft.com/office/drawing/2014/main" id="{3A1D10D1-A695-533A-D6AB-07CA4F1E1C94}"/>
              </a:ext>
            </a:extLst>
          </p:cNvPr>
          <p:cNvPicPr>
            <a:picLocks noChangeAspect="1"/>
          </p:cNvPicPr>
          <p:nvPr/>
        </p:nvPicPr>
        <p:blipFill>
          <a:blip r:embed="rId99" cstate="email">
            <a:extLst>
              <a:ext uri="{28A0092B-C50C-407E-A947-70E740481C1C}">
                <a14:useLocalDpi xmlns:a14="http://schemas.microsoft.com/office/drawing/2010/main"/>
              </a:ext>
              <a:ext uri="{96DAC541-7B7A-43D3-8B79-37D633B846F1}">
                <asvg:svgBlip xmlns:asvg="http://schemas.microsoft.com/office/drawing/2016/SVG/main" r:embed="rId100"/>
              </a:ext>
            </a:extLst>
          </a:blip>
          <a:srcRect/>
          <a:stretch/>
        </p:blipFill>
        <p:spPr>
          <a:xfrm>
            <a:off x="10154134" y="5519048"/>
            <a:ext cx="504000" cy="504000"/>
          </a:xfrm>
          <a:prstGeom prst="rect">
            <a:avLst/>
          </a:prstGeom>
        </p:spPr>
      </p:pic>
      <p:pic>
        <p:nvPicPr>
          <p:cNvPr id="79" name="Grafik 59">
            <a:extLst>
              <a:ext uri="{FF2B5EF4-FFF2-40B4-BE49-F238E27FC236}">
                <a16:creationId xmlns:a16="http://schemas.microsoft.com/office/drawing/2014/main" id="{C01CC8CD-4B05-1220-9BA3-1949DC589B96}"/>
              </a:ext>
            </a:extLst>
          </p:cNvPr>
          <p:cNvPicPr>
            <a:picLocks noChangeAspect="1"/>
          </p:cNvPicPr>
          <p:nvPr/>
        </p:nvPicPr>
        <p:blipFill>
          <a:blip r:embed="rId101" cstate="email">
            <a:extLst>
              <a:ext uri="{28A0092B-C50C-407E-A947-70E740481C1C}">
                <a14:useLocalDpi xmlns:a14="http://schemas.microsoft.com/office/drawing/2010/main"/>
              </a:ext>
              <a:ext uri="{96DAC541-7B7A-43D3-8B79-37D633B846F1}">
                <asvg:svgBlip xmlns:asvg="http://schemas.microsoft.com/office/drawing/2016/SVG/main" r:embed="rId102"/>
              </a:ext>
            </a:extLst>
          </a:blip>
          <a:srcRect/>
          <a:stretch/>
        </p:blipFill>
        <p:spPr>
          <a:xfrm>
            <a:off x="11116018" y="5519048"/>
            <a:ext cx="504000" cy="504000"/>
          </a:xfrm>
          <a:prstGeom prst="rect">
            <a:avLst/>
          </a:prstGeom>
        </p:spPr>
      </p:pic>
    </p:spTree>
    <p:extLst>
      <p:ext uri="{BB962C8B-B14F-4D97-AF65-F5344CB8AC3E}">
        <p14:creationId xmlns:p14="http://schemas.microsoft.com/office/powerpoint/2010/main" val="2378140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7FFB40D-A410-E093-9816-104B79E91C88}"/>
              </a:ext>
            </a:extLst>
          </p:cNvPr>
          <p:cNvSpPr>
            <a:spLocks noGrp="1"/>
          </p:cNvSpPr>
          <p:nvPr>
            <p:ph type="title"/>
          </p:nvPr>
        </p:nvSpPr>
        <p:spPr>
          <a:xfrm>
            <a:off x="587375" y="476251"/>
            <a:ext cx="11017250" cy="865188"/>
          </a:xfrm>
        </p:spPr>
        <p:txBody>
          <a:bodyPr/>
          <a:lstStyle/>
          <a:p>
            <a:r>
              <a:rPr lang="en-GB" dirty="0"/>
              <a:t>t</a:t>
            </a:r>
            <a:r>
              <a:rPr lang="en-NO" dirty="0"/>
              <a:t>woday icons (2/2)</a:t>
            </a:r>
          </a:p>
        </p:txBody>
      </p:sp>
      <p:sp>
        <p:nvSpPr>
          <p:cNvPr id="28" name="Pladsholder til indhold 3">
            <a:extLst>
              <a:ext uri="{FF2B5EF4-FFF2-40B4-BE49-F238E27FC236}">
                <a16:creationId xmlns:a16="http://schemas.microsoft.com/office/drawing/2014/main" id="{9464155F-1DDB-990F-B62B-FD385DA52FE9}"/>
              </a:ext>
            </a:extLst>
          </p:cNvPr>
          <p:cNvSpPr txBox="1">
            <a:spLocks/>
          </p:cNvSpPr>
          <p:nvPr/>
        </p:nvSpPr>
        <p:spPr>
          <a:xfrm>
            <a:off x="587375" y="1484314"/>
            <a:ext cx="1655764" cy="4392612"/>
          </a:xfrm>
          <a:prstGeom prst="rect">
            <a:avLst/>
          </a:prstGeom>
        </p:spPr>
        <p:txBody>
          <a:bodyPr vert="horz" lIns="0" tIns="0" rIns="0" bIns="0" rtlCol="0">
            <a:noAutofit/>
          </a:bodyPr>
          <a:lstStyle>
            <a:lvl1pPr marL="285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1pPr>
            <a:lvl2pPr marL="7393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2pPr>
            <a:lvl3pPr marL="12001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3pPr>
            <a:lvl4pPr marL="16537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4pPr>
            <a:lvl5pPr marL="2114550" indent="-285750" algn="l" defTabSz="914400" rtl="0" eaLnBrk="1" latinLnBrk="0" hangingPunct="1">
              <a:lnSpc>
                <a:spcPct val="110000"/>
              </a:lnSpc>
              <a:spcBef>
                <a:spcPts val="0"/>
              </a:spcBef>
              <a:spcAft>
                <a:spcPts val="0"/>
              </a:spcAft>
              <a:buClr>
                <a:schemeClr val="tx1"/>
              </a:buClr>
              <a:buFont typeface="Arial" panose="020B0604020202020204" pitchFamily="34" charset="0"/>
              <a:buChar char="•"/>
              <a:defRPr sz="1600" b="0" i="0" kern="1200">
                <a:solidFill>
                  <a:srgbClr val="171717"/>
                </a:solidFill>
                <a:latin typeface="+mn-lt"/>
                <a:ea typeface="Yu Gothic Light" panose="020B03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buFont typeface="Arial" panose="020B0604020202020204" pitchFamily="34" charset="0"/>
              <a:buNone/>
            </a:pPr>
            <a:r>
              <a:rPr lang="da-DK"/>
              <a:t>Copy/paste </a:t>
            </a:r>
            <a:br>
              <a:rPr lang="da-DK"/>
            </a:br>
            <a:r>
              <a:rPr lang="da-DK"/>
              <a:t>icons to your presentation.</a:t>
            </a:r>
            <a:endParaRPr lang="da-DK" dirty="0"/>
          </a:p>
        </p:txBody>
      </p:sp>
      <p:pic>
        <p:nvPicPr>
          <p:cNvPr id="2" name="Grafik 4">
            <a:extLst>
              <a:ext uri="{FF2B5EF4-FFF2-40B4-BE49-F238E27FC236}">
                <a16:creationId xmlns:a16="http://schemas.microsoft.com/office/drawing/2014/main" id="{CB421128-C0A3-DBD4-720C-ACC06C6E0BF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471323" y="1485138"/>
            <a:ext cx="504000" cy="504000"/>
          </a:xfrm>
          <a:prstGeom prst="rect">
            <a:avLst/>
          </a:prstGeom>
        </p:spPr>
      </p:pic>
      <p:pic>
        <p:nvPicPr>
          <p:cNvPr id="3" name="Grafik 5">
            <a:extLst>
              <a:ext uri="{FF2B5EF4-FFF2-40B4-BE49-F238E27FC236}">
                <a16:creationId xmlns:a16="http://schemas.microsoft.com/office/drawing/2014/main" id="{C645BA84-96AA-4CF6-2F77-D64DF58280FD}"/>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3429375" y="1485138"/>
            <a:ext cx="504000" cy="504000"/>
          </a:xfrm>
          <a:prstGeom prst="rect">
            <a:avLst/>
          </a:prstGeom>
        </p:spPr>
      </p:pic>
      <p:pic>
        <p:nvPicPr>
          <p:cNvPr id="4" name="Grafik 6">
            <a:extLst>
              <a:ext uri="{FF2B5EF4-FFF2-40B4-BE49-F238E27FC236}">
                <a16:creationId xmlns:a16="http://schemas.microsoft.com/office/drawing/2014/main" id="{5AACD976-E2B5-75D7-5879-F44F0F5E687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4387427" y="1485138"/>
            <a:ext cx="504000" cy="504000"/>
          </a:xfrm>
          <a:prstGeom prst="rect">
            <a:avLst/>
          </a:prstGeom>
        </p:spPr>
      </p:pic>
      <p:pic>
        <p:nvPicPr>
          <p:cNvPr id="5" name="Grafik 7">
            <a:extLst>
              <a:ext uri="{FF2B5EF4-FFF2-40B4-BE49-F238E27FC236}">
                <a16:creationId xmlns:a16="http://schemas.microsoft.com/office/drawing/2014/main" id="{D2E22E19-7020-37A5-29DF-11267B7A155D}"/>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5345479" y="1485138"/>
            <a:ext cx="504000" cy="504000"/>
          </a:xfrm>
          <a:prstGeom prst="rect">
            <a:avLst/>
          </a:prstGeom>
        </p:spPr>
      </p:pic>
      <p:pic>
        <p:nvPicPr>
          <p:cNvPr id="6" name="Grafik 8">
            <a:extLst>
              <a:ext uri="{FF2B5EF4-FFF2-40B4-BE49-F238E27FC236}">
                <a16:creationId xmlns:a16="http://schemas.microsoft.com/office/drawing/2014/main" id="{FBCEDFB5-0BCB-0374-189D-16A118D6F687}"/>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6303531" y="1485138"/>
            <a:ext cx="504000" cy="504000"/>
          </a:xfrm>
          <a:prstGeom prst="rect">
            <a:avLst/>
          </a:prstGeom>
        </p:spPr>
      </p:pic>
      <p:pic>
        <p:nvPicPr>
          <p:cNvPr id="7" name="Grafik 9">
            <a:extLst>
              <a:ext uri="{FF2B5EF4-FFF2-40B4-BE49-F238E27FC236}">
                <a16:creationId xmlns:a16="http://schemas.microsoft.com/office/drawing/2014/main" id="{4645F0BD-78D1-370D-0469-A41E63A8D616}"/>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7261583" y="1485138"/>
            <a:ext cx="504000" cy="504000"/>
          </a:xfrm>
          <a:prstGeom prst="rect">
            <a:avLst/>
          </a:prstGeom>
        </p:spPr>
      </p:pic>
      <p:pic>
        <p:nvPicPr>
          <p:cNvPr id="8" name="Grafik 10">
            <a:extLst>
              <a:ext uri="{FF2B5EF4-FFF2-40B4-BE49-F238E27FC236}">
                <a16:creationId xmlns:a16="http://schemas.microsoft.com/office/drawing/2014/main" id="{4EE6A552-0ED7-319F-872D-B2E4B496710A}"/>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8219635" y="1485138"/>
            <a:ext cx="504000" cy="504000"/>
          </a:xfrm>
          <a:prstGeom prst="rect">
            <a:avLst/>
          </a:prstGeom>
        </p:spPr>
      </p:pic>
      <p:pic>
        <p:nvPicPr>
          <p:cNvPr id="10" name="Grafik 11">
            <a:extLst>
              <a:ext uri="{FF2B5EF4-FFF2-40B4-BE49-F238E27FC236}">
                <a16:creationId xmlns:a16="http://schemas.microsoft.com/office/drawing/2014/main" id="{E19ABBA1-E995-B368-05FB-BC6CA460C9F4}"/>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9177687" y="1485138"/>
            <a:ext cx="504000" cy="504000"/>
          </a:xfrm>
          <a:prstGeom prst="rect">
            <a:avLst/>
          </a:prstGeom>
        </p:spPr>
      </p:pic>
      <p:pic>
        <p:nvPicPr>
          <p:cNvPr id="11" name="Grafik 12">
            <a:extLst>
              <a:ext uri="{FF2B5EF4-FFF2-40B4-BE49-F238E27FC236}">
                <a16:creationId xmlns:a16="http://schemas.microsoft.com/office/drawing/2014/main" id="{A20B04AA-F1B6-6723-C751-FB4A165959DD}"/>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10135739" y="1485138"/>
            <a:ext cx="504000" cy="504000"/>
          </a:xfrm>
          <a:prstGeom prst="rect">
            <a:avLst/>
          </a:prstGeom>
        </p:spPr>
      </p:pic>
      <p:pic>
        <p:nvPicPr>
          <p:cNvPr id="12" name="Grafik 13">
            <a:extLst>
              <a:ext uri="{FF2B5EF4-FFF2-40B4-BE49-F238E27FC236}">
                <a16:creationId xmlns:a16="http://schemas.microsoft.com/office/drawing/2014/main" id="{D6CCCBAB-8629-B18B-C5BA-2EDA849373A0}"/>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1093795" y="1485138"/>
            <a:ext cx="504000" cy="504000"/>
          </a:xfrm>
          <a:prstGeom prst="rect">
            <a:avLst/>
          </a:prstGeom>
        </p:spPr>
      </p:pic>
      <p:pic>
        <p:nvPicPr>
          <p:cNvPr id="13" name="Grafik 16">
            <a:extLst>
              <a:ext uri="{FF2B5EF4-FFF2-40B4-BE49-F238E27FC236}">
                <a16:creationId xmlns:a16="http://schemas.microsoft.com/office/drawing/2014/main" id="{BAE0DD91-6982-8E7E-816C-789269140752}"/>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471323" y="2528888"/>
            <a:ext cx="504000" cy="504000"/>
          </a:xfrm>
          <a:prstGeom prst="rect">
            <a:avLst/>
          </a:prstGeom>
        </p:spPr>
      </p:pic>
      <p:pic>
        <p:nvPicPr>
          <p:cNvPr id="14" name="Grafik 17">
            <a:extLst>
              <a:ext uri="{FF2B5EF4-FFF2-40B4-BE49-F238E27FC236}">
                <a16:creationId xmlns:a16="http://schemas.microsoft.com/office/drawing/2014/main" id="{8CD63E04-D05C-A62B-A196-83332B559FDA}"/>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3433210" y="2528888"/>
            <a:ext cx="504000" cy="504000"/>
          </a:xfrm>
          <a:prstGeom prst="rect">
            <a:avLst/>
          </a:prstGeom>
        </p:spPr>
      </p:pic>
      <p:pic>
        <p:nvPicPr>
          <p:cNvPr id="15" name="Grafik 18">
            <a:extLst>
              <a:ext uri="{FF2B5EF4-FFF2-40B4-BE49-F238E27FC236}">
                <a16:creationId xmlns:a16="http://schemas.microsoft.com/office/drawing/2014/main" id="{E5821940-3761-B627-1150-C1340DB87E6D}"/>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4395097" y="2528888"/>
            <a:ext cx="504000" cy="504000"/>
          </a:xfrm>
          <a:prstGeom prst="rect">
            <a:avLst/>
          </a:prstGeom>
        </p:spPr>
      </p:pic>
      <p:pic>
        <p:nvPicPr>
          <p:cNvPr id="16" name="Grafik 19">
            <a:extLst>
              <a:ext uri="{FF2B5EF4-FFF2-40B4-BE49-F238E27FC236}">
                <a16:creationId xmlns:a16="http://schemas.microsoft.com/office/drawing/2014/main" id="{AF432C67-5F05-917E-0D76-51BB771CCA78}"/>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5356984" y="2528888"/>
            <a:ext cx="504000" cy="504000"/>
          </a:xfrm>
          <a:prstGeom prst="rect">
            <a:avLst/>
          </a:prstGeom>
        </p:spPr>
      </p:pic>
      <p:pic>
        <p:nvPicPr>
          <p:cNvPr id="17" name="Grafik 20">
            <a:extLst>
              <a:ext uri="{FF2B5EF4-FFF2-40B4-BE49-F238E27FC236}">
                <a16:creationId xmlns:a16="http://schemas.microsoft.com/office/drawing/2014/main" id="{E50E1F8E-DA32-D0E6-7140-DEC81E8055A6}"/>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6318871" y="2528888"/>
            <a:ext cx="504000" cy="504000"/>
          </a:xfrm>
          <a:prstGeom prst="rect">
            <a:avLst/>
          </a:prstGeom>
        </p:spPr>
      </p:pic>
      <p:pic>
        <p:nvPicPr>
          <p:cNvPr id="18" name="Grafik 21">
            <a:extLst>
              <a:ext uri="{FF2B5EF4-FFF2-40B4-BE49-F238E27FC236}">
                <a16:creationId xmlns:a16="http://schemas.microsoft.com/office/drawing/2014/main" id="{3173FE63-6CCA-D1AA-4D21-3C15CF2D03AB}"/>
              </a:ext>
            </a:extLst>
          </p:cNvPr>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7280758" y="2528888"/>
            <a:ext cx="504000" cy="504000"/>
          </a:xfrm>
          <a:prstGeom prst="rect">
            <a:avLst/>
          </a:prstGeom>
        </p:spPr>
      </p:pic>
      <p:pic>
        <p:nvPicPr>
          <p:cNvPr id="19" name="Grafik 22">
            <a:extLst>
              <a:ext uri="{FF2B5EF4-FFF2-40B4-BE49-F238E27FC236}">
                <a16:creationId xmlns:a16="http://schemas.microsoft.com/office/drawing/2014/main" id="{4C88742F-AB74-2109-6C86-D0856C7F3202}"/>
              </a:ext>
            </a:extLst>
          </p:cNvPr>
          <p:cNvPicPr>
            <a:picLocks noChangeAspect="1"/>
          </p:cNvPicPr>
          <p:nvPr/>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rcRect/>
          <a:stretch/>
        </p:blipFill>
        <p:spPr>
          <a:xfrm>
            <a:off x="8242645" y="2528888"/>
            <a:ext cx="504000" cy="504000"/>
          </a:xfrm>
          <a:prstGeom prst="rect">
            <a:avLst/>
          </a:prstGeom>
        </p:spPr>
      </p:pic>
      <p:pic>
        <p:nvPicPr>
          <p:cNvPr id="20" name="Grafik 23">
            <a:extLst>
              <a:ext uri="{FF2B5EF4-FFF2-40B4-BE49-F238E27FC236}">
                <a16:creationId xmlns:a16="http://schemas.microsoft.com/office/drawing/2014/main" id="{6E6CF8E5-6051-5462-5CD9-D547852F4AA4}"/>
              </a:ext>
            </a:extLst>
          </p:cNvPr>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9204532" y="2528888"/>
            <a:ext cx="504000" cy="504000"/>
          </a:xfrm>
          <a:prstGeom prst="rect">
            <a:avLst/>
          </a:prstGeom>
        </p:spPr>
      </p:pic>
      <p:pic>
        <p:nvPicPr>
          <p:cNvPr id="21" name="Grafik 24">
            <a:extLst>
              <a:ext uri="{FF2B5EF4-FFF2-40B4-BE49-F238E27FC236}">
                <a16:creationId xmlns:a16="http://schemas.microsoft.com/office/drawing/2014/main" id="{23DCBB3A-33F9-7E06-B85B-B167FFB1C4C1}"/>
              </a:ext>
            </a:extLst>
          </p:cNvPr>
          <p:cNvPicPr>
            <a:picLocks noChangeAspect="1"/>
          </p:cNvPicPr>
          <p:nvPr/>
        </p:nvPicPr>
        <p:blipFill>
          <a:blip r:embed="rId39" cstate="email">
            <a:extLst>
              <a:ext uri="{28A0092B-C50C-407E-A947-70E740481C1C}">
                <a14:useLocalDpi xmlns:a14="http://schemas.microsoft.com/office/drawing/2010/main"/>
              </a:ext>
              <a:ext uri="{96DAC541-7B7A-43D3-8B79-37D633B846F1}">
                <asvg:svgBlip xmlns:asvg="http://schemas.microsoft.com/office/drawing/2016/SVG/main" r:embed="rId40"/>
              </a:ext>
            </a:extLst>
          </a:blip>
          <a:srcRect/>
          <a:stretch/>
        </p:blipFill>
        <p:spPr>
          <a:xfrm>
            <a:off x="10166419" y="2528888"/>
            <a:ext cx="504000" cy="504000"/>
          </a:xfrm>
          <a:prstGeom prst="rect">
            <a:avLst/>
          </a:prstGeom>
        </p:spPr>
      </p:pic>
      <p:pic>
        <p:nvPicPr>
          <p:cNvPr id="22" name="Grafik 25">
            <a:extLst>
              <a:ext uri="{FF2B5EF4-FFF2-40B4-BE49-F238E27FC236}">
                <a16:creationId xmlns:a16="http://schemas.microsoft.com/office/drawing/2014/main" id="{C20BF879-D44D-7E5B-8A3E-BA96CA25C776}"/>
              </a:ext>
            </a:extLst>
          </p:cNvPr>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1128303" y="2528888"/>
            <a:ext cx="504000" cy="504000"/>
          </a:xfrm>
          <a:prstGeom prst="rect">
            <a:avLst/>
          </a:prstGeom>
        </p:spPr>
      </p:pic>
      <p:pic>
        <p:nvPicPr>
          <p:cNvPr id="23" name="Grafik 27">
            <a:extLst>
              <a:ext uri="{FF2B5EF4-FFF2-40B4-BE49-F238E27FC236}">
                <a16:creationId xmlns:a16="http://schemas.microsoft.com/office/drawing/2014/main" id="{44B19297-9A0C-8667-012B-270C0CD81E31}"/>
              </a:ext>
            </a:extLst>
          </p:cNvPr>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471323" y="3501263"/>
            <a:ext cx="504000" cy="504000"/>
          </a:xfrm>
          <a:prstGeom prst="rect">
            <a:avLst/>
          </a:prstGeom>
        </p:spPr>
      </p:pic>
      <p:pic>
        <p:nvPicPr>
          <p:cNvPr id="24" name="Grafik 28">
            <a:extLst>
              <a:ext uri="{FF2B5EF4-FFF2-40B4-BE49-F238E27FC236}">
                <a16:creationId xmlns:a16="http://schemas.microsoft.com/office/drawing/2014/main" id="{75B0159B-0CFC-D688-4196-01EC8C761228}"/>
              </a:ext>
            </a:extLst>
          </p:cNvPr>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3433210" y="3501263"/>
            <a:ext cx="504000" cy="504000"/>
          </a:xfrm>
          <a:prstGeom prst="rect">
            <a:avLst/>
          </a:prstGeom>
        </p:spPr>
      </p:pic>
      <p:pic>
        <p:nvPicPr>
          <p:cNvPr id="25" name="Grafik 29">
            <a:extLst>
              <a:ext uri="{FF2B5EF4-FFF2-40B4-BE49-F238E27FC236}">
                <a16:creationId xmlns:a16="http://schemas.microsoft.com/office/drawing/2014/main" id="{17183A23-DBCE-5AC2-FEB1-45205089339E}"/>
              </a:ext>
            </a:extLst>
          </p:cNvPr>
          <p:cNvPicPr>
            <a:picLocks noChangeAspect="1"/>
          </p:cNvPicPr>
          <p:nvPr/>
        </p:nvPicPr>
        <p:blipFill>
          <a:blip r:embed="rId47" cstate="email">
            <a:extLst>
              <a:ext uri="{28A0092B-C50C-407E-A947-70E740481C1C}">
                <a14:useLocalDpi xmlns:a14="http://schemas.microsoft.com/office/drawing/2010/main"/>
              </a:ext>
              <a:ext uri="{96DAC541-7B7A-43D3-8B79-37D633B846F1}">
                <asvg:svgBlip xmlns:asvg="http://schemas.microsoft.com/office/drawing/2016/SVG/main" r:embed="rId48"/>
              </a:ext>
            </a:extLst>
          </a:blip>
          <a:srcRect/>
          <a:stretch/>
        </p:blipFill>
        <p:spPr>
          <a:xfrm>
            <a:off x="4395097" y="3501263"/>
            <a:ext cx="504000" cy="504000"/>
          </a:xfrm>
          <a:prstGeom prst="rect">
            <a:avLst/>
          </a:prstGeom>
        </p:spPr>
      </p:pic>
      <p:pic>
        <p:nvPicPr>
          <p:cNvPr id="26" name="Grafik 30">
            <a:extLst>
              <a:ext uri="{FF2B5EF4-FFF2-40B4-BE49-F238E27FC236}">
                <a16:creationId xmlns:a16="http://schemas.microsoft.com/office/drawing/2014/main" id="{4CBD8B31-A594-E5F2-AC6D-417B17E5EA45}"/>
              </a:ext>
            </a:extLst>
          </p:cNvPr>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5356984" y="3501263"/>
            <a:ext cx="504000" cy="504000"/>
          </a:xfrm>
          <a:prstGeom prst="rect">
            <a:avLst/>
          </a:prstGeom>
        </p:spPr>
      </p:pic>
      <p:pic>
        <p:nvPicPr>
          <p:cNvPr id="27" name="Grafik 31">
            <a:extLst>
              <a:ext uri="{FF2B5EF4-FFF2-40B4-BE49-F238E27FC236}">
                <a16:creationId xmlns:a16="http://schemas.microsoft.com/office/drawing/2014/main" id="{DDCE3935-6087-E691-AEE0-AF437A0A4DC6}"/>
              </a:ext>
            </a:extLst>
          </p:cNvPr>
          <p:cNvPicPr>
            <a:picLocks noChangeAspect="1"/>
          </p:cNvPicPr>
          <p:nvPr/>
        </p:nvPicPr>
        <p:blipFill>
          <a:blip r:embed="rId51" cstate="email">
            <a:extLst>
              <a:ext uri="{28A0092B-C50C-407E-A947-70E740481C1C}">
                <a14:useLocalDpi xmlns:a14="http://schemas.microsoft.com/office/drawing/2010/main"/>
              </a:ext>
              <a:ext uri="{96DAC541-7B7A-43D3-8B79-37D633B846F1}">
                <asvg:svgBlip xmlns:asvg="http://schemas.microsoft.com/office/drawing/2016/SVG/main" r:embed="rId52"/>
              </a:ext>
            </a:extLst>
          </a:blip>
          <a:srcRect/>
          <a:stretch/>
        </p:blipFill>
        <p:spPr>
          <a:xfrm>
            <a:off x="6318871" y="3501263"/>
            <a:ext cx="504000" cy="504000"/>
          </a:xfrm>
          <a:prstGeom prst="rect">
            <a:avLst/>
          </a:prstGeom>
        </p:spPr>
      </p:pic>
      <p:pic>
        <p:nvPicPr>
          <p:cNvPr id="80" name="Grafik 32">
            <a:extLst>
              <a:ext uri="{FF2B5EF4-FFF2-40B4-BE49-F238E27FC236}">
                <a16:creationId xmlns:a16="http://schemas.microsoft.com/office/drawing/2014/main" id="{F44068C4-6EDB-304B-C9E5-DE715748B4C5}"/>
              </a:ext>
            </a:extLst>
          </p:cNvPr>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7280758" y="3501263"/>
            <a:ext cx="504000" cy="504000"/>
          </a:xfrm>
          <a:prstGeom prst="rect">
            <a:avLst/>
          </a:prstGeom>
        </p:spPr>
      </p:pic>
      <p:pic>
        <p:nvPicPr>
          <p:cNvPr id="81" name="Grafik 33">
            <a:extLst>
              <a:ext uri="{FF2B5EF4-FFF2-40B4-BE49-F238E27FC236}">
                <a16:creationId xmlns:a16="http://schemas.microsoft.com/office/drawing/2014/main" id="{A34B5918-B56B-D5AD-B55C-20F5155B40BB}"/>
              </a:ext>
            </a:extLst>
          </p:cNvPr>
          <p:cNvPicPr>
            <a:picLocks noChangeAspect="1"/>
          </p:cNvPicPr>
          <p:nvPr/>
        </p:nvPicPr>
        <p:blipFill>
          <a:blip r:embed="rId55" cstate="email">
            <a:extLst>
              <a:ext uri="{28A0092B-C50C-407E-A947-70E740481C1C}">
                <a14:useLocalDpi xmlns:a14="http://schemas.microsoft.com/office/drawing/2010/main"/>
              </a:ext>
              <a:ext uri="{96DAC541-7B7A-43D3-8B79-37D633B846F1}">
                <asvg:svgBlip xmlns:asvg="http://schemas.microsoft.com/office/drawing/2016/SVG/main" r:embed="rId56"/>
              </a:ext>
            </a:extLst>
          </a:blip>
          <a:srcRect/>
          <a:stretch/>
        </p:blipFill>
        <p:spPr>
          <a:xfrm>
            <a:off x="8242645" y="3501263"/>
            <a:ext cx="504000" cy="504000"/>
          </a:xfrm>
          <a:prstGeom prst="rect">
            <a:avLst/>
          </a:prstGeom>
        </p:spPr>
      </p:pic>
      <p:pic>
        <p:nvPicPr>
          <p:cNvPr id="82" name="Grafik 34">
            <a:extLst>
              <a:ext uri="{FF2B5EF4-FFF2-40B4-BE49-F238E27FC236}">
                <a16:creationId xmlns:a16="http://schemas.microsoft.com/office/drawing/2014/main" id="{C8A62F6B-EBF9-169E-6AA2-9A25F96CD8A9}"/>
              </a:ext>
            </a:extLst>
          </p:cNvPr>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9204532" y="3501263"/>
            <a:ext cx="504000" cy="504000"/>
          </a:xfrm>
          <a:prstGeom prst="rect">
            <a:avLst/>
          </a:prstGeom>
        </p:spPr>
      </p:pic>
      <p:pic>
        <p:nvPicPr>
          <p:cNvPr id="83" name="Grafik 35">
            <a:extLst>
              <a:ext uri="{FF2B5EF4-FFF2-40B4-BE49-F238E27FC236}">
                <a16:creationId xmlns:a16="http://schemas.microsoft.com/office/drawing/2014/main" id="{8E69015D-3059-6A13-4A8A-4D3DAC737D98}"/>
              </a:ext>
            </a:extLst>
          </p:cNvPr>
          <p:cNvPicPr>
            <a:picLocks noChangeAspect="1"/>
          </p:cNvPicPr>
          <p:nvPr/>
        </p:nvPicPr>
        <p:blipFill>
          <a:blip r:embed="rId59" cstate="email">
            <a:extLst>
              <a:ext uri="{28A0092B-C50C-407E-A947-70E740481C1C}">
                <a14:useLocalDpi xmlns:a14="http://schemas.microsoft.com/office/drawing/2010/main"/>
              </a:ext>
              <a:ext uri="{96DAC541-7B7A-43D3-8B79-37D633B846F1}">
                <asvg:svgBlip xmlns:asvg="http://schemas.microsoft.com/office/drawing/2016/SVG/main" r:embed="rId60"/>
              </a:ext>
            </a:extLst>
          </a:blip>
          <a:srcRect/>
          <a:stretch/>
        </p:blipFill>
        <p:spPr>
          <a:xfrm>
            <a:off x="10166419" y="3501263"/>
            <a:ext cx="504000" cy="504000"/>
          </a:xfrm>
          <a:prstGeom prst="rect">
            <a:avLst/>
          </a:prstGeom>
        </p:spPr>
      </p:pic>
      <p:pic>
        <p:nvPicPr>
          <p:cNvPr id="84" name="Grafik 36">
            <a:extLst>
              <a:ext uri="{FF2B5EF4-FFF2-40B4-BE49-F238E27FC236}">
                <a16:creationId xmlns:a16="http://schemas.microsoft.com/office/drawing/2014/main" id="{F40BC3B2-3668-4CF1-5B9F-701F14F3A5C9}"/>
              </a:ext>
            </a:extLst>
          </p:cNvPr>
          <p:cNvPicPr>
            <a:picLocks noChangeAspect="1"/>
          </p:cNvPicPr>
          <p:nvPr/>
        </p:nvPicPr>
        <p:blipFill>
          <a:blip r:embed="rId61" cstate="email">
            <a:extLst>
              <a:ext uri="{28A0092B-C50C-407E-A947-70E740481C1C}">
                <a14:useLocalDpi xmlns:a14="http://schemas.microsoft.com/office/drawing/2010/main"/>
              </a:ext>
              <a:ext uri="{96DAC541-7B7A-43D3-8B79-37D633B846F1}">
                <asvg:svgBlip xmlns:asvg="http://schemas.microsoft.com/office/drawing/2016/SVG/main" r:embed="rId62"/>
              </a:ext>
            </a:extLst>
          </a:blip>
          <a:srcRect/>
          <a:stretch/>
        </p:blipFill>
        <p:spPr>
          <a:xfrm>
            <a:off x="11128303" y="3501263"/>
            <a:ext cx="504000" cy="504000"/>
          </a:xfrm>
          <a:prstGeom prst="rect">
            <a:avLst/>
          </a:prstGeom>
        </p:spPr>
      </p:pic>
      <p:pic>
        <p:nvPicPr>
          <p:cNvPr id="85" name="Grafik 39">
            <a:extLst>
              <a:ext uri="{FF2B5EF4-FFF2-40B4-BE49-F238E27FC236}">
                <a16:creationId xmlns:a16="http://schemas.microsoft.com/office/drawing/2014/main" id="{740C1161-30D8-854F-B1B3-302C9A7F0400}"/>
              </a:ext>
            </a:extLst>
          </p:cNvPr>
          <p:cNvPicPr>
            <a:picLocks noChangeAspect="1"/>
          </p:cNvPicPr>
          <p:nvPr/>
        </p:nvPicPr>
        <p:blipFill>
          <a:blip r:embed="rId63" cstate="email">
            <a:extLst>
              <a:ext uri="{28A0092B-C50C-407E-A947-70E740481C1C}">
                <a14:useLocalDpi xmlns:a14="http://schemas.microsoft.com/office/drawing/2010/main"/>
              </a:ext>
              <a:ext uri="{96DAC541-7B7A-43D3-8B79-37D633B846F1}">
                <asvg:svgBlip xmlns:asvg="http://schemas.microsoft.com/office/drawing/2016/SVG/main" r:embed="rId64"/>
              </a:ext>
            </a:extLst>
          </a:blip>
          <a:srcRect/>
          <a:stretch/>
        </p:blipFill>
        <p:spPr>
          <a:xfrm>
            <a:off x="2461383" y="4495176"/>
            <a:ext cx="504000" cy="504000"/>
          </a:xfrm>
          <a:prstGeom prst="rect">
            <a:avLst/>
          </a:prstGeom>
        </p:spPr>
      </p:pic>
      <p:pic>
        <p:nvPicPr>
          <p:cNvPr id="86" name="Grafik 40">
            <a:extLst>
              <a:ext uri="{FF2B5EF4-FFF2-40B4-BE49-F238E27FC236}">
                <a16:creationId xmlns:a16="http://schemas.microsoft.com/office/drawing/2014/main" id="{814F9BE2-BB41-FA50-BD19-8C588C6D6906}"/>
              </a:ext>
            </a:extLst>
          </p:cNvPr>
          <p:cNvPicPr>
            <a:picLocks noChangeAspect="1"/>
          </p:cNvPicPr>
          <p:nvPr/>
        </p:nvPicPr>
        <p:blipFill>
          <a:blip r:embed="rId65" cstate="email">
            <a:extLst>
              <a:ext uri="{28A0092B-C50C-407E-A947-70E740481C1C}">
                <a14:useLocalDpi xmlns:a14="http://schemas.microsoft.com/office/drawing/2010/main"/>
              </a:ext>
              <a:ext uri="{96DAC541-7B7A-43D3-8B79-37D633B846F1}">
                <asvg:svgBlip xmlns:asvg="http://schemas.microsoft.com/office/drawing/2016/SVG/main" r:embed="rId66"/>
              </a:ext>
            </a:extLst>
          </a:blip>
          <a:srcRect/>
          <a:stretch/>
        </p:blipFill>
        <p:spPr>
          <a:xfrm>
            <a:off x="3423270" y="4495176"/>
            <a:ext cx="504000" cy="504000"/>
          </a:xfrm>
          <a:prstGeom prst="rect">
            <a:avLst/>
          </a:prstGeom>
        </p:spPr>
      </p:pic>
      <p:pic>
        <p:nvPicPr>
          <p:cNvPr id="87" name="Grafik 41">
            <a:extLst>
              <a:ext uri="{FF2B5EF4-FFF2-40B4-BE49-F238E27FC236}">
                <a16:creationId xmlns:a16="http://schemas.microsoft.com/office/drawing/2014/main" id="{21C2E12D-AEF0-7035-4292-86D8B8E296C7}"/>
              </a:ext>
            </a:extLst>
          </p:cNvPr>
          <p:cNvPicPr>
            <a:picLocks noChangeAspect="1"/>
          </p:cNvPicPr>
          <p:nvPr/>
        </p:nvPicPr>
        <p:blipFill>
          <a:blip r:embed="rId67" cstate="email">
            <a:extLst>
              <a:ext uri="{28A0092B-C50C-407E-A947-70E740481C1C}">
                <a14:useLocalDpi xmlns:a14="http://schemas.microsoft.com/office/drawing/2010/main"/>
              </a:ext>
              <a:ext uri="{96DAC541-7B7A-43D3-8B79-37D633B846F1}">
                <asvg:svgBlip xmlns:asvg="http://schemas.microsoft.com/office/drawing/2016/SVG/main" r:embed="rId68"/>
              </a:ext>
            </a:extLst>
          </a:blip>
          <a:srcRect/>
          <a:stretch/>
        </p:blipFill>
        <p:spPr>
          <a:xfrm>
            <a:off x="4385157" y="4495176"/>
            <a:ext cx="504000" cy="504000"/>
          </a:xfrm>
          <a:prstGeom prst="rect">
            <a:avLst/>
          </a:prstGeom>
        </p:spPr>
      </p:pic>
      <p:pic>
        <p:nvPicPr>
          <p:cNvPr id="88" name="Grafik 42">
            <a:extLst>
              <a:ext uri="{FF2B5EF4-FFF2-40B4-BE49-F238E27FC236}">
                <a16:creationId xmlns:a16="http://schemas.microsoft.com/office/drawing/2014/main" id="{11ED1015-E59C-8117-A2A3-B9B1625AC9D2}"/>
              </a:ext>
            </a:extLst>
          </p:cNvPr>
          <p:cNvPicPr>
            <a:picLocks noChangeAspect="1"/>
          </p:cNvPicPr>
          <p:nvPr/>
        </p:nvPicPr>
        <p:blipFill>
          <a:blip r:embed="rId69" cstate="email">
            <a:extLst>
              <a:ext uri="{28A0092B-C50C-407E-A947-70E740481C1C}">
                <a14:useLocalDpi xmlns:a14="http://schemas.microsoft.com/office/drawing/2010/main"/>
              </a:ext>
              <a:ext uri="{96DAC541-7B7A-43D3-8B79-37D633B846F1}">
                <asvg:svgBlip xmlns:asvg="http://schemas.microsoft.com/office/drawing/2016/SVG/main" r:embed="rId70"/>
              </a:ext>
            </a:extLst>
          </a:blip>
          <a:srcRect/>
          <a:stretch/>
        </p:blipFill>
        <p:spPr>
          <a:xfrm>
            <a:off x="5347044" y="4495176"/>
            <a:ext cx="504000" cy="504000"/>
          </a:xfrm>
          <a:prstGeom prst="rect">
            <a:avLst/>
          </a:prstGeom>
        </p:spPr>
      </p:pic>
      <p:pic>
        <p:nvPicPr>
          <p:cNvPr id="89" name="Grafik 43">
            <a:extLst>
              <a:ext uri="{FF2B5EF4-FFF2-40B4-BE49-F238E27FC236}">
                <a16:creationId xmlns:a16="http://schemas.microsoft.com/office/drawing/2014/main" id="{2B294C22-715C-8958-38C2-7E36F04C97DC}"/>
              </a:ext>
            </a:extLst>
          </p:cNvPr>
          <p:cNvPicPr>
            <a:picLocks noChangeAspect="1"/>
          </p:cNvPicPr>
          <p:nvPr/>
        </p:nvPicPr>
        <p:blipFill>
          <a:blip r:embed="rId71" cstate="email">
            <a:extLst>
              <a:ext uri="{28A0092B-C50C-407E-A947-70E740481C1C}">
                <a14:useLocalDpi xmlns:a14="http://schemas.microsoft.com/office/drawing/2010/main"/>
              </a:ext>
              <a:ext uri="{96DAC541-7B7A-43D3-8B79-37D633B846F1}">
                <asvg:svgBlip xmlns:asvg="http://schemas.microsoft.com/office/drawing/2016/SVG/main" r:embed="rId72"/>
              </a:ext>
            </a:extLst>
          </a:blip>
          <a:srcRect/>
          <a:stretch/>
        </p:blipFill>
        <p:spPr>
          <a:xfrm>
            <a:off x="6308931" y="4495176"/>
            <a:ext cx="504000" cy="504000"/>
          </a:xfrm>
          <a:prstGeom prst="rect">
            <a:avLst/>
          </a:prstGeom>
        </p:spPr>
      </p:pic>
      <p:pic>
        <p:nvPicPr>
          <p:cNvPr id="90" name="Grafik 44">
            <a:extLst>
              <a:ext uri="{FF2B5EF4-FFF2-40B4-BE49-F238E27FC236}">
                <a16:creationId xmlns:a16="http://schemas.microsoft.com/office/drawing/2014/main" id="{AA7F60D0-2698-9E1C-E89C-A817A43E55B4}"/>
              </a:ext>
            </a:extLst>
          </p:cNvPr>
          <p:cNvPicPr>
            <a:picLocks noChangeAspect="1"/>
          </p:cNvPicPr>
          <p:nvPr/>
        </p:nvPicPr>
        <p:blipFill>
          <a:blip r:embed="rId73" cstate="email">
            <a:extLst>
              <a:ext uri="{28A0092B-C50C-407E-A947-70E740481C1C}">
                <a14:useLocalDpi xmlns:a14="http://schemas.microsoft.com/office/drawing/2010/main"/>
              </a:ext>
              <a:ext uri="{96DAC541-7B7A-43D3-8B79-37D633B846F1}">
                <asvg:svgBlip xmlns:asvg="http://schemas.microsoft.com/office/drawing/2016/SVG/main" r:embed="rId74"/>
              </a:ext>
            </a:extLst>
          </a:blip>
          <a:srcRect/>
          <a:stretch/>
        </p:blipFill>
        <p:spPr>
          <a:xfrm>
            <a:off x="7270818" y="4495176"/>
            <a:ext cx="504000" cy="504000"/>
          </a:xfrm>
          <a:prstGeom prst="rect">
            <a:avLst/>
          </a:prstGeom>
        </p:spPr>
      </p:pic>
      <p:pic>
        <p:nvPicPr>
          <p:cNvPr id="91" name="Grafik 45">
            <a:extLst>
              <a:ext uri="{FF2B5EF4-FFF2-40B4-BE49-F238E27FC236}">
                <a16:creationId xmlns:a16="http://schemas.microsoft.com/office/drawing/2014/main" id="{C0CFE0D7-5C1D-67CE-9DF8-68958A7B6EF0}"/>
              </a:ext>
            </a:extLst>
          </p:cNvPr>
          <p:cNvPicPr>
            <a:picLocks noChangeAspect="1"/>
          </p:cNvPicPr>
          <p:nvPr/>
        </p:nvPicPr>
        <p:blipFill>
          <a:blip r:embed="rId75" cstate="email">
            <a:extLst>
              <a:ext uri="{28A0092B-C50C-407E-A947-70E740481C1C}">
                <a14:useLocalDpi xmlns:a14="http://schemas.microsoft.com/office/drawing/2010/main"/>
              </a:ext>
              <a:ext uri="{96DAC541-7B7A-43D3-8B79-37D633B846F1}">
                <asvg:svgBlip xmlns:asvg="http://schemas.microsoft.com/office/drawing/2016/SVG/main" r:embed="rId76"/>
              </a:ext>
            </a:extLst>
          </a:blip>
          <a:srcRect/>
          <a:stretch/>
        </p:blipFill>
        <p:spPr>
          <a:xfrm>
            <a:off x="8232705" y="4495176"/>
            <a:ext cx="504000" cy="504000"/>
          </a:xfrm>
          <a:prstGeom prst="rect">
            <a:avLst/>
          </a:prstGeom>
        </p:spPr>
      </p:pic>
      <p:pic>
        <p:nvPicPr>
          <p:cNvPr id="92" name="Grafik 46">
            <a:extLst>
              <a:ext uri="{FF2B5EF4-FFF2-40B4-BE49-F238E27FC236}">
                <a16:creationId xmlns:a16="http://schemas.microsoft.com/office/drawing/2014/main" id="{04099182-A366-C79F-1DDD-0A508B3FAFC7}"/>
              </a:ext>
            </a:extLst>
          </p:cNvPr>
          <p:cNvPicPr>
            <a:picLocks noChangeAspect="1"/>
          </p:cNvPicPr>
          <p:nvPr/>
        </p:nvPicPr>
        <p:blipFill>
          <a:blip r:embed="rId77" cstate="email">
            <a:extLst>
              <a:ext uri="{28A0092B-C50C-407E-A947-70E740481C1C}">
                <a14:useLocalDpi xmlns:a14="http://schemas.microsoft.com/office/drawing/2010/main"/>
              </a:ext>
              <a:ext uri="{96DAC541-7B7A-43D3-8B79-37D633B846F1}">
                <asvg:svgBlip xmlns:asvg="http://schemas.microsoft.com/office/drawing/2016/SVG/main" r:embed="rId78"/>
              </a:ext>
            </a:extLst>
          </a:blip>
          <a:srcRect/>
          <a:stretch/>
        </p:blipFill>
        <p:spPr>
          <a:xfrm>
            <a:off x="9194592" y="4495176"/>
            <a:ext cx="504000" cy="504000"/>
          </a:xfrm>
          <a:prstGeom prst="rect">
            <a:avLst/>
          </a:prstGeom>
        </p:spPr>
      </p:pic>
      <p:pic>
        <p:nvPicPr>
          <p:cNvPr id="93" name="Grafik 47">
            <a:extLst>
              <a:ext uri="{FF2B5EF4-FFF2-40B4-BE49-F238E27FC236}">
                <a16:creationId xmlns:a16="http://schemas.microsoft.com/office/drawing/2014/main" id="{20B1664A-6AEA-0B60-6B62-5DC1ECE1018A}"/>
              </a:ext>
            </a:extLst>
          </p:cNvPr>
          <p:cNvPicPr>
            <a:picLocks noChangeAspect="1"/>
          </p:cNvPicPr>
          <p:nvPr/>
        </p:nvPicPr>
        <p:blipFill>
          <a:blip r:embed="rId79" cstate="email">
            <a:extLst>
              <a:ext uri="{28A0092B-C50C-407E-A947-70E740481C1C}">
                <a14:useLocalDpi xmlns:a14="http://schemas.microsoft.com/office/drawing/2010/main"/>
              </a:ext>
              <a:ext uri="{96DAC541-7B7A-43D3-8B79-37D633B846F1}">
                <asvg:svgBlip xmlns:asvg="http://schemas.microsoft.com/office/drawing/2016/SVG/main" r:embed="rId80"/>
              </a:ext>
            </a:extLst>
          </a:blip>
          <a:srcRect/>
          <a:stretch/>
        </p:blipFill>
        <p:spPr>
          <a:xfrm>
            <a:off x="10156479" y="4495176"/>
            <a:ext cx="504000" cy="504000"/>
          </a:xfrm>
          <a:prstGeom prst="rect">
            <a:avLst/>
          </a:prstGeom>
        </p:spPr>
      </p:pic>
      <p:pic>
        <p:nvPicPr>
          <p:cNvPr id="94" name="Grafik 48">
            <a:extLst>
              <a:ext uri="{FF2B5EF4-FFF2-40B4-BE49-F238E27FC236}">
                <a16:creationId xmlns:a16="http://schemas.microsoft.com/office/drawing/2014/main" id="{E5ACEAB0-0AD8-1A25-9C06-AED5D49371DF}"/>
              </a:ext>
            </a:extLst>
          </p:cNvPr>
          <p:cNvPicPr>
            <a:picLocks noChangeAspect="1"/>
          </p:cNvPicPr>
          <p:nvPr/>
        </p:nvPicPr>
        <p:blipFill>
          <a:blip r:embed="rId81" cstate="email">
            <a:extLst>
              <a:ext uri="{28A0092B-C50C-407E-A947-70E740481C1C}">
                <a14:useLocalDpi xmlns:a14="http://schemas.microsoft.com/office/drawing/2010/main"/>
              </a:ext>
              <a:ext uri="{96DAC541-7B7A-43D3-8B79-37D633B846F1}">
                <asvg:svgBlip xmlns:asvg="http://schemas.microsoft.com/office/drawing/2016/SVG/main" r:embed="rId82"/>
              </a:ext>
            </a:extLst>
          </a:blip>
          <a:srcRect/>
          <a:stretch/>
        </p:blipFill>
        <p:spPr>
          <a:xfrm>
            <a:off x="11118363" y="4495176"/>
            <a:ext cx="504000" cy="504000"/>
          </a:xfrm>
          <a:prstGeom prst="rect">
            <a:avLst/>
          </a:prstGeom>
        </p:spPr>
      </p:pic>
      <p:pic>
        <p:nvPicPr>
          <p:cNvPr id="95" name="Grafik 50">
            <a:extLst>
              <a:ext uri="{FF2B5EF4-FFF2-40B4-BE49-F238E27FC236}">
                <a16:creationId xmlns:a16="http://schemas.microsoft.com/office/drawing/2014/main" id="{F61E9284-FFD1-37CE-2392-3E929C6D18D1}"/>
              </a:ext>
            </a:extLst>
          </p:cNvPr>
          <p:cNvPicPr>
            <a:picLocks noChangeAspect="1"/>
          </p:cNvPicPr>
          <p:nvPr/>
        </p:nvPicPr>
        <p:blipFill>
          <a:blip r:embed="rId83" cstate="email">
            <a:extLst>
              <a:ext uri="{28A0092B-C50C-407E-A947-70E740481C1C}">
                <a14:useLocalDpi xmlns:a14="http://schemas.microsoft.com/office/drawing/2010/main"/>
              </a:ext>
              <a:ext uri="{96DAC541-7B7A-43D3-8B79-37D633B846F1}">
                <asvg:svgBlip xmlns:asvg="http://schemas.microsoft.com/office/drawing/2016/SVG/main" r:embed="rId84"/>
              </a:ext>
            </a:extLst>
          </a:blip>
          <a:srcRect/>
          <a:stretch/>
        </p:blipFill>
        <p:spPr>
          <a:xfrm>
            <a:off x="2459038" y="5519048"/>
            <a:ext cx="504000" cy="504000"/>
          </a:xfrm>
          <a:prstGeom prst="rect">
            <a:avLst/>
          </a:prstGeom>
        </p:spPr>
      </p:pic>
      <p:pic>
        <p:nvPicPr>
          <p:cNvPr id="96" name="Grafik 51">
            <a:extLst>
              <a:ext uri="{FF2B5EF4-FFF2-40B4-BE49-F238E27FC236}">
                <a16:creationId xmlns:a16="http://schemas.microsoft.com/office/drawing/2014/main" id="{63CFD71A-2CED-6CC8-9732-7E63666FDBAD}"/>
              </a:ext>
            </a:extLst>
          </p:cNvPr>
          <p:cNvPicPr>
            <a:picLocks noChangeAspect="1"/>
          </p:cNvPicPr>
          <p:nvPr/>
        </p:nvPicPr>
        <p:blipFill>
          <a:blip r:embed="rId85" cstate="email">
            <a:extLst>
              <a:ext uri="{28A0092B-C50C-407E-A947-70E740481C1C}">
                <a14:useLocalDpi xmlns:a14="http://schemas.microsoft.com/office/drawing/2010/main"/>
              </a:ext>
              <a:ext uri="{96DAC541-7B7A-43D3-8B79-37D633B846F1}">
                <asvg:svgBlip xmlns:asvg="http://schemas.microsoft.com/office/drawing/2016/SVG/main" r:embed="rId86"/>
              </a:ext>
            </a:extLst>
          </a:blip>
          <a:srcRect/>
          <a:stretch/>
        </p:blipFill>
        <p:spPr>
          <a:xfrm>
            <a:off x="3420925" y="5519048"/>
            <a:ext cx="504000" cy="504000"/>
          </a:xfrm>
          <a:prstGeom prst="rect">
            <a:avLst/>
          </a:prstGeom>
        </p:spPr>
      </p:pic>
      <p:pic>
        <p:nvPicPr>
          <p:cNvPr id="97" name="Grafik 52">
            <a:extLst>
              <a:ext uri="{FF2B5EF4-FFF2-40B4-BE49-F238E27FC236}">
                <a16:creationId xmlns:a16="http://schemas.microsoft.com/office/drawing/2014/main" id="{5EC57D87-46F1-D8E1-A111-97B5524FCACD}"/>
              </a:ext>
            </a:extLst>
          </p:cNvPr>
          <p:cNvPicPr>
            <a:picLocks noChangeAspect="1"/>
          </p:cNvPicPr>
          <p:nvPr/>
        </p:nvPicPr>
        <p:blipFill>
          <a:blip r:embed="rId87" cstate="email">
            <a:extLst>
              <a:ext uri="{28A0092B-C50C-407E-A947-70E740481C1C}">
                <a14:useLocalDpi xmlns:a14="http://schemas.microsoft.com/office/drawing/2010/main"/>
              </a:ext>
              <a:ext uri="{96DAC541-7B7A-43D3-8B79-37D633B846F1}">
                <asvg:svgBlip xmlns:asvg="http://schemas.microsoft.com/office/drawing/2016/SVG/main" r:embed="rId88"/>
              </a:ext>
            </a:extLst>
          </a:blip>
          <a:srcRect/>
          <a:stretch/>
        </p:blipFill>
        <p:spPr>
          <a:xfrm>
            <a:off x="4382812" y="5519048"/>
            <a:ext cx="504000" cy="504000"/>
          </a:xfrm>
          <a:prstGeom prst="rect">
            <a:avLst/>
          </a:prstGeom>
        </p:spPr>
      </p:pic>
      <p:pic>
        <p:nvPicPr>
          <p:cNvPr id="98" name="Grafik 53">
            <a:extLst>
              <a:ext uri="{FF2B5EF4-FFF2-40B4-BE49-F238E27FC236}">
                <a16:creationId xmlns:a16="http://schemas.microsoft.com/office/drawing/2014/main" id="{4D7D58D8-EEA3-CDF6-03E7-EE964F969922}"/>
              </a:ext>
            </a:extLst>
          </p:cNvPr>
          <p:cNvPicPr>
            <a:picLocks noChangeAspect="1"/>
          </p:cNvPicPr>
          <p:nvPr/>
        </p:nvPicPr>
        <p:blipFill>
          <a:blip r:embed="rId89" cstate="email">
            <a:extLst>
              <a:ext uri="{28A0092B-C50C-407E-A947-70E740481C1C}">
                <a14:useLocalDpi xmlns:a14="http://schemas.microsoft.com/office/drawing/2010/main"/>
              </a:ext>
              <a:ext uri="{96DAC541-7B7A-43D3-8B79-37D633B846F1}">
                <asvg:svgBlip xmlns:asvg="http://schemas.microsoft.com/office/drawing/2016/SVG/main" r:embed="rId90"/>
              </a:ext>
            </a:extLst>
          </a:blip>
          <a:srcRect/>
          <a:stretch/>
        </p:blipFill>
        <p:spPr>
          <a:xfrm>
            <a:off x="5344699" y="5519048"/>
            <a:ext cx="504000" cy="504000"/>
          </a:xfrm>
          <a:prstGeom prst="rect">
            <a:avLst/>
          </a:prstGeom>
        </p:spPr>
      </p:pic>
      <p:pic>
        <p:nvPicPr>
          <p:cNvPr id="99" name="Grafik 54">
            <a:extLst>
              <a:ext uri="{FF2B5EF4-FFF2-40B4-BE49-F238E27FC236}">
                <a16:creationId xmlns:a16="http://schemas.microsoft.com/office/drawing/2014/main" id="{DDF25C5A-86A3-72AD-E9C4-718F6DD306A8}"/>
              </a:ext>
            </a:extLst>
          </p:cNvPr>
          <p:cNvPicPr>
            <a:picLocks noChangeAspect="1"/>
          </p:cNvPicPr>
          <p:nvPr/>
        </p:nvPicPr>
        <p:blipFill>
          <a:blip r:embed="rId91" cstate="email">
            <a:extLst>
              <a:ext uri="{28A0092B-C50C-407E-A947-70E740481C1C}">
                <a14:useLocalDpi xmlns:a14="http://schemas.microsoft.com/office/drawing/2010/main"/>
              </a:ext>
              <a:ext uri="{96DAC541-7B7A-43D3-8B79-37D633B846F1}">
                <asvg:svgBlip xmlns:asvg="http://schemas.microsoft.com/office/drawing/2016/SVG/main" r:embed="rId92"/>
              </a:ext>
            </a:extLst>
          </a:blip>
          <a:srcRect/>
          <a:stretch/>
        </p:blipFill>
        <p:spPr>
          <a:xfrm>
            <a:off x="6306586" y="5519048"/>
            <a:ext cx="504000" cy="504000"/>
          </a:xfrm>
          <a:prstGeom prst="rect">
            <a:avLst/>
          </a:prstGeom>
        </p:spPr>
      </p:pic>
      <p:pic>
        <p:nvPicPr>
          <p:cNvPr id="100" name="Grafik 55">
            <a:extLst>
              <a:ext uri="{FF2B5EF4-FFF2-40B4-BE49-F238E27FC236}">
                <a16:creationId xmlns:a16="http://schemas.microsoft.com/office/drawing/2014/main" id="{35D3E425-541F-3C55-88E9-5DFEE2149CDF}"/>
              </a:ext>
            </a:extLst>
          </p:cNvPr>
          <p:cNvPicPr>
            <a:picLocks noChangeAspect="1"/>
          </p:cNvPicPr>
          <p:nvPr/>
        </p:nvPicPr>
        <p:blipFill>
          <a:blip r:embed="rId93" cstate="email">
            <a:extLst>
              <a:ext uri="{28A0092B-C50C-407E-A947-70E740481C1C}">
                <a14:useLocalDpi xmlns:a14="http://schemas.microsoft.com/office/drawing/2010/main"/>
              </a:ext>
              <a:ext uri="{96DAC541-7B7A-43D3-8B79-37D633B846F1}">
                <asvg:svgBlip xmlns:asvg="http://schemas.microsoft.com/office/drawing/2016/SVG/main" r:embed="rId94"/>
              </a:ext>
            </a:extLst>
          </a:blip>
          <a:srcRect/>
          <a:stretch/>
        </p:blipFill>
        <p:spPr>
          <a:xfrm>
            <a:off x="7268473" y="5519048"/>
            <a:ext cx="504000" cy="504000"/>
          </a:xfrm>
          <a:prstGeom prst="rect">
            <a:avLst/>
          </a:prstGeom>
        </p:spPr>
      </p:pic>
      <p:pic>
        <p:nvPicPr>
          <p:cNvPr id="101" name="Grafik 56">
            <a:extLst>
              <a:ext uri="{FF2B5EF4-FFF2-40B4-BE49-F238E27FC236}">
                <a16:creationId xmlns:a16="http://schemas.microsoft.com/office/drawing/2014/main" id="{0CCEE148-E605-3C37-0142-9E785CA3B8CD}"/>
              </a:ext>
            </a:extLst>
          </p:cNvPr>
          <p:cNvPicPr>
            <a:picLocks noChangeAspect="1"/>
          </p:cNvPicPr>
          <p:nvPr/>
        </p:nvPicPr>
        <p:blipFill>
          <a:blip r:embed="rId95" cstate="email">
            <a:extLst>
              <a:ext uri="{28A0092B-C50C-407E-A947-70E740481C1C}">
                <a14:useLocalDpi xmlns:a14="http://schemas.microsoft.com/office/drawing/2010/main"/>
              </a:ext>
              <a:ext uri="{96DAC541-7B7A-43D3-8B79-37D633B846F1}">
                <asvg:svgBlip xmlns:asvg="http://schemas.microsoft.com/office/drawing/2016/SVG/main" r:embed="rId96"/>
              </a:ext>
            </a:extLst>
          </a:blip>
          <a:srcRect/>
          <a:stretch/>
        </p:blipFill>
        <p:spPr>
          <a:xfrm>
            <a:off x="8230360" y="5519048"/>
            <a:ext cx="504000" cy="504000"/>
          </a:xfrm>
          <a:prstGeom prst="rect">
            <a:avLst/>
          </a:prstGeom>
        </p:spPr>
      </p:pic>
      <p:pic>
        <p:nvPicPr>
          <p:cNvPr id="102" name="Grafik 57">
            <a:extLst>
              <a:ext uri="{FF2B5EF4-FFF2-40B4-BE49-F238E27FC236}">
                <a16:creationId xmlns:a16="http://schemas.microsoft.com/office/drawing/2014/main" id="{9A6674EB-3118-5566-1481-9CED4A15A950}"/>
              </a:ext>
            </a:extLst>
          </p:cNvPr>
          <p:cNvPicPr>
            <a:picLocks noChangeAspect="1"/>
          </p:cNvPicPr>
          <p:nvPr/>
        </p:nvPicPr>
        <p:blipFill>
          <a:blip r:embed="rId97" cstate="email">
            <a:extLst>
              <a:ext uri="{28A0092B-C50C-407E-A947-70E740481C1C}">
                <a14:useLocalDpi xmlns:a14="http://schemas.microsoft.com/office/drawing/2010/main"/>
              </a:ext>
              <a:ext uri="{96DAC541-7B7A-43D3-8B79-37D633B846F1}">
                <asvg:svgBlip xmlns:asvg="http://schemas.microsoft.com/office/drawing/2016/SVG/main" r:embed="rId98"/>
              </a:ext>
            </a:extLst>
          </a:blip>
          <a:srcRect/>
          <a:stretch/>
        </p:blipFill>
        <p:spPr>
          <a:xfrm>
            <a:off x="9192247" y="5519048"/>
            <a:ext cx="504000" cy="504000"/>
          </a:xfrm>
          <a:prstGeom prst="rect">
            <a:avLst/>
          </a:prstGeom>
        </p:spPr>
      </p:pic>
      <p:pic>
        <p:nvPicPr>
          <p:cNvPr id="103" name="Grafik 58">
            <a:extLst>
              <a:ext uri="{FF2B5EF4-FFF2-40B4-BE49-F238E27FC236}">
                <a16:creationId xmlns:a16="http://schemas.microsoft.com/office/drawing/2014/main" id="{4B0B7A4A-7C2A-12F0-A4A6-5C0DFB98E248}"/>
              </a:ext>
            </a:extLst>
          </p:cNvPr>
          <p:cNvPicPr>
            <a:picLocks noChangeAspect="1"/>
          </p:cNvPicPr>
          <p:nvPr/>
        </p:nvPicPr>
        <p:blipFill>
          <a:blip r:embed="rId99" cstate="email">
            <a:extLst>
              <a:ext uri="{28A0092B-C50C-407E-A947-70E740481C1C}">
                <a14:useLocalDpi xmlns:a14="http://schemas.microsoft.com/office/drawing/2010/main"/>
              </a:ext>
              <a:ext uri="{96DAC541-7B7A-43D3-8B79-37D633B846F1}">
                <asvg:svgBlip xmlns:asvg="http://schemas.microsoft.com/office/drawing/2016/SVG/main" r:embed="rId100"/>
              </a:ext>
            </a:extLst>
          </a:blip>
          <a:srcRect/>
          <a:stretch/>
        </p:blipFill>
        <p:spPr>
          <a:xfrm>
            <a:off x="10154134" y="5519048"/>
            <a:ext cx="504000" cy="504000"/>
          </a:xfrm>
          <a:prstGeom prst="rect">
            <a:avLst/>
          </a:prstGeom>
        </p:spPr>
      </p:pic>
      <p:pic>
        <p:nvPicPr>
          <p:cNvPr id="104" name="Grafik 59">
            <a:extLst>
              <a:ext uri="{FF2B5EF4-FFF2-40B4-BE49-F238E27FC236}">
                <a16:creationId xmlns:a16="http://schemas.microsoft.com/office/drawing/2014/main" id="{6D306D59-EDD6-2160-A9E7-9422816F307D}"/>
              </a:ext>
            </a:extLst>
          </p:cNvPr>
          <p:cNvPicPr>
            <a:picLocks noChangeAspect="1"/>
          </p:cNvPicPr>
          <p:nvPr/>
        </p:nvPicPr>
        <p:blipFill>
          <a:blip r:embed="rId101" cstate="email">
            <a:extLst>
              <a:ext uri="{28A0092B-C50C-407E-A947-70E740481C1C}">
                <a14:useLocalDpi xmlns:a14="http://schemas.microsoft.com/office/drawing/2010/main"/>
              </a:ext>
              <a:ext uri="{96DAC541-7B7A-43D3-8B79-37D633B846F1}">
                <asvg:svgBlip xmlns:asvg="http://schemas.microsoft.com/office/drawing/2016/SVG/main" r:embed="rId102"/>
              </a:ext>
            </a:extLst>
          </a:blip>
          <a:srcRect/>
          <a:stretch/>
        </p:blipFill>
        <p:spPr>
          <a:xfrm>
            <a:off x="11116018" y="5519048"/>
            <a:ext cx="504000" cy="504000"/>
          </a:xfrm>
          <a:prstGeom prst="rect">
            <a:avLst/>
          </a:prstGeom>
        </p:spPr>
      </p:pic>
    </p:spTree>
    <p:extLst>
      <p:ext uri="{BB962C8B-B14F-4D97-AF65-F5344CB8AC3E}">
        <p14:creationId xmlns:p14="http://schemas.microsoft.com/office/powerpoint/2010/main" val="2439941050"/>
      </p:ext>
    </p:extLst>
  </p:cSld>
  <p:clrMapOvr>
    <a:masterClrMapping/>
  </p:clrMapOvr>
</p:sld>
</file>

<file path=ppt/theme/theme1.xml><?xml version="1.0" encoding="utf-8"?>
<a:theme xmlns:a="http://schemas.openxmlformats.org/drawingml/2006/main" name="twoday master">
  <a:themeElements>
    <a:clrScheme name="twoday">
      <a:dk1>
        <a:srgbClr val="171717"/>
      </a:dk1>
      <a:lt1>
        <a:srgbClr val="FFFFFF"/>
      </a:lt1>
      <a:dk2>
        <a:srgbClr val="3C3C3C"/>
      </a:dk2>
      <a:lt2>
        <a:srgbClr val="C8C8C8"/>
      </a:lt2>
      <a:accent1>
        <a:srgbClr val="00E277"/>
      </a:accent1>
      <a:accent2>
        <a:srgbClr val="009CE9"/>
      </a:accent2>
      <a:accent3>
        <a:srgbClr val="FF3442"/>
      </a:accent3>
      <a:accent4>
        <a:srgbClr val="FF8439"/>
      </a:accent4>
      <a:accent5>
        <a:srgbClr val="FFBC57"/>
      </a:accent5>
      <a:accent6>
        <a:srgbClr val="FAED98"/>
      </a:accent6>
      <a:hlink>
        <a:srgbClr val="171717"/>
      </a:hlink>
      <a:folHlink>
        <a:srgbClr val="171717"/>
      </a:folHlink>
    </a:clrScheme>
    <a:fontScheme name="twoday Franklin Gothic">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sz="90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headEnd type="none" w="med" len="med"/>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ctr">
          <a:defRPr sz="1000"/>
        </a:defPPr>
      </a:lstStyle>
    </a:txDef>
  </a:objectDefaults>
  <a:extraClrSchemeLst/>
  <a:extLst>
    <a:ext uri="{05A4C25C-085E-4340-85A3-A5531E510DB2}">
      <thm15:themeFamily xmlns:thm15="http://schemas.microsoft.com/office/thememl/2012/main" name="twoday - presentation master" id="{6F391F9E-4F34-5C4F-82A9-C0BD11146932}" vid="{776BEA52-6301-2547-B110-3189F4DC73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twoday master</Template>
  <TotalTime>139</TotalTime>
  <Words>2030</Words>
  <Application>Microsoft Macintosh PowerPoint</Application>
  <PresentationFormat>Widescreen</PresentationFormat>
  <Paragraphs>213</Paragraphs>
  <Slides>27</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Bookman Old Style</vt:lpstr>
      <vt:lpstr>Franklin Gothic Book</vt:lpstr>
      <vt:lpstr>Franklin Gothic Demi</vt:lpstr>
      <vt:lpstr>Normal systemskrift</vt:lpstr>
      <vt:lpstr>twoday master</vt:lpstr>
      <vt:lpstr>Presentation Master Guidelines</vt:lpstr>
      <vt:lpstr>Assembly instructions</vt:lpstr>
      <vt:lpstr>Typefaces &amp; fonts</vt:lpstr>
      <vt:lpstr>Font sizes</vt:lpstr>
      <vt:lpstr>Colors</vt:lpstr>
      <vt:lpstr>Backgrounds and images</vt:lpstr>
      <vt:lpstr>Icons</vt:lpstr>
      <vt:lpstr>twoday icons (1/2)</vt:lpstr>
      <vt:lpstr>twoday icons (2/2)</vt:lpstr>
      <vt:lpstr>Page elements</vt:lpstr>
      <vt:lpstr>Cards</vt:lpstr>
      <vt:lpstr>Cards (2 columns)</vt:lpstr>
      <vt:lpstr>Cards (3 columns)</vt:lpstr>
      <vt:lpstr>Cards (4 columns)</vt:lpstr>
      <vt:lpstr>Cards (6 columns)</vt:lpstr>
      <vt:lpstr> Examples Slides</vt:lpstr>
      <vt:lpstr>Change is something we code. Do you?</vt:lpstr>
      <vt:lpstr>Change is something we code. Do you?</vt:lpstr>
      <vt:lpstr>Let’s do great  things with tech</vt:lpstr>
      <vt:lpstr>We create a better tomorrow through technology</vt:lpstr>
      <vt:lpstr>Our values</vt:lpstr>
      <vt:lpstr> We are a diverse community that create clarity and value from technology and data.  Do you want to join us?</vt:lpstr>
      <vt:lpstr>Timeline example 1</vt:lpstr>
      <vt:lpstr>Timeline example 2</vt:lpstr>
      <vt:lpstr>Let’s code a better  future together</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Master</dc:title>
  <dc:subject/>
  <dc:creator>Sondre Hårstad</dc:creator>
  <cp:keywords/>
  <dc:description/>
  <cp:lastModifiedBy>Sondre Hårstad</cp:lastModifiedBy>
  <cp:revision>2</cp:revision>
  <dcterms:created xsi:type="dcterms:W3CDTF">2024-04-03T06:31:45Z</dcterms:created>
  <dcterms:modified xsi:type="dcterms:W3CDTF">2024-09-02T10:00:44Z</dcterms:modified>
  <cp:category/>
</cp:coreProperties>
</file>