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9"/>
  </p:notesMasterIdLst>
  <p:handoutMasterIdLst>
    <p:handoutMasterId r:id="rId30"/>
  </p:handoutMasterIdLst>
  <p:sldIdLst>
    <p:sldId id="256" r:id="rId2"/>
    <p:sldId id="257" r:id="rId3"/>
    <p:sldId id="258" r:id="rId4"/>
    <p:sldId id="259" r:id="rId5"/>
    <p:sldId id="260" r:id="rId6"/>
    <p:sldId id="261" r:id="rId7"/>
    <p:sldId id="262" r:id="rId8"/>
    <p:sldId id="263" r:id="rId9"/>
    <p:sldId id="264" r:id="rId10"/>
    <p:sldId id="266" r:id="rId11"/>
    <p:sldId id="267" r:id="rId12"/>
    <p:sldId id="268" r:id="rId13"/>
    <p:sldId id="269" r:id="rId14"/>
    <p:sldId id="270" r:id="rId15"/>
    <p:sldId id="265" r:id="rId16"/>
    <p:sldId id="271" r:id="rId17"/>
    <p:sldId id="272" r:id="rId18"/>
    <p:sldId id="273" r:id="rId19"/>
    <p:sldId id="274" r:id="rId20"/>
    <p:sldId id="275" r:id="rId21"/>
    <p:sldId id="276" r:id="rId22"/>
    <p:sldId id="277" r:id="rId23"/>
    <p:sldId id="278" r:id="rId24"/>
    <p:sldId id="279" r:id="rId25"/>
    <p:sldId id="280" r:id="rId26"/>
    <p:sldId id="282" r:id="rId27"/>
    <p:sldId id="281" r:id="rId28"/>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29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lemming Klausen" initials="FK" lastIdx="3" clrIdx="0">
    <p:extLst>
      <p:ext uri="{19B8F6BF-5375-455C-9EA6-DF929625EA0E}">
        <p15:presenceInfo xmlns:p15="http://schemas.microsoft.com/office/powerpoint/2012/main" userId="S::fk@co3.dk::fb1a588f-98fa-472c-88b4-656565d1ee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73A"/>
    <a:srgbClr val="173AFF"/>
    <a:srgbClr val="171717"/>
    <a:srgbClr val="003E25"/>
    <a:srgbClr val="00E277"/>
    <a:srgbClr val="FF8439"/>
    <a:srgbClr val="FAED98"/>
    <a:srgbClr val="FFFFFF"/>
    <a:srgbClr val="FF3442"/>
    <a:srgbClr val="FFBC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A95710-81B7-9142-8AC2-2D9E6C77CBA2}" v="76" dt="2024-04-12T07:05:40.558"/>
  </p1510:revLst>
</p1510:revInfo>
</file>

<file path=ppt/tableStyles.xml><?xml version="1.0" encoding="utf-8"?>
<a:tblStyleLst xmlns:a="http://schemas.openxmlformats.org/drawingml/2006/main" def="{9D7B26C5-4107-4FEC-AEDC-1716B250A1E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597" autoAdjust="0"/>
    <p:restoredTop sz="96037" autoAdjust="0"/>
  </p:normalViewPr>
  <p:slideViewPr>
    <p:cSldViewPr snapToGrid="0" snapToObjects="1" showGuides="1">
      <p:cViewPr varScale="1">
        <p:scale>
          <a:sx n="113" d="100"/>
          <a:sy n="113" d="100"/>
        </p:scale>
        <p:origin x="208" y="376"/>
      </p:cViewPr>
      <p:guideLst>
        <p:guide pos="3840"/>
        <p:guide orient="horz" pos="2296"/>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140" d="100"/>
          <a:sy n="140" d="100"/>
        </p:scale>
        <p:origin x="5032" y="21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0225ED3D-903C-4A12-59B6-7947A6EDA11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dirty="0">
              <a:latin typeface="Bookman Old Style" panose="02050604050505020204" pitchFamily="18" charset="0"/>
            </a:endParaRPr>
          </a:p>
        </p:txBody>
      </p:sp>
      <p:sp>
        <p:nvSpPr>
          <p:cNvPr id="3" name="Pladsholder til dato 2">
            <a:extLst>
              <a:ext uri="{FF2B5EF4-FFF2-40B4-BE49-F238E27FC236}">
                <a16:creationId xmlns:a16="http://schemas.microsoft.com/office/drawing/2014/main" id="{9C1B9D63-5FFF-51B0-3CD7-B0AED13DFA4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C04663B-FEE7-664C-B9D4-2F0BF88A66B0}" type="datetimeFigureOut">
              <a:rPr lang="da-DK" smtClean="0">
                <a:latin typeface="Bookman Old Style" panose="02050604050505020204" pitchFamily="18" charset="0"/>
              </a:rPr>
              <a:t>12.04.2024</a:t>
            </a:fld>
            <a:endParaRPr lang="da-DK" dirty="0">
              <a:latin typeface="Bookman Old Style" panose="02050604050505020204" pitchFamily="18" charset="0"/>
            </a:endParaRPr>
          </a:p>
        </p:txBody>
      </p:sp>
      <p:sp>
        <p:nvSpPr>
          <p:cNvPr id="4" name="Pladsholder til sidefod 3">
            <a:extLst>
              <a:ext uri="{FF2B5EF4-FFF2-40B4-BE49-F238E27FC236}">
                <a16:creationId xmlns:a16="http://schemas.microsoft.com/office/drawing/2014/main" id="{D63E2F80-39D3-D27A-23C6-46C84D70148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dirty="0">
              <a:latin typeface="Bookman Old Style" panose="02050604050505020204" pitchFamily="18" charset="0"/>
            </a:endParaRPr>
          </a:p>
        </p:txBody>
      </p:sp>
      <p:sp>
        <p:nvSpPr>
          <p:cNvPr id="5" name="Pladsholder til slidenummer 4">
            <a:extLst>
              <a:ext uri="{FF2B5EF4-FFF2-40B4-BE49-F238E27FC236}">
                <a16:creationId xmlns:a16="http://schemas.microsoft.com/office/drawing/2014/main" id="{B23F09B5-64C1-63C5-2C11-76D28919636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09878C9-EF7D-714F-81C0-4E521CE6B032}" type="slidenum">
              <a:rPr lang="da-DK" smtClean="0">
                <a:latin typeface="Bookman Old Style" panose="02050604050505020204" pitchFamily="18" charset="0"/>
              </a:rPr>
              <a:t>‹#›</a:t>
            </a:fld>
            <a:endParaRPr lang="da-DK" dirty="0">
              <a:latin typeface="Bookman Old Style" panose="02050604050505020204" pitchFamily="18" charset="0"/>
            </a:endParaRPr>
          </a:p>
        </p:txBody>
      </p:sp>
    </p:spTree>
    <p:extLst>
      <p:ext uri="{BB962C8B-B14F-4D97-AF65-F5344CB8AC3E}">
        <p14:creationId xmlns:p14="http://schemas.microsoft.com/office/powerpoint/2010/main" val="1476384234"/>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Bookman Old Style" panose="02050604050505020204" pitchFamily="18" charset="0"/>
              </a:defRPr>
            </a:lvl1pPr>
          </a:lstStyle>
          <a:p>
            <a:endParaRPr lang="da-DK"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Bookman Old Style" panose="02050604050505020204" pitchFamily="18" charset="0"/>
              </a:defRPr>
            </a:lvl1pPr>
          </a:lstStyle>
          <a:p>
            <a:fld id="{31CCB0FD-1419-0D48-A304-C403B1B0B509}" type="datetimeFigureOut">
              <a:rPr lang="da-DK" smtClean="0"/>
              <a:pPr/>
              <a:t>12.04.2024</a:t>
            </a:fld>
            <a:endParaRPr lang="da-DK"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da-DK"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Bookman Old Style" panose="02050604050505020204" pitchFamily="18" charset="0"/>
              </a:defRPr>
            </a:lvl1pPr>
          </a:lstStyle>
          <a:p>
            <a:endParaRPr lang="da-DK"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Bookman Old Style" panose="02050604050505020204" pitchFamily="18" charset="0"/>
              </a:defRPr>
            </a:lvl1pPr>
          </a:lstStyle>
          <a:p>
            <a:fld id="{D80310F4-F6B0-5941-BC5D-62D89A3CC146}" type="slidenum">
              <a:rPr lang="da-DK" smtClean="0"/>
              <a:pPr/>
              <a:t>‹#›</a:t>
            </a:fld>
            <a:endParaRPr lang="da-DK" dirty="0"/>
          </a:p>
        </p:txBody>
      </p:sp>
    </p:spTree>
    <p:extLst>
      <p:ext uri="{BB962C8B-B14F-4D97-AF65-F5344CB8AC3E}">
        <p14:creationId xmlns:p14="http://schemas.microsoft.com/office/powerpoint/2010/main" val="79146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Bookman Old Style" panose="02050604050505020204" pitchFamily="18" charset="0"/>
        <a:ea typeface="+mn-ea"/>
        <a:cs typeface="+mn-cs"/>
      </a:defRPr>
    </a:lvl1pPr>
    <a:lvl2pPr marL="457200" algn="l" defTabSz="914400" rtl="0" eaLnBrk="1" latinLnBrk="0" hangingPunct="1">
      <a:defRPr sz="1200" b="0" i="0" kern="1200">
        <a:solidFill>
          <a:schemeClr val="tx1"/>
        </a:solidFill>
        <a:latin typeface="Bookman Old Style" panose="02050604050505020204" pitchFamily="18" charset="0"/>
        <a:ea typeface="+mn-ea"/>
        <a:cs typeface="+mn-cs"/>
      </a:defRPr>
    </a:lvl2pPr>
    <a:lvl3pPr marL="914400" algn="l" defTabSz="914400" rtl="0" eaLnBrk="1" latinLnBrk="0" hangingPunct="1">
      <a:defRPr sz="1200" b="0" i="0" kern="1200">
        <a:solidFill>
          <a:schemeClr val="tx1"/>
        </a:solidFill>
        <a:latin typeface="Bookman Old Style" panose="02050604050505020204" pitchFamily="18" charset="0"/>
        <a:ea typeface="+mn-ea"/>
        <a:cs typeface="+mn-cs"/>
      </a:defRPr>
    </a:lvl3pPr>
    <a:lvl4pPr marL="1371600" algn="l" defTabSz="914400" rtl="0" eaLnBrk="1" latinLnBrk="0" hangingPunct="1">
      <a:defRPr sz="1200" b="0" i="0" kern="1200">
        <a:solidFill>
          <a:schemeClr val="tx1"/>
        </a:solidFill>
        <a:latin typeface="Bookman Old Style" panose="02050604050505020204" pitchFamily="18" charset="0"/>
        <a:ea typeface="+mn-ea"/>
        <a:cs typeface="+mn-cs"/>
      </a:defRPr>
    </a:lvl4pPr>
    <a:lvl5pPr marL="1828800" algn="l" defTabSz="914400" rtl="0" eaLnBrk="1" latinLnBrk="0" hangingPunct="1">
      <a:defRPr sz="1200" b="0" i="0" kern="1200">
        <a:solidFill>
          <a:schemeClr val="tx1"/>
        </a:solidFill>
        <a:latin typeface="Bookman Old Style" panose="020506040505050202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dirty="0"/>
          </a:p>
        </p:txBody>
      </p:sp>
      <p:sp>
        <p:nvSpPr>
          <p:cNvPr id="4" name="Slide Number Placeholder 3"/>
          <p:cNvSpPr>
            <a:spLocks noGrp="1"/>
          </p:cNvSpPr>
          <p:nvPr>
            <p:ph type="sldNum" sz="quarter" idx="5"/>
          </p:nvPr>
        </p:nvSpPr>
        <p:spPr/>
        <p:txBody>
          <a:bodyPr/>
          <a:lstStyle/>
          <a:p>
            <a:fld id="{D80310F4-F6B0-5941-BC5D-62D89A3CC146}" type="slidenum">
              <a:rPr lang="da-DK" smtClean="0"/>
              <a:pPr/>
              <a:t>1</a:t>
            </a:fld>
            <a:endParaRPr lang="da-DK" dirty="0"/>
          </a:p>
        </p:txBody>
      </p:sp>
    </p:spTree>
    <p:extLst>
      <p:ext uri="{BB962C8B-B14F-4D97-AF65-F5344CB8AC3E}">
        <p14:creationId xmlns:p14="http://schemas.microsoft.com/office/powerpoint/2010/main" val="18996176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46.sv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01 Front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818DC92-8027-C232-FE82-175FEC5244A5}"/>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7375" y="481330"/>
            <a:ext cx="1440000" cy="411012"/>
          </a:xfrm>
          <a:prstGeom prst="rect">
            <a:avLst/>
          </a:prstGeom>
        </p:spPr>
      </p:pic>
      <p:sp>
        <p:nvSpPr>
          <p:cNvPr id="13" name="Pladsholder til billede 12">
            <a:extLst>
              <a:ext uri="{FF2B5EF4-FFF2-40B4-BE49-F238E27FC236}">
                <a16:creationId xmlns:a16="http://schemas.microsoft.com/office/drawing/2014/main" id="{2E246E34-8F91-960F-9340-0E53B143F4D9}"/>
              </a:ext>
            </a:extLst>
          </p:cNvPr>
          <p:cNvSpPr>
            <a:spLocks noGrp="1"/>
          </p:cNvSpPr>
          <p:nvPr>
            <p:ph type="pic" sz="quarter" idx="10" hasCustomPrompt="1"/>
          </p:nvPr>
        </p:nvSpPr>
        <p:spPr>
          <a:xfrm>
            <a:off x="0" y="3500437"/>
            <a:ext cx="5988050" cy="3357563"/>
          </a:xfrm>
          <a:custGeom>
            <a:avLst/>
            <a:gdLst>
              <a:gd name="connsiteX0" fmla="*/ 0 w 5988050"/>
              <a:gd name="connsiteY0" fmla="*/ 0 h 3357563"/>
              <a:gd name="connsiteX1" fmla="*/ 5636782 w 5988050"/>
              <a:gd name="connsiteY1" fmla="*/ 0 h 3357563"/>
              <a:gd name="connsiteX2" fmla="*/ 5988050 w 5988050"/>
              <a:gd name="connsiteY2" fmla="*/ 351268 h 3357563"/>
              <a:gd name="connsiteX3" fmla="*/ 5988050 w 5988050"/>
              <a:gd name="connsiteY3" fmla="*/ 3006295 h 3357563"/>
              <a:gd name="connsiteX4" fmla="*/ 5636782 w 5988050"/>
              <a:gd name="connsiteY4" fmla="*/ 3357563 h 3357563"/>
              <a:gd name="connsiteX5" fmla="*/ 0 w 5988050"/>
              <a:gd name="connsiteY5" fmla="*/ 3357563 h 335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8050" h="3357563">
                <a:moveTo>
                  <a:pt x="0" y="0"/>
                </a:moveTo>
                <a:lnTo>
                  <a:pt x="5636782" y="0"/>
                </a:lnTo>
                <a:cubicBezTo>
                  <a:pt x="5830782" y="0"/>
                  <a:pt x="5988050" y="157268"/>
                  <a:pt x="5988050" y="351268"/>
                </a:cubicBezTo>
                <a:lnTo>
                  <a:pt x="5988050" y="3006295"/>
                </a:lnTo>
                <a:cubicBezTo>
                  <a:pt x="5988050" y="3200295"/>
                  <a:pt x="5830782" y="3357563"/>
                  <a:pt x="5636782" y="3357563"/>
                </a:cubicBezTo>
                <a:lnTo>
                  <a:pt x="0" y="3357563"/>
                </a:lnTo>
                <a:close/>
              </a:path>
            </a:pathLst>
          </a:custGeom>
          <a:solidFill>
            <a:schemeClr val="accent4"/>
          </a:solidFill>
        </p:spPr>
        <p:txBody>
          <a:bodyPr wrap="square">
            <a:noAutofit/>
          </a:bodyPr>
          <a:lstStyle>
            <a:lvl1pPr marL="0" indent="0">
              <a:buNone/>
              <a:defRPr/>
            </a:lvl1pPr>
          </a:lstStyle>
          <a:p>
            <a:r>
              <a:rPr lang="en-GB" dirty="0"/>
              <a:t>Right click to ‘format shape’ and change background </a:t>
            </a:r>
            <a:r>
              <a:rPr lang="en-GB" dirty="0" err="1"/>
              <a:t>color</a:t>
            </a:r>
            <a:endParaRPr lang="en-GB" dirty="0"/>
          </a:p>
        </p:txBody>
      </p:sp>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587374" y="3500438"/>
            <a:ext cx="4645026" cy="3384549"/>
          </a:xfrm>
          <a:prstGeom prst="rect">
            <a:avLst/>
          </a:prstGeom>
        </p:spPr>
        <p:txBody>
          <a:bodyPr anchor="ctr" anchorCtr="0">
            <a:noAutofit/>
          </a:bodyPr>
          <a:lstStyle>
            <a:lvl1pPr algn="l">
              <a:lnSpc>
                <a:spcPct val="100000"/>
              </a:lnSpc>
              <a:defRPr sz="4000">
                <a:solidFill>
                  <a:schemeClr val="tx1"/>
                </a:solidFill>
              </a:defRPr>
            </a:lvl1pPr>
          </a:lstStyle>
          <a:p>
            <a:r>
              <a:rPr lang="en-GB" dirty="0"/>
              <a:t>Click to edit title</a:t>
            </a:r>
            <a:endParaRPr lang="da-DK" dirty="0"/>
          </a:p>
        </p:txBody>
      </p:sp>
    </p:spTree>
    <p:extLst>
      <p:ext uri="{BB962C8B-B14F-4D97-AF65-F5344CB8AC3E}">
        <p14:creationId xmlns:p14="http://schemas.microsoft.com/office/powerpoint/2010/main" val="292989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1 Title only">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9AD5483F-2B25-73DB-92B8-84F1F12AC0B8}"/>
              </a:ext>
            </a:extLst>
          </p:cNvPr>
          <p:cNvSpPr>
            <a:spLocks noGrp="1"/>
          </p:cNvSpPr>
          <p:nvPr>
            <p:ph type="title" hasCustomPrompt="1"/>
          </p:nvPr>
        </p:nvSpPr>
        <p:spPr>
          <a:xfrm>
            <a:off x="587375" y="476250"/>
            <a:ext cx="11017250" cy="865188"/>
          </a:xfrm>
        </p:spPr>
        <p:txBody>
          <a:bodyPr/>
          <a:lstStyle/>
          <a:p>
            <a:r>
              <a:rPr lang="en-GB" dirty="0"/>
              <a:t>Click to edit title</a:t>
            </a:r>
            <a:endParaRPr lang="da-DK" dirty="0"/>
          </a:p>
        </p:txBody>
      </p:sp>
      <p:sp>
        <p:nvSpPr>
          <p:cNvPr id="3" name="Text Placeholder 3">
            <a:extLst>
              <a:ext uri="{FF2B5EF4-FFF2-40B4-BE49-F238E27FC236}">
                <a16:creationId xmlns:a16="http://schemas.microsoft.com/office/drawing/2014/main" id="{DBE81619-BD21-7C28-8574-EE0EFAFAE1A3}"/>
              </a:ext>
            </a:extLst>
          </p:cNvPr>
          <p:cNvSpPr>
            <a:spLocks noGrp="1"/>
          </p:cNvSpPr>
          <p:nvPr>
            <p:ph type="body" sz="quarter" idx="11" hasCustomPrompt="1"/>
          </p:nvPr>
        </p:nvSpPr>
        <p:spPr>
          <a:xfrm>
            <a:off x="591979" y="271145"/>
            <a:ext cx="11012646" cy="205106"/>
          </a:xfrm>
        </p:spPr>
        <p:txBody>
          <a:bodyPr/>
          <a:lstStyle>
            <a:lvl1pPr marL="0" indent="0">
              <a:buNone/>
              <a:defRPr/>
            </a:lvl1pPr>
            <a:lvl2pPr marL="453600" indent="0">
              <a:buNone/>
              <a:defRPr/>
            </a:lvl2pPr>
          </a:lstStyle>
          <a:p>
            <a:pPr lvl="0"/>
            <a:r>
              <a:rPr lang="en-GB" dirty="0"/>
              <a:t>Click to add topic or subtitle</a:t>
            </a:r>
          </a:p>
        </p:txBody>
      </p:sp>
    </p:spTree>
    <p:extLst>
      <p:ext uri="{BB962C8B-B14F-4D97-AF65-F5344CB8AC3E}">
        <p14:creationId xmlns:p14="http://schemas.microsoft.com/office/powerpoint/2010/main" val="3835129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2 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9AD5483F-2B25-73DB-92B8-84F1F12AC0B8}"/>
              </a:ext>
            </a:extLst>
          </p:cNvPr>
          <p:cNvSpPr>
            <a:spLocks noGrp="1"/>
          </p:cNvSpPr>
          <p:nvPr>
            <p:ph type="title" hasCustomPrompt="1"/>
          </p:nvPr>
        </p:nvSpPr>
        <p:spPr>
          <a:xfrm>
            <a:off x="587375" y="476250"/>
            <a:ext cx="11017250" cy="865188"/>
          </a:xfrm>
        </p:spPr>
        <p:txBody>
          <a:bodyPr/>
          <a:lstStyle/>
          <a:p>
            <a:r>
              <a:rPr lang="en-GB" dirty="0"/>
              <a:t>Click to edit title</a:t>
            </a:r>
            <a:endParaRPr lang="da-DK" dirty="0"/>
          </a:p>
        </p:txBody>
      </p:sp>
      <p:sp>
        <p:nvSpPr>
          <p:cNvPr id="3" name="Text Placeholder 3">
            <a:extLst>
              <a:ext uri="{FF2B5EF4-FFF2-40B4-BE49-F238E27FC236}">
                <a16:creationId xmlns:a16="http://schemas.microsoft.com/office/drawing/2014/main" id="{DBE81619-BD21-7C28-8574-EE0EFAFAE1A3}"/>
              </a:ext>
            </a:extLst>
          </p:cNvPr>
          <p:cNvSpPr>
            <a:spLocks noGrp="1"/>
          </p:cNvSpPr>
          <p:nvPr>
            <p:ph type="body" sz="quarter" idx="11" hasCustomPrompt="1"/>
          </p:nvPr>
        </p:nvSpPr>
        <p:spPr>
          <a:xfrm>
            <a:off x="591979" y="271145"/>
            <a:ext cx="11012646" cy="205106"/>
          </a:xfrm>
        </p:spPr>
        <p:txBody>
          <a:bodyPr/>
          <a:lstStyle>
            <a:lvl1pPr marL="0" indent="0">
              <a:buNone/>
              <a:defRPr/>
            </a:lvl1pPr>
            <a:lvl2pPr marL="453600" indent="0">
              <a:buNone/>
              <a:defRPr/>
            </a:lvl2pPr>
          </a:lstStyle>
          <a:p>
            <a:pPr lvl="0"/>
            <a:r>
              <a:rPr lang="en-GB" dirty="0"/>
              <a:t>Click to add topic or subtitle</a:t>
            </a:r>
          </a:p>
        </p:txBody>
      </p:sp>
    </p:spTree>
    <p:extLst>
      <p:ext uri="{BB962C8B-B14F-4D97-AF65-F5344CB8AC3E}">
        <p14:creationId xmlns:p14="http://schemas.microsoft.com/office/powerpoint/2010/main" val="2033881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1-1 Title only, black">
    <p:bg>
      <p:bgPr>
        <a:solidFill>
          <a:schemeClr val="tx1"/>
        </a:solidFill>
        <a:effectLst/>
      </p:bgPr>
    </p:bg>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9AD5483F-2B25-73DB-92B8-84F1F12AC0B8}"/>
              </a:ext>
            </a:extLst>
          </p:cNvPr>
          <p:cNvSpPr>
            <a:spLocks noGrp="1"/>
          </p:cNvSpPr>
          <p:nvPr>
            <p:ph type="title" hasCustomPrompt="1"/>
          </p:nvPr>
        </p:nvSpPr>
        <p:spPr>
          <a:xfrm>
            <a:off x="587375" y="476250"/>
            <a:ext cx="11017250" cy="865188"/>
          </a:xfrm>
        </p:spPr>
        <p:txBody>
          <a:bodyPr/>
          <a:lstStyle>
            <a:lvl1pPr>
              <a:defRPr>
                <a:solidFill>
                  <a:schemeClr val="bg1"/>
                </a:solidFill>
              </a:defRPr>
            </a:lvl1pPr>
          </a:lstStyle>
          <a:p>
            <a:r>
              <a:rPr lang="en-GB" dirty="0"/>
              <a:t>Click to edit title</a:t>
            </a:r>
            <a:endParaRPr lang="da-DK" dirty="0"/>
          </a:p>
        </p:txBody>
      </p:sp>
      <p:sp>
        <p:nvSpPr>
          <p:cNvPr id="3" name="Text Placeholder 3">
            <a:extLst>
              <a:ext uri="{FF2B5EF4-FFF2-40B4-BE49-F238E27FC236}">
                <a16:creationId xmlns:a16="http://schemas.microsoft.com/office/drawing/2014/main" id="{DBE81619-BD21-7C28-8574-EE0EFAFAE1A3}"/>
              </a:ext>
            </a:extLst>
          </p:cNvPr>
          <p:cNvSpPr>
            <a:spLocks noGrp="1"/>
          </p:cNvSpPr>
          <p:nvPr>
            <p:ph type="body" sz="quarter" idx="11" hasCustomPrompt="1"/>
          </p:nvPr>
        </p:nvSpPr>
        <p:spPr>
          <a:xfrm>
            <a:off x="591979" y="271145"/>
            <a:ext cx="11012646" cy="205106"/>
          </a:xfrm>
        </p:spPr>
        <p:txBody>
          <a:bodyPr/>
          <a:lstStyle>
            <a:lvl1pPr marL="0" indent="0">
              <a:buNone/>
              <a:defRPr>
                <a:solidFill>
                  <a:schemeClr val="bg1"/>
                </a:solidFill>
              </a:defRPr>
            </a:lvl1pPr>
            <a:lvl2pPr marL="453600" indent="0">
              <a:buNone/>
              <a:defRPr/>
            </a:lvl2pPr>
          </a:lstStyle>
          <a:p>
            <a:pPr lvl="0"/>
            <a:r>
              <a:rPr lang="en-GB" dirty="0"/>
              <a:t>Click to add topic or subtitle</a:t>
            </a:r>
          </a:p>
        </p:txBody>
      </p:sp>
      <p:sp>
        <p:nvSpPr>
          <p:cNvPr id="2" name="Grafik 2">
            <a:extLst>
              <a:ext uri="{FF2B5EF4-FFF2-40B4-BE49-F238E27FC236}">
                <a16:creationId xmlns:a16="http://schemas.microsoft.com/office/drawing/2014/main" id="{0579E45F-4EA5-E8AB-BDAF-32C9DD9EE46E}"/>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3269887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1-2 Title only,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9AD5483F-2B25-73DB-92B8-84F1F12AC0B8}"/>
              </a:ext>
            </a:extLst>
          </p:cNvPr>
          <p:cNvSpPr>
            <a:spLocks noGrp="1"/>
          </p:cNvSpPr>
          <p:nvPr>
            <p:ph type="title" hasCustomPrompt="1"/>
          </p:nvPr>
        </p:nvSpPr>
        <p:spPr>
          <a:xfrm>
            <a:off x="587375" y="476250"/>
            <a:ext cx="11017250" cy="865188"/>
          </a:xfrm>
        </p:spPr>
        <p:txBody>
          <a:bodyPr/>
          <a:lstStyle>
            <a:lvl1pPr>
              <a:defRPr>
                <a:solidFill>
                  <a:schemeClr val="bg1"/>
                </a:solidFill>
              </a:defRPr>
            </a:lvl1pPr>
          </a:lstStyle>
          <a:p>
            <a:r>
              <a:rPr lang="en-GB" dirty="0"/>
              <a:t>Click to edit title</a:t>
            </a:r>
            <a:endParaRPr lang="da-DK" dirty="0"/>
          </a:p>
        </p:txBody>
      </p:sp>
      <p:sp>
        <p:nvSpPr>
          <p:cNvPr id="3" name="Text Placeholder 3">
            <a:extLst>
              <a:ext uri="{FF2B5EF4-FFF2-40B4-BE49-F238E27FC236}">
                <a16:creationId xmlns:a16="http://schemas.microsoft.com/office/drawing/2014/main" id="{DBE81619-BD21-7C28-8574-EE0EFAFAE1A3}"/>
              </a:ext>
            </a:extLst>
          </p:cNvPr>
          <p:cNvSpPr>
            <a:spLocks noGrp="1"/>
          </p:cNvSpPr>
          <p:nvPr>
            <p:ph type="body" sz="quarter" idx="11" hasCustomPrompt="1"/>
          </p:nvPr>
        </p:nvSpPr>
        <p:spPr>
          <a:xfrm>
            <a:off x="591979" y="271145"/>
            <a:ext cx="11012646" cy="205106"/>
          </a:xfrm>
        </p:spPr>
        <p:txBody>
          <a:bodyPr/>
          <a:lstStyle>
            <a:lvl1pPr marL="0" indent="0">
              <a:buNone/>
              <a:defRPr>
                <a:solidFill>
                  <a:schemeClr val="bg1"/>
                </a:solidFill>
              </a:defRPr>
            </a:lvl1pPr>
            <a:lvl2pPr marL="453600" indent="0">
              <a:buNone/>
              <a:defRPr/>
            </a:lvl2pPr>
          </a:lstStyle>
          <a:p>
            <a:pPr lvl="0"/>
            <a:r>
              <a:rPr lang="en-GB" dirty="0"/>
              <a:t>Click to add topic or subtitle</a:t>
            </a:r>
          </a:p>
        </p:txBody>
      </p:sp>
      <p:sp>
        <p:nvSpPr>
          <p:cNvPr id="2" name="Grafik 2">
            <a:extLst>
              <a:ext uri="{FF2B5EF4-FFF2-40B4-BE49-F238E27FC236}">
                <a16:creationId xmlns:a16="http://schemas.microsoft.com/office/drawing/2014/main" id="{0579E45F-4EA5-E8AB-BDAF-32C9DD9EE46E}"/>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1053613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1 Title + 1 column">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9AD5483F-2B25-73DB-92B8-84F1F12AC0B8}"/>
              </a:ext>
            </a:extLst>
          </p:cNvPr>
          <p:cNvSpPr>
            <a:spLocks noGrp="1"/>
          </p:cNvSpPr>
          <p:nvPr>
            <p:ph type="title" hasCustomPrompt="1"/>
          </p:nvPr>
        </p:nvSpPr>
        <p:spPr>
          <a:xfrm>
            <a:off x="587375" y="476250"/>
            <a:ext cx="11017250" cy="865188"/>
          </a:xfrm>
        </p:spPr>
        <p:txBody>
          <a:bodyPr/>
          <a:lstStyle/>
          <a:p>
            <a:r>
              <a:rPr lang="en-GB" dirty="0"/>
              <a:t>Click to edit title</a:t>
            </a:r>
            <a:endParaRPr lang="da-DK" dirty="0"/>
          </a:p>
        </p:txBody>
      </p:sp>
      <p:sp>
        <p:nvSpPr>
          <p:cNvPr id="3" name="Pladsholder til tekst 2">
            <a:extLst>
              <a:ext uri="{FF2B5EF4-FFF2-40B4-BE49-F238E27FC236}">
                <a16:creationId xmlns:a16="http://schemas.microsoft.com/office/drawing/2014/main" id="{DFB9A6E6-9E8F-FD9A-418B-84A5BF1D7BA8}"/>
              </a:ext>
            </a:extLst>
          </p:cNvPr>
          <p:cNvSpPr>
            <a:spLocks noGrp="1"/>
          </p:cNvSpPr>
          <p:nvPr>
            <p:ph type="body" sz="quarter" idx="10"/>
          </p:nvPr>
        </p:nvSpPr>
        <p:spPr>
          <a:xfrm>
            <a:off x="587375" y="1989138"/>
            <a:ext cx="11017250" cy="3887786"/>
          </a:xfrm>
        </p:spPr>
        <p:txBody>
          <a:bodyPr/>
          <a:lstStyle/>
          <a:p>
            <a:pPr lvl="0"/>
            <a:r>
              <a:rPr lang="en-GB"/>
              <a:t>Click to edit Master text styles</a:t>
            </a:r>
          </a:p>
        </p:txBody>
      </p:sp>
      <p:sp>
        <p:nvSpPr>
          <p:cNvPr id="4" name="Text Placeholder 3">
            <a:extLst>
              <a:ext uri="{FF2B5EF4-FFF2-40B4-BE49-F238E27FC236}">
                <a16:creationId xmlns:a16="http://schemas.microsoft.com/office/drawing/2014/main" id="{B50C9C58-7531-D39E-47E5-E205F19BD2F4}"/>
              </a:ext>
            </a:extLst>
          </p:cNvPr>
          <p:cNvSpPr>
            <a:spLocks noGrp="1"/>
          </p:cNvSpPr>
          <p:nvPr>
            <p:ph type="body" sz="quarter" idx="11" hasCustomPrompt="1"/>
          </p:nvPr>
        </p:nvSpPr>
        <p:spPr>
          <a:xfrm>
            <a:off x="591979" y="271145"/>
            <a:ext cx="11012646" cy="205106"/>
          </a:xfrm>
        </p:spPr>
        <p:txBody>
          <a:bodyPr/>
          <a:lstStyle>
            <a:lvl1pPr marL="0" indent="0">
              <a:buNone/>
              <a:defRPr/>
            </a:lvl1pPr>
            <a:lvl2pPr marL="453600" indent="0">
              <a:buNone/>
              <a:defRPr/>
            </a:lvl2pPr>
          </a:lstStyle>
          <a:p>
            <a:pPr lvl="0"/>
            <a:r>
              <a:rPr lang="en-GB" dirty="0"/>
              <a:t>Click to add topic or subtitle</a:t>
            </a:r>
          </a:p>
        </p:txBody>
      </p:sp>
    </p:spTree>
    <p:extLst>
      <p:ext uri="{BB962C8B-B14F-4D97-AF65-F5344CB8AC3E}">
        <p14:creationId xmlns:p14="http://schemas.microsoft.com/office/powerpoint/2010/main" val="5763873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2 Title + 1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9AD5483F-2B25-73DB-92B8-84F1F12AC0B8}"/>
              </a:ext>
            </a:extLst>
          </p:cNvPr>
          <p:cNvSpPr>
            <a:spLocks noGrp="1"/>
          </p:cNvSpPr>
          <p:nvPr>
            <p:ph type="title" hasCustomPrompt="1"/>
          </p:nvPr>
        </p:nvSpPr>
        <p:spPr>
          <a:xfrm>
            <a:off x="587375" y="476250"/>
            <a:ext cx="11017250" cy="865188"/>
          </a:xfrm>
        </p:spPr>
        <p:txBody>
          <a:bodyPr/>
          <a:lstStyle/>
          <a:p>
            <a:r>
              <a:rPr lang="en-GB" dirty="0"/>
              <a:t>Click to edit title</a:t>
            </a:r>
            <a:endParaRPr lang="da-DK" dirty="0"/>
          </a:p>
        </p:txBody>
      </p:sp>
      <p:sp>
        <p:nvSpPr>
          <p:cNvPr id="3" name="Pladsholder til tekst 2">
            <a:extLst>
              <a:ext uri="{FF2B5EF4-FFF2-40B4-BE49-F238E27FC236}">
                <a16:creationId xmlns:a16="http://schemas.microsoft.com/office/drawing/2014/main" id="{DFB9A6E6-9E8F-FD9A-418B-84A5BF1D7BA8}"/>
              </a:ext>
            </a:extLst>
          </p:cNvPr>
          <p:cNvSpPr>
            <a:spLocks noGrp="1"/>
          </p:cNvSpPr>
          <p:nvPr>
            <p:ph type="body" sz="quarter" idx="10"/>
          </p:nvPr>
        </p:nvSpPr>
        <p:spPr>
          <a:xfrm>
            <a:off x="587375" y="1989138"/>
            <a:ext cx="11017250" cy="3887786"/>
          </a:xfrm>
        </p:spPr>
        <p:txBody>
          <a:bodyPr/>
          <a:lstStyle/>
          <a:p>
            <a:pPr lvl="0"/>
            <a:r>
              <a:rPr lang="en-GB"/>
              <a:t>Click to edit Master text styles</a:t>
            </a:r>
          </a:p>
        </p:txBody>
      </p:sp>
      <p:sp>
        <p:nvSpPr>
          <p:cNvPr id="4" name="Text Placeholder 3">
            <a:extLst>
              <a:ext uri="{FF2B5EF4-FFF2-40B4-BE49-F238E27FC236}">
                <a16:creationId xmlns:a16="http://schemas.microsoft.com/office/drawing/2014/main" id="{B50C9C58-7531-D39E-47E5-E205F19BD2F4}"/>
              </a:ext>
            </a:extLst>
          </p:cNvPr>
          <p:cNvSpPr>
            <a:spLocks noGrp="1"/>
          </p:cNvSpPr>
          <p:nvPr>
            <p:ph type="body" sz="quarter" idx="11" hasCustomPrompt="1"/>
          </p:nvPr>
        </p:nvSpPr>
        <p:spPr>
          <a:xfrm>
            <a:off x="591979" y="271145"/>
            <a:ext cx="11012646" cy="205106"/>
          </a:xfrm>
        </p:spPr>
        <p:txBody>
          <a:bodyPr/>
          <a:lstStyle>
            <a:lvl1pPr marL="0" indent="0">
              <a:buNone/>
              <a:defRPr/>
            </a:lvl1pPr>
            <a:lvl2pPr marL="453600" indent="0">
              <a:buNone/>
              <a:defRPr/>
            </a:lvl2pPr>
          </a:lstStyle>
          <a:p>
            <a:pPr lvl="0"/>
            <a:r>
              <a:rPr lang="en-GB" dirty="0"/>
              <a:t>Click to add topic or subtitle</a:t>
            </a:r>
          </a:p>
        </p:txBody>
      </p:sp>
    </p:spTree>
    <p:extLst>
      <p:ext uri="{BB962C8B-B14F-4D97-AF65-F5344CB8AC3E}">
        <p14:creationId xmlns:p14="http://schemas.microsoft.com/office/powerpoint/2010/main" val="10684276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3-1 Title + 1 column, black">
    <p:bg>
      <p:bgPr>
        <a:solidFill>
          <a:schemeClr val="tx1"/>
        </a:solidFill>
        <a:effectLst/>
      </p:bgPr>
    </p:bg>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9AD5483F-2B25-73DB-92B8-84F1F12AC0B8}"/>
              </a:ext>
            </a:extLst>
          </p:cNvPr>
          <p:cNvSpPr>
            <a:spLocks noGrp="1"/>
          </p:cNvSpPr>
          <p:nvPr>
            <p:ph type="title" hasCustomPrompt="1"/>
          </p:nvPr>
        </p:nvSpPr>
        <p:spPr>
          <a:xfrm>
            <a:off x="587375" y="476250"/>
            <a:ext cx="11017250" cy="865188"/>
          </a:xfrm>
        </p:spPr>
        <p:txBody>
          <a:bodyPr/>
          <a:lstStyle>
            <a:lvl1pPr>
              <a:defRPr>
                <a:solidFill>
                  <a:schemeClr val="bg1"/>
                </a:solidFill>
              </a:defRPr>
            </a:lvl1pPr>
          </a:lstStyle>
          <a:p>
            <a:r>
              <a:rPr lang="en-GB" dirty="0"/>
              <a:t>Click to edit title</a:t>
            </a:r>
            <a:endParaRPr lang="da-DK" dirty="0"/>
          </a:p>
        </p:txBody>
      </p:sp>
      <p:sp>
        <p:nvSpPr>
          <p:cNvPr id="2" name="Grafik 2">
            <a:extLst>
              <a:ext uri="{FF2B5EF4-FFF2-40B4-BE49-F238E27FC236}">
                <a16:creationId xmlns:a16="http://schemas.microsoft.com/office/drawing/2014/main" id="{49675F37-5217-5AC9-2E49-F1C6AE1D015E}"/>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
        <p:nvSpPr>
          <p:cNvPr id="4" name="Pladsholder til tekst 3">
            <a:extLst>
              <a:ext uri="{FF2B5EF4-FFF2-40B4-BE49-F238E27FC236}">
                <a16:creationId xmlns:a16="http://schemas.microsoft.com/office/drawing/2014/main" id="{6F3BF414-0B10-F7FB-0BC2-A2A61E67BED9}"/>
              </a:ext>
            </a:extLst>
          </p:cNvPr>
          <p:cNvSpPr>
            <a:spLocks noGrp="1"/>
          </p:cNvSpPr>
          <p:nvPr>
            <p:ph type="body" sz="quarter" idx="10"/>
          </p:nvPr>
        </p:nvSpPr>
        <p:spPr>
          <a:xfrm>
            <a:off x="587375" y="1989138"/>
            <a:ext cx="11015663" cy="3887787"/>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5" name="Text Placeholder 3">
            <a:extLst>
              <a:ext uri="{FF2B5EF4-FFF2-40B4-BE49-F238E27FC236}">
                <a16:creationId xmlns:a16="http://schemas.microsoft.com/office/drawing/2014/main" id="{9A3CB754-6AB9-45CC-A104-62F078CA0823}"/>
              </a:ext>
            </a:extLst>
          </p:cNvPr>
          <p:cNvSpPr>
            <a:spLocks noGrp="1"/>
          </p:cNvSpPr>
          <p:nvPr>
            <p:ph type="body" sz="quarter" idx="11" hasCustomPrompt="1"/>
          </p:nvPr>
        </p:nvSpPr>
        <p:spPr>
          <a:xfrm>
            <a:off x="591979" y="271145"/>
            <a:ext cx="11012646" cy="205106"/>
          </a:xfrm>
        </p:spPr>
        <p:txBody>
          <a:bodyPr/>
          <a:lstStyle>
            <a:lvl1pPr marL="0" indent="0">
              <a:buNone/>
              <a:defRPr>
                <a:solidFill>
                  <a:schemeClr val="bg1"/>
                </a:solidFill>
              </a:defRPr>
            </a:lvl1pPr>
            <a:lvl2pPr marL="453600" indent="0">
              <a:buNone/>
              <a:defRPr/>
            </a:lvl2pPr>
          </a:lstStyle>
          <a:p>
            <a:pPr lvl="0"/>
            <a:r>
              <a:rPr lang="en-GB" dirty="0"/>
              <a:t>Click to add topic or subtitle</a:t>
            </a:r>
          </a:p>
        </p:txBody>
      </p:sp>
    </p:spTree>
    <p:extLst>
      <p:ext uri="{BB962C8B-B14F-4D97-AF65-F5344CB8AC3E}">
        <p14:creationId xmlns:p14="http://schemas.microsoft.com/office/powerpoint/2010/main" val="1250169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3-2 Title + 1 column,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9AD5483F-2B25-73DB-92B8-84F1F12AC0B8}"/>
              </a:ext>
            </a:extLst>
          </p:cNvPr>
          <p:cNvSpPr>
            <a:spLocks noGrp="1"/>
          </p:cNvSpPr>
          <p:nvPr>
            <p:ph type="title" hasCustomPrompt="1"/>
          </p:nvPr>
        </p:nvSpPr>
        <p:spPr>
          <a:xfrm>
            <a:off x="587375" y="476250"/>
            <a:ext cx="11017250" cy="865188"/>
          </a:xfrm>
        </p:spPr>
        <p:txBody>
          <a:bodyPr/>
          <a:lstStyle>
            <a:lvl1pPr>
              <a:defRPr>
                <a:solidFill>
                  <a:schemeClr val="bg1"/>
                </a:solidFill>
              </a:defRPr>
            </a:lvl1pPr>
          </a:lstStyle>
          <a:p>
            <a:r>
              <a:rPr lang="en-GB" dirty="0"/>
              <a:t>Click to edit title</a:t>
            </a:r>
            <a:endParaRPr lang="da-DK" dirty="0"/>
          </a:p>
        </p:txBody>
      </p:sp>
      <p:sp>
        <p:nvSpPr>
          <p:cNvPr id="2" name="Grafik 2">
            <a:extLst>
              <a:ext uri="{FF2B5EF4-FFF2-40B4-BE49-F238E27FC236}">
                <a16:creationId xmlns:a16="http://schemas.microsoft.com/office/drawing/2014/main" id="{49675F37-5217-5AC9-2E49-F1C6AE1D015E}"/>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
        <p:nvSpPr>
          <p:cNvPr id="4" name="Pladsholder til tekst 3">
            <a:extLst>
              <a:ext uri="{FF2B5EF4-FFF2-40B4-BE49-F238E27FC236}">
                <a16:creationId xmlns:a16="http://schemas.microsoft.com/office/drawing/2014/main" id="{6F3BF414-0B10-F7FB-0BC2-A2A61E67BED9}"/>
              </a:ext>
            </a:extLst>
          </p:cNvPr>
          <p:cNvSpPr>
            <a:spLocks noGrp="1"/>
          </p:cNvSpPr>
          <p:nvPr>
            <p:ph type="body" sz="quarter" idx="10"/>
          </p:nvPr>
        </p:nvSpPr>
        <p:spPr>
          <a:xfrm>
            <a:off x="587375" y="1989138"/>
            <a:ext cx="11015663" cy="3887787"/>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5" name="Text Placeholder 3">
            <a:extLst>
              <a:ext uri="{FF2B5EF4-FFF2-40B4-BE49-F238E27FC236}">
                <a16:creationId xmlns:a16="http://schemas.microsoft.com/office/drawing/2014/main" id="{9A3CB754-6AB9-45CC-A104-62F078CA0823}"/>
              </a:ext>
            </a:extLst>
          </p:cNvPr>
          <p:cNvSpPr>
            <a:spLocks noGrp="1"/>
          </p:cNvSpPr>
          <p:nvPr>
            <p:ph type="body" sz="quarter" idx="11" hasCustomPrompt="1"/>
          </p:nvPr>
        </p:nvSpPr>
        <p:spPr>
          <a:xfrm>
            <a:off x="591979" y="271145"/>
            <a:ext cx="11012646" cy="205106"/>
          </a:xfrm>
        </p:spPr>
        <p:txBody>
          <a:bodyPr/>
          <a:lstStyle>
            <a:lvl1pPr marL="0" indent="0">
              <a:buNone/>
              <a:defRPr>
                <a:solidFill>
                  <a:schemeClr val="bg1"/>
                </a:solidFill>
              </a:defRPr>
            </a:lvl1pPr>
            <a:lvl2pPr marL="453600" indent="0">
              <a:buNone/>
              <a:defRPr/>
            </a:lvl2pPr>
          </a:lstStyle>
          <a:p>
            <a:pPr lvl="0"/>
            <a:r>
              <a:rPr lang="en-GB" dirty="0"/>
              <a:t>Click to add topic or subtitle</a:t>
            </a:r>
          </a:p>
        </p:txBody>
      </p:sp>
    </p:spTree>
    <p:extLst>
      <p:ext uri="{BB962C8B-B14F-4D97-AF65-F5344CB8AC3E}">
        <p14:creationId xmlns:p14="http://schemas.microsoft.com/office/powerpoint/2010/main" val="13256262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4-1 Title +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9E0C-3E42-F641-8CCC-46ABD6BAAA12}"/>
              </a:ext>
            </a:extLst>
          </p:cNvPr>
          <p:cNvSpPr>
            <a:spLocks noGrp="1"/>
          </p:cNvSpPr>
          <p:nvPr>
            <p:ph type="title" hasCustomPrompt="1"/>
          </p:nvPr>
        </p:nvSpPr>
        <p:spPr>
          <a:xfrm>
            <a:off x="587375" y="476251"/>
            <a:ext cx="11017250" cy="865188"/>
          </a:xfrm>
          <a:prstGeom prst="rect">
            <a:avLst/>
          </a:prstGeom>
        </p:spPr>
        <p:txBody>
          <a:bodyPr/>
          <a:lstStyle>
            <a:lvl1pPr>
              <a:defRPr>
                <a:solidFill>
                  <a:srgbClr val="171717"/>
                </a:solidFill>
              </a:defRPr>
            </a:lvl1pPr>
          </a:lstStyle>
          <a:p>
            <a:r>
              <a:rPr lang="en-GB" dirty="0"/>
              <a:t>Click to edit title</a:t>
            </a:r>
            <a:endParaRPr lang="da-DK" dirty="0"/>
          </a:p>
        </p:txBody>
      </p:sp>
      <p:sp>
        <p:nvSpPr>
          <p:cNvPr id="6" name="Pladsholder til tekst 5">
            <a:extLst>
              <a:ext uri="{FF2B5EF4-FFF2-40B4-BE49-F238E27FC236}">
                <a16:creationId xmlns:a16="http://schemas.microsoft.com/office/drawing/2014/main" id="{93C614E2-5D90-AA42-FE02-D1FA11D3FD7A}"/>
              </a:ext>
            </a:extLst>
          </p:cNvPr>
          <p:cNvSpPr>
            <a:spLocks noGrp="1"/>
          </p:cNvSpPr>
          <p:nvPr>
            <p:ph type="body" sz="quarter" idx="10"/>
          </p:nvPr>
        </p:nvSpPr>
        <p:spPr>
          <a:xfrm>
            <a:off x="587375" y="1989138"/>
            <a:ext cx="5400675" cy="3887787"/>
          </a:xfrm>
        </p:spPr>
        <p:txBody>
          <a:bodyPr/>
          <a:lstStyle/>
          <a:p>
            <a:pPr lvl="0"/>
            <a:r>
              <a:rPr lang="en-GB"/>
              <a:t>Click to edit Master text styles</a:t>
            </a:r>
          </a:p>
        </p:txBody>
      </p:sp>
      <p:sp>
        <p:nvSpPr>
          <p:cNvPr id="7" name="Pladsholder til tekst 5">
            <a:extLst>
              <a:ext uri="{FF2B5EF4-FFF2-40B4-BE49-F238E27FC236}">
                <a16:creationId xmlns:a16="http://schemas.microsoft.com/office/drawing/2014/main" id="{2C88D07F-BB0B-BD18-2781-257CE1DDC196}"/>
              </a:ext>
            </a:extLst>
          </p:cNvPr>
          <p:cNvSpPr>
            <a:spLocks noGrp="1"/>
          </p:cNvSpPr>
          <p:nvPr>
            <p:ph type="body" sz="quarter" idx="11"/>
          </p:nvPr>
        </p:nvSpPr>
        <p:spPr>
          <a:xfrm>
            <a:off x="6203952" y="1989137"/>
            <a:ext cx="5400675" cy="3887787"/>
          </a:xfrm>
        </p:spPr>
        <p:txBody>
          <a:bodyPr/>
          <a:lstStyle/>
          <a:p>
            <a:pPr lvl="0"/>
            <a:r>
              <a:rPr lang="en-GB"/>
              <a:t>Click to edit Master text styles</a:t>
            </a:r>
          </a:p>
        </p:txBody>
      </p:sp>
      <p:sp>
        <p:nvSpPr>
          <p:cNvPr id="4" name="Text Placeholder 3">
            <a:extLst>
              <a:ext uri="{FF2B5EF4-FFF2-40B4-BE49-F238E27FC236}">
                <a16:creationId xmlns:a16="http://schemas.microsoft.com/office/drawing/2014/main" id="{9CB914E6-0650-6073-2411-223B51CAA645}"/>
              </a:ext>
            </a:extLst>
          </p:cNvPr>
          <p:cNvSpPr>
            <a:spLocks noGrp="1"/>
          </p:cNvSpPr>
          <p:nvPr>
            <p:ph type="body" sz="quarter" idx="12" hasCustomPrompt="1"/>
          </p:nvPr>
        </p:nvSpPr>
        <p:spPr>
          <a:xfrm>
            <a:off x="591979" y="271145"/>
            <a:ext cx="11012646" cy="205106"/>
          </a:xfrm>
        </p:spPr>
        <p:txBody>
          <a:bodyPr/>
          <a:lstStyle>
            <a:lvl1pPr marL="0" indent="0">
              <a:buNone/>
              <a:defRPr/>
            </a:lvl1pPr>
            <a:lvl2pPr marL="453600" indent="0">
              <a:buNone/>
              <a:defRPr/>
            </a:lvl2pPr>
          </a:lstStyle>
          <a:p>
            <a:pPr lvl="0"/>
            <a:r>
              <a:rPr lang="en-GB" dirty="0"/>
              <a:t>Click to add topic or subtitle</a:t>
            </a:r>
          </a:p>
        </p:txBody>
      </p:sp>
    </p:spTree>
    <p:extLst>
      <p:ext uri="{BB962C8B-B14F-4D97-AF65-F5344CB8AC3E}">
        <p14:creationId xmlns:p14="http://schemas.microsoft.com/office/powerpoint/2010/main" val="12461766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4-2 Title + 2 colum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9E0C-3E42-F641-8CCC-46ABD6BAAA12}"/>
              </a:ext>
            </a:extLst>
          </p:cNvPr>
          <p:cNvSpPr>
            <a:spLocks noGrp="1"/>
          </p:cNvSpPr>
          <p:nvPr>
            <p:ph type="title" hasCustomPrompt="1"/>
          </p:nvPr>
        </p:nvSpPr>
        <p:spPr>
          <a:xfrm>
            <a:off x="587375" y="476251"/>
            <a:ext cx="11017250" cy="865188"/>
          </a:xfrm>
          <a:prstGeom prst="rect">
            <a:avLst/>
          </a:prstGeom>
        </p:spPr>
        <p:txBody>
          <a:bodyPr/>
          <a:lstStyle>
            <a:lvl1pPr>
              <a:defRPr>
                <a:solidFill>
                  <a:srgbClr val="171717"/>
                </a:solidFill>
              </a:defRPr>
            </a:lvl1pPr>
          </a:lstStyle>
          <a:p>
            <a:r>
              <a:rPr lang="en-GB" dirty="0"/>
              <a:t>Click to edit title</a:t>
            </a:r>
            <a:endParaRPr lang="da-DK" dirty="0"/>
          </a:p>
        </p:txBody>
      </p:sp>
      <p:sp>
        <p:nvSpPr>
          <p:cNvPr id="6" name="Pladsholder til tekst 5">
            <a:extLst>
              <a:ext uri="{FF2B5EF4-FFF2-40B4-BE49-F238E27FC236}">
                <a16:creationId xmlns:a16="http://schemas.microsoft.com/office/drawing/2014/main" id="{93C614E2-5D90-AA42-FE02-D1FA11D3FD7A}"/>
              </a:ext>
            </a:extLst>
          </p:cNvPr>
          <p:cNvSpPr>
            <a:spLocks noGrp="1"/>
          </p:cNvSpPr>
          <p:nvPr>
            <p:ph type="body" sz="quarter" idx="10"/>
          </p:nvPr>
        </p:nvSpPr>
        <p:spPr>
          <a:xfrm>
            <a:off x="587375" y="1989138"/>
            <a:ext cx="5400675" cy="3887787"/>
          </a:xfrm>
        </p:spPr>
        <p:txBody>
          <a:bodyPr/>
          <a:lstStyle/>
          <a:p>
            <a:pPr lvl="0"/>
            <a:r>
              <a:rPr lang="en-GB"/>
              <a:t>Click to edit Master text styles</a:t>
            </a:r>
          </a:p>
        </p:txBody>
      </p:sp>
      <p:sp>
        <p:nvSpPr>
          <p:cNvPr id="7" name="Pladsholder til tekst 5">
            <a:extLst>
              <a:ext uri="{FF2B5EF4-FFF2-40B4-BE49-F238E27FC236}">
                <a16:creationId xmlns:a16="http://schemas.microsoft.com/office/drawing/2014/main" id="{2C88D07F-BB0B-BD18-2781-257CE1DDC196}"/>
              </a:ext>
            </a:extLst>
          </p:cNvPr>
          <p:cNvSpPr>
            <a:spLocks noGrp="1"/>
          </p:cNvSpPr>
          <p:nvPr>
            <p:ph type="body" sz="quarter" idx="11"/>
          </p:nvPr>
        </p:nvSpPr>
        <p:spPr>
          <a:xfrm>
            <a:off x="6203952" y="1989137"/>
            <a:ext cx="5400675" cy="3887787"/>
          </a:xfrm>
        </p:spPr>
        <p:txBody>
          <a:bodyPr/>
          <a:lstStyle/>
          <a:p>
            <a:pPr lvl="0"/>
            <a:r>
              <a:rPr lang="en-GB"/>
              <a:t>Click to edit Master text styles</a:t>
            </a:r>
          </a:p>
        </p:txBody>
      </p:sp>
      <p:sp>
        <p:nvSpPr>
          <p:cNvPr id="4" name="Text Placeholder 3">
            <a:extLst>
              <a:ext uri="{FF2B5EF4-FFF2-40B4-BE49-F238E27FC236}">
                <a16:creationId xmlns:a16="http://schemas.microsoft.com/office/drawing/2014/main" id="{9CB914E6-0650-6073-2411-223B51CAA645}"/>
              </a:ext>
            </a:extLst>
          </p:cNvPr>
          <p:cNvSpPr>
            <a:spLocks noGrp="1"/>
          </p:cNvSpPr>
          <p:nvPr>
            <p:ph type="body" sz="quarter" idx="12" hasCustomPrompt="1"/>
          </p:nvPr>
        </p:nvSpPr>
        <p:spPr>
          <a:xfrm>
            <a:off x="591979" y="271145"/>
            <a:ext cx="11012646" cy="205106"/>
          </a:xfrm>
        </p:spPr>
        <p:txBody>
          <a:bodyPr/>
          <a:lstStyle>
            <a:lvl1pPr marL="0" indent="0">
              <a:buNone/>
              <a:defRPr/>
            </a:lvl1pPr>
            <a:lvl2pPr marL="453600" indent="0">
              <a:buNone/>
              <a:defRPr/>
            </a:lvl2pPr>
          </a:lstStyle>
          <a:p>
            <a:pPr lvl="0"/>
            <a:r>
              <a:rPr lang="en-GB" dirty="0"/>
              <a:t>Click to add topic or subtitle</a:t>
            </a:r>
          </a:p>
        </p:txBody>
      </p:sp>
    </p:spTree>
    <p:extLst>
      <p:ext uri="{BB962C8B-B14F-4D97-AF65-F5344CB8AC3E}">
        <p14:creationId xmlns:p14="http://schemas.microsoft.com/office/powerpoint/2010/main" val="572696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02 Front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1523999" y="1484314"/>
            <a:ext cx="5400675" cy="3384550"/>
          </a:xfrm>
          <a:prstGeom prst="rect">
            <a:avLst/>
          </a:prstGeom>
        </p:spPr>
        <p:txBody>
          <a:bodyPr anchor="b" anchorCtr="0">
            <a:noAutofit/>
          </a:bodyPr>
          <a:lstStyle>
            <a:lvl1pPr algn="l">
              <a:lnSpc>
                <a:spcPts val="6000"/>
              </a:lnSpc>
              <a:defRPr sz="5000">
                <a:solidFill>
                  <a:srgbClr val="FFFFFF"/>
                </a:solidFill>
              </a:defRPr>
            </a:lvl1pPr>
          </a:lstStyle>
          <a:p>
            <a:r>
              <a:rPr lang="en-GB" dirty="0"/>
              <a:t>Click to edit title</a:t>
            </a:r>
            <a:endParaRPr lang="da-DK" dirty="0"/>
          </a:p>
        </p:txBody>
      </p:sp>
      <p:pic>
        <p:nvPicPr>
          <p:cNvPr id="3" name="Grafik 2">
            <a:extLst>
              <a:ext uri="{FF2B5EF4-FFF2-40B4-BE49-F238E27FC236}">
                <a16:creationId xmlns:a16="http://schemas.microsoft.com/office/drawing/2014/main" id="{9806E0E7-A289-9E79-C342-F5F0EE75EF4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7375" y="481330"/>
            <a:ext cx="1443600" cy="412040"/>
          </a:xfrm>
          <a:prstGeom prst="rect">
            <a:avLst/>
          </a:prstGeom>
        </p:spPr>
      </p:pic>
      <p:sp>
        <p:nvSpPr>
          <p:cNvPr id="5" name="Text Placeholder 3">
            <a:extLst>
              <a:ext uri="{FF2B5EF4-FFF2-40B4-BE49-F238E27FC236}">
                <a16:creationId xmlns:a16="http://schemas.microsoft.com/office/drawing/2014/main" id="{68A6F668-43F5-9018-53BB-B0A5BD136F08}"/>
              </a:ext>
            </a:extLst>
          </p:cNvPr>
          <p:cNvSpPr>
            <a:spLocks noGrp="1"/>
          </p:cNvSpPr>
          <p:nvPr>
            <p:ph type="body" sz="quarter" idx="10" hasCustomPrompt="1"/>
          </p:nvPr>
        </p:nvSpPr>
        <p:spPr>
          <a:xfrm>
            <a:off x="1524000" y="5013325"/>
            <a:ext cx="7199314" cy="863600"/>
          </a:xfrm>
        </p:spPr>
        <p:txBody>
          <a:bodyPr/>
          <a:lstStyle>
            <a:lvl1pPr marL="0" indent="0">
              <a:buNone/>
              <a:defRPr sz="2000">
                <a:solidFill>
                  <a:schemeClr val="bg1"/>
                </a:solidFill>
              </a:defRPr>
            </a:lvl1pPr>
          </a:lstStyle>
          <a:p>
            <a:pPr lvl="0"/>
            <a:r>
              <a:rPr lang="en-NO" dirty="0"/>
              <a:t>Click to add subtitle</a:t>
            </a:r>
          </a:p>
        </p:txBody>
      </p:sp>
    </p:spTree>
    <p:extLst>
      <p:ext uri="{BB962C8B-B14F-4D97-AF65-F5344CB8AC3E}">
        <p14:creationId xmlns:p14="http://schemas.microsoft.com/office/powerpoint/2010/main" val="7372343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5-1 Title + 2 columns,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9E0C-3E42-F641-8CCC-46ABD6BAAA12}"/>
              </a:ext>
            </a:extLst>
          </p:cNvPr>
          <p:cNvSpPr>
            <a:spLocks noGrp="1"/>
          </p:cNvSpPr>
          <p:nvPr>
            <p:ph type="title" hasCustomPrompt="1"/>
          </p:nvPr>
        </p:nvSpPr>
        <p:spPr>
          <a:xfrm>
            <a:off x="587375" y="476251"/>
            <a:ext cx="11017250" cy="865188"/>
          </a:xfrm>
          <a:prstGeom prst="rect">
            <a:avLst/>
          </a:prstGeom>
        </p:spPr>
        <p:txBody>
          <a:bodyPr/>
          <a:lstStyle>
            <a:lvl1pPr>
              <a:defRPr>
                <a:solidFill>
                  <a:schemeClr val="bg1"/>
                </a:solidFill>
              </a:defRPr>
            </a:lvl1pPr>
          </a:lstStyle>
          <a:p>
            <a:r>
              <a:rPr lang="en-GB" dirty="0"/>
              <a:t>Click to edit title</a:t>
            </a:r>
            <a:endParaRPr lang="da-DK" dirty="0"/>
          </a:p>
        </p:txBody>
      </p:sp>
      <p:sp>
        <p:nvSpPr>
          <p:cNvPr id="6" name="Grafik 2">
            <a:extLst>
              <a:ext uri="{FF2B5EF4-FFF2-40B4-BE49-F238E27FC236}">
                <a16:creationId xmlns:a16="http://schemas.microsoft.com/office/drawing/2014/main" id="{1DE65831-4813-8F5A-6A5E-828CCA5B53F2}"/>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
        <p:nvSpPr>
          <p:cNvPr id="5" name="Pladsholder til tekst 5">
            <a:extLst>
              <a:ext uri="{FF2B5EF4-FFF2-40B4-BE49-F238E27FC236}">
                <a16:creationId xmlns:a16="http://schemas.microsoft.com/office/drawing/2014/main" id="{B1473DD4-48CE-0E43-39DD-3F0B6B0E83F3}"/>
              </a:ext>
            </a:extLst>
          </p:cNvPr>
          <p:cNvSpPr>
            <a:spLocks noGrp="1"/>
          </p:cNvSpPr>
          <p:nvPr>
            <p:ph type="body" sz="quarter" idx="10"/>
          </p:nvPr>
        </p:nvSpPr>
        <p:spPr>
          <a:xfrm>
            <a:off x="587375" y="1989138"/>
            <a:ext cx="5400675" cy="3887787"/>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7" name="Pladsholder til tekst 5">
            <a:extLst>
              <a:ext uri="{FF2B5EF4-FFF2-40B4-BE49-F238E27FC236}">
                <a16:creationId xmlns:a16="http://schemas.microsoft.com/office/drawing/2014/main" id="{8B197476-3B57-1BC7-07B8-D1E9B375644A}"/>
              </a:ext>
            </a:extLst>
          </p:cNvPr>
          <p:cNvSpPr>
            <a:spLocks noGrp="1"/>
          </p:cNvSpPr>
          <p:nvPr>
            <p:ph type="body" sz="quarter" idx="11"/>
          </p:nvPr>
        </p:nvSpPr>
        <p:spPr>
          <a:xfrm>
            <a:off x="6203952" y="1989137"/>
            <a:ext cx="5400675" cy="3887787"/>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4" name="Text Placeholder 3">
            <a:extLst>
              <a:ext uri="{FF2B5EF4-FFF2-40B4-BE49-F238E27FC236}">
                <a16:creationId xmlns:a16="http://schemas.microsoft.com/office/drawing/2014/main" id="{0403D52F-B5B0-697A-C933-4A21C181AA75}"/>
              </a:ext>
            </a:extLst>
          </p:cNvPr>
          <p:cNvSpPr>
            <a:spLocks noGrp="1"/>
          </p:cNvSpPr>
          <p:nvPr>
            <p:ph type="body" sz="quarter" idx="12" hasCustomPrompt="1"/>
          </p:nvPr>
        </p:nvSpPr>
        <p:spPr>
          <a:xfrm>
            <a:off x="591979" y="271145"/>
            <a:ext cx="11012646" cy="205106"/>
          </a:xfrm>
        </p:spPr>
        <p:txBody>
          <a:bodyPr/>
          <a:lstStyle>
            <a:lvl1pPr marL="0" indent="0">
              <a:buNone/>
              <a:defRPr>
                <a:solidFill>
                  <a:schemeClr val="bg1"/>
                </a:solidFill>
              </a:defRPr>
            </a:lvl1pPr>
            <a:lvl2pPr marL="453600" indent="0">
              <a:buNone/>
              <a:defRPr/>
            </a:lvl2pPr>
          </a:lstStyle>
          <a:p>
            <a:pPr lvl="0"/>
            <a:r>
              <a:rPr lang="en-GB" dirty="0"/>
              <a:t>Click to add topic or subtitle</a:t>
            </a:r>
          </a:p>
        </p:txBody>
      </p:sp>
    </p:spTree>
    <p:extLst>
      <p:ext uri="{BB962C8B-B14F-4D97-AF65-F5344CB8AC3E}">
        <p14:creationId xmlns:p14="http://schemas.microsoft.com/office/powerpoint/2010/main" val="3823525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5-2 Title + 2 columns,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9E0C-3E42-F641-8CCC-46ABD6BAAA12}"/>
              </a:ext>
            </a:extLst>
          </p:cNvPr>
          <p:cNvSpPr>
            <a:spLocks noGrp="1"/>
          </p:cNvSpPr>
          <p:nvPr>
            <p:ph type="title" hasCustomPrompt="1"/>
          </p:nvPr>
        </p:nvSpPr>
        <p:spPr>
          <a:xfrm>
            <a:off x="587375" y="476251"/>
            <a:ext cx="11017250" cy="865188"/>
          </a:xfrm>
          <a:prstGeom prst="rect">
            <a:avLst/>
          </a:prstGeom>
        </p:spPr>
        <p:txBody>
          <a:bodyPr/>
          <a:lstStyle>
            <a:lvl1pPr>
              <a:defRPr>
                <a:solidFill>
                  <a:schemeClr val="bg1"/>
                </a:solidFill>
              </a:defRPr>
            </a:lvl1pPr>
          </a:lstStyle>
          <a:p>
            <a:r>
              <a:rPr lang="en-GB" dirty="0"/>
              <a:t>Click to edit title</a:t>
            </a:r>
            <a:endParaRPr lang="da-DK" dirty="0"/>
          </a:p>
        </p:txBody>
      </p:sp>
      <p:sp>
        <p:nvSpPr>
          <p:cNvPr id="6" name="Grafik 2">
            <a:extLst>
              <a:ext uri="{FF2B5EF4-FFF2-40B4-BE49-F238E27FC236}">
                <a16:creationId xmlns:a16="http://schemas.microsoft.com/office/drawing/2014/main" id="{1DE65831-4813-8F5A-6A5E-828CCA5B53F2}"/>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
        <p:nvSpPr>
          <p:cNvPr id="5" name="Pladsholder til tekst 5">
            <a:extLst>
              <a:ext uri="{FF2B5EF4-FFF2-40B4-BE49-F238E27FC236}">
                <a16:creationId xmlns:a16="http://schemas.microsoft.com/office/drawing/2014/main" id="{B1473DD4-48CE-0E43-39DD-3F0B6B0E83F3}"/>
              </a:ext>
            </a:extLst>
          </p:cNvPr>
          <p:cNvSpPr>
            <a:spLocks noGrp="1"/>
          </p:cNvSpPr>
          <p:nvPr>
            <p:ph type="body" sz="quarter" idx="10"/>
          </p:nvPr>
        </p:nvSpPr>
        <p:spPr>
          <a:xfrm>
            <a:off x="587375" y="1989138"/>
            <a:ext cx="5400675" cy="3887787"/>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7" name="Pladsholder til tekst 5">
            <a:extLst>
              <a:ext uri="{FF2B5EF4-FFF2-40B4-BE49-F238E27FC236}">
                <a16:creationId xmlns:a16="http://schemas.microsoft.com/office/drawing/2014/main" id="{8B197476-3B57-1BC7-07B8-D1E9B375644A}"/>
              </a:ext>
            </a:extLst>
          </p:cNvPr>
          <p:cNvSpPr>
            <a:spLocks noGrp="1"/>
          </p:cNvSpPr>
          <p:nvPr>
            <p:ph type="body" sz="quarter" idx="11"/>
          </p:nvPr>
        </p:nvSpPr>
        <p:spPr>
          <a:xfrm>
            <a:off x="6203952" y="1989137"/>
            <a:ext cx="5400675" cy="3887787"/>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4" name="Text Placeholder 3">
            <a:extLst>
              <a:ext uri="{FF2B5EF4-FFF2-40B4-BE49-F238E27FC236}">
                <a16:creationId xmlns:a16="http://schemas.microsoft.com/office/drawing/2014/main" id="{0403D52F-B5B0-697A-C933-4A21C181AA75}"/>
              </a:ext>
            </a:extLst>
          </p:cNvPr>
          <p:cNvSpPr>
            <a:spLocks noGrp="1"/>
          </p:cNvSpPr>
          <p:nvPr>
            <p:ph type="body" sz="quarter" idx="12" hasCustomPrompt="1"/>
          </p:nvPr>
        </p:nvSpPr>
        <p:spPr>
          <a:xfrm>
            <a:off x="591979" y="271145"/>
            <a:ext cx="11012646" cy="205106"/>
          </a:xfrm>
        </p:spPr>
        <p:txBody>
          <a:bodyPr/>
          <a:lstStyle>
            <a:lvl1pPr marL="0" indent="0">
              <a:buNone/>
              <a:defRPr>
                <a:solidFill>
                  <a:schemeClr val="bg1"/>
                </a:solidFill>
              </a:defRPr>
            </a:lvl1pPr>
            <a:lvl2pPr marL="453600" indent="0">
              <a:buNone/>
              <a:defRPr/>
            </a:lvl2pPr>
          </a:lstStyle>
          <a:p>
            <a:pPr lvl="0"/>
            <a:r>
              <a:rPr lang="en-GB" dirty="0"/>
              <a:t>Click to add topic or subtitle</a:t>
            </a:r>
          </a:p>
        </p:txBody>
      </p:sp>
    </p:spTree>
    <p:extLst>
      <p:ext uri="{BB962C8B-B14F-4D97-AF65-F5344CB8AC3E}">
        <p14:creationId xmlns:p14="http://schemas.microsoft.com/office/powerpoint/2010/main" val="35826989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1 Title + 2 columns with sub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9E0C-3E42-F641-8CCC-46ABD6BAAA12}"/>
              </a:ext>
            </a:extLst>
          </p:cNvPr>
          <p:cNvSpPr>
            <a:spLocks noGrp="1"/>
          </p:cNvSpPr>
          <p:nvPr>
            <p:ph type="title" hasCustomPrompt="1"/>
          </p:nvPr>
        </p:nvSpPr>
        <p:spPr>
          <a:xfrm>
            <a:off x="587375" y="476251"/>
            <a:ext cx="11017250" cy="865188"/>
          </a:xfrm>
          <a:prstGeom prst="rect">
            <a:avLst/>
          </a:prstGeom>
        </p:spPr>
        <p:txBody>
          <a:bodyPr/>
          <a:lstStyle>
            <a:lvl1pPr>
              <a:defRPr>
                <a:solidFill>
                  <a:srgbClr val="171717"/>
                </a:solidFill>
              </a:defRPr>
            </a:lvl1pPr>
          </a:lstStyle>
          <a:p>
            <a:r>
              <a:rPr lang="en-GB" dirty="0"/>
              <a:t>Click to edit title</a:t>
            </a:r>
            <a:endParaRPr lang="da-DK" dirty="0"/>
          </a:p>
        </p:txBody>
      </p:sp>
      <p:sp>
        <p:nvSpPr>
          <p:cNvPr id="5" name="Pladsholder til tekst 10">
            <a:extLst>
              <a:ext uri="{FF2B5EF4-FFF2-40B4-BE49-F238E27FC236}">
                <a16:creationId xmlns:a16="http://schemas.microsoft.com/office/drawing/2014/main" id="{08C70CC5-EA34-221C-4175-A2D31D9EE76E}"/>
              </a:ext>
            </a:extLst>
          </p:cNvPr>
          <p:cNvSpPr>
            <a:spLocks noGrp="1"/>
          </p:cNvSpPr>
          <p:nvPr>
            <p:ph type="body" sz="quarter" idx="10" hasCustomPrompt="1"/>
          </p:nvPr>
        </p:nvSpPr>
        <p:spPr>
          <a:xfrm>
            <a:off x="595312" y="2009407"/>
            <a:ext cx="5392738" cy="340093"/>
          </a:xfrm>
          <a:prstGeom prst="rect">
            <a:avLst/>
          </a:prstGeom>
        </p:spPr>
        <p:txBody>
          <a:bodyPr/>
          <a:lstStyle>
            <a:lvl1pPr marL="0" indent="0">
              <a:buNone/>
              <a:defRPr b="1" i="0">
                <a:solidFill>
                  <a:schemeClr val="tx1"/>
                </a:solidFill>
                <a:latin typeface="Franklin Gothic Demi" panose="020B0603020102020204" pitchFamily="34" charset="0"/>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6" name="Pladsholder til tekst 10">
            <a:extLst>
              <a:ext uri="{FF2B5EF4-FFF2-40B4-BE49-F238E27FC236}">
                <a16:creationId xmlns:a16="http://schemas.microsoft.com/office/drawing/2014/main" id="{AE93DA69-E7DF-F9C9-6FAB-2B84C65C3A8A}"/>
              </a:ext>
            </a:extLst>
          </p:cNvPr>
          <p:cNvSpPr>
            <a:spLocks noGrp="1"/>
          </p:cNvSpPr>
          <p:nvPr>
            <p:ph type="body" sz="quarter" idx="11" hasCustomPrompt="1"/>
          </p:nvPr>
        </p:nvSpPr>
        <p:spPr>
          <a:xfrm>
            <a:off x="6219825" y="2004164"/>
            <a:ext cx="5384800" cy="340093"/>
          </a:xfrm>
          <a:prstGeom prst="rect">
            <a:avLst/>
          </a:prstGeom>
        </p:spPr>
        <p:txBody>
          <a:bodyPr/>
          <a:lstStyle>
            <a:lvl1pPr marL="0" indent="0">
              <a:buNone/>
              <a:defRPr b="1" i="0">
                <a:solidFill>
                  <a:schemeClr val="tx1"/>
                </a:solidFill>
                <a:latin typeface="Franklin Gothic Demi" panose="020B0603020102020204" pitchFamily="34" charset="0"/>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7" name="Pladsholder til tekst 5">
            <a:extLst>
              <a:ext uri="{FF2B5EF4-FFF2-40B4-BE49-F238E27FC236}">
                <a16:creationId xmlns:a16="http://schemas.microsoft.com/office/drawing/2014/main" id="{E1D4CCD7-BCA8-993A-E62A-E444966A253A}"/>
              </a:ext>
            </a:extLst>
          </p:cNvPr>
          <p:cNvSpPr>
            <a:spLocks noGrp="1"/>
          </p:cNvSpPr>
          <p:nvPr>
            <p:ph type="body" sz="quarter" idx="12"/>
          </p:nvPr>
        </p:nvSpPr>
        <p:spPr>
          <a:xfrm>
            <a:off x="587375" y="2344258"/>
            <a:ext cx="5400675" cy="3532667"/>
          </a:xfrm>
        </p:spPr>
        <p:txBody>
          <a:bodyPr/>
          <a:lstStyle/>
          <a:p>
            <a:pPr lvl="0"/>
            <a:r>
              <a:rPr lang="en-GB"/>
              <a:t>Click to edit Master text styles</a:t>
            </a:r>
          </a:p>
        </p:txBody>
      </p:sp>
      <p:sp>
        <p:nvSpPr>
          <p:cNvPr id="8" name="Pladsholder til tekst 5">
            <a:extLst>
              <a:ext uri="{FF2B5EF4-FFF2-40B4-BE49-F238E27FC236}">
                <a16:creationId xmlns:a16="http://schemas.microsoft.com/office/drawing/2014/main" id="{DD2FCFA7-D126-C60D-73E3-0AB79A24AE13}"/>
              </a:ext>
            </a:extLst>
          </p:cNvPr>
          <p:cNvSpPr>
            <a:spLocks noGrp="1"/>
          </p:cNvSpPr>
          <p:nvPr>
            <p:ph type="body" sz="quarter" idx="13"/>
          </p:nvPr>
        </p:nvSpPr>
        <p:spPr>
          <a:xfrm>
            <a:off x="6203952" y="2344257"/>
            <a:ext cx="5400675" cy="3532667"/>
          </a:xfrm>
        </p:spPr>
        <p:txBody>
          <a:bodyPr/>
          <a:lstStyle/>
          <a:p>
            <a:pPr lvl="0"/>
            <a:r>
              <a:rPr lang="en-GB"/>
              <a:t>Click to edit Master text styles</a:t>
            </a:r>
          </a:p>
        </p:txBody>
      </p:sp>
      <p:sp>
        <p:nvSpPr>
          <p:cNvPr id="4" name="Text Placeholder 3">
            <a:extLst>
              <a:ext uri="{FF2B5EF4-FFF2-40B4-BE49-F238E27FC236}">
                <a16:creationId xmlns:a16="http://schemas.microsoft.com/office/drawing/2014/main" id="{331E796A-44CD-8FDC-5694-430582AE28C7}"/>
              </a:ext>
            </a:extLst>
          </p:cNvPr>
          <p:cNvSpPr>
            <a:spLocks noGrp="1"/>
          </p:cNvSpPr>
          <p:nvPr>
            <p:ph type="body" sz="quarter" idx="14" hasCustomPrompt="1"/>
          </p:nvPr>
        </p:nvSpPr>
        <p:spPr>
          <a:xfrm>
            <a:off x="591979" y="271145"/>
            <a:ext cx="11012646" cy="205106"/>
          </a:xfrm>
        </p:spPr>
        <p:txBody>
          <a:bodyPr/>
          <a:lstStyle>
            <a:lvl1pPr marL="0" indent="0">
              <a:buNone/>
              <a:defRPr/>
            </a:lvl1pPr>
            <a:lvl2pPr marL="453600" indent="0">
              <a:buNone/>
              <a:defRPr/>
            </a:lvl2pPr>
          </a:lstStyle>
          <a:p>
            <a:pPr lvl="0"/>
            <a:r>
              <a:rPr lang="en-GB" dirty="0"/>
              <a:t>Click to add topic or subtitle</a:t>
            </a:r>
          </a:p>
        </p:txBody>
      </p:sp>
    </p:spTree>
    <p:extLst>
      <p:ext uri="{BB962C8B-B14F-4D97-AF65-F5344CB8AC3E}">
        <p14:creationId xmlns:p14="http://schemas.microsoft.com/office/powerpoint/2010/main" val="39044092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6-2 Title + 2 columns with subtitl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9E0C-3E42-F641-8CCC-46ABD6BAAA12}"/>
              </a:ext>
            </a:extLst>
          </p:cNvPr>
          <p:cNvSpPr>
            <a:spLocks noGrp="1"/>
          </p:cNvSpPr>
          <p:nvPr>
            <p:ph type="title" hasCustomPrompt="1"/>
          </p:nvPr>
        </p:nvSpPr>
        <p:spPr>
          <a:xfrm>
            <a:off x="587375" y="476251"/>
            <a:ext cx="11017250" cy="865188"/>
          </a:xfrm>
          <a:prstGeom prst="rect">
            <a:avLst/>
          </a:prstGeom>
        </p:spPr>
        <p:txBody>
          <a:bodyPr/>
          <a:lstStyle>
            <a:lvl1pPr>
              <a:defRPr>
                <a:solidFill>
                  <a:srgbClr val="171717"/>
                </a:solidFill>
              </a:defRPr>
            </a:lvl1pPr>
          </a:lstStyle>
          <a:p>
            <a:r>
              <a:rPr lang="en-GB" dirty="0"/>
              <a:t>Click to edit title</a:t>
            </a:r>
            <a:endParaRPr lang="da-DK" dirty="0"/>
          </a:p>
        </p:txBody>
      </p:sp>
      <p:sp>
        <p:nvSpPr>
          <p:cNvPr id="5" name="Pladsholder til tekst 10">
            <a:extLst>
              <a:ext uri="{FF2B5EF4-FFF2-40B4-BE49-F238E27FC236}">
                <a16:creationId xmlns:a16="http://schemas.microsoft.com/office/drawing/2014/main" id="{08C70CC5-EA34-221C-4175-A2D31D9EE76E}"/>
              </a:ext>
            </a:extLst>
          </p:cNvPr>
          <p:cNvSpPr>
            <a:spLocks noGrp="1"/>
          </p:cNvSpPr>
          <p:nvPr>
            <p:ph type="body" sz="quarter" idx="10" hasCustomPrompt="1"/>
          </p:nvPr>
        </p:nvSpPr>
        <p:spPr>
          <a:xfrm>
            <a:off x="595312" y="2009407"/>
            <a:ext cx="5392738" cy="340093"/>
          </a:xfrm>
          <a:prstGeom prst="rect">
            <a:avLst/>
          </a:prstGeom>
        </p:spPr>
        <p:txBody>
          <a:bodyPr/>
          <a:lstStyle>
            <a:lvl1pPr marL="0" indent="0">
              <a:buNone/>
              <a:defRPr b="1" i="0">
                <a:solidFill>
                  <a:schemeClr val="tx1"/>
                </a:solidFill>
                <a:latin typeface="Franklin Gothic Demi" panose="020B0603020102020204" pitchFamily="34" charset="0"/>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6" name="Pladsholder til tekst 10">
            <a:extLst>
              <a:ext uri="{FF2B5EF4-FFF2-40B4-BE49-F238E27FC236}">
                <a16:creationId xmlns:a16="http://schemas.microsoft.com/office/drawing/2014/main" id="{AE93DA69-E7DF-F9C9-6FAB-2B84C65C3A8A}"/>
              </a:ext>
            </a:extLst>
          </p:cNvPr>
          <p:cNvSpPr>
            <a:spLocks noGrp="1"/>
          </p:cNvSpPr>
          <p:nvPr>
            <p:ph type="body" sz="quarter" idx="11" hasCustomPrompt="1"/>
          </p:nvPr>
        </p:nvSpPr>
        <p:spPr>
          <a:xfrm>
            <a:off x="6219825" y="2004164"/>
            <a:ext cx="5384800" cy="340093"/>
          </a:xfrm>
          <a:prstGeom prst="rect">
            <a:avLst/>
          </a:prstGeom>
        </p:spPr>
        <p:txBody>
          <a:bodyPr/>
          <a:lstStyle>
            <a:lvl1pPr marL="0" indent="0">
              <a:buNone/>
              <a:defRPr b="1" i="0">
                <a:solidFill>
                  <a:schemeClr val="tx1"/>
                </a:solidFill>
                <a:latin typeface="Franklin Gothic Demi" panose="020B0603020102020204" pitchFamily="34" charset="0"/>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7" name="Pladsholder til tekst 5">
            <a:extLst>
              <a:ext uri="{FF2B5EF4-FFF2-40B4-BE49-F238E27FC236}">
                <a16:creationId xmlns:a16="http://schemas.microsoft.com/office/drawing/2014/main" id="{E1D4CCD7-BCA8-993A-E62A-E444966A253A}"/>
              </a:ext>
            </a:extLst>
          </p:cNvPr>
          <p:cNvSpPr>
            <a:spLocks noGrp="1"/>
          </p:cNvSpPr>
          <p:nvPr>
            <p:ph type="body" sz="quarter" idx="12"/>
          </p:nvPr>
        </p:nvSpPr>
        <p:spPr>
          <a:xfrm>
            <a:off x="587375" y="2344258"/>
            <a:ext cx="5400675" cy="3532667"/>
          </a:xfrm>
        </p:spPr>
        <p:txBody>
          <a:bodyPr/>
          <a:lstStyle/>
          <a:p>
            <a:pPr lvl="0"/>
            <a:r>
              <a:rPr lang="en-GB"/>
              <a:t>Click to edit Master text styles</a:t>
            </a:r>
          </a:p>
        </p:txBody>
      </p:sp>
      <p:sp>
        <p:nvSpPr>
          <p:cNvPr id="8" name="Pladsholder til tekst 5">
            <a:extLst>
              <a:ext uri="{FF2B5EF4-FFF2-40B4-BE49-F238E27FC236}">
                <a16:creationId xmlns:a16="http://schemas.microsoft.com/office/drawing/2014/main" id="{DD2FCFA7-D126-C60D-73E3-0AB79A24AE13}"/>
              </a:ext>
            </a:extLst>
          </p:cNvPr>
          <p:cNvSpPr>
            <a:spLocks noGrp="1"/>
          </p:cNvSpPr>
          <p:nvPr>
            <p:ph type="body" sz="quarter" idx="13"/>
          </p:nvPr>
        </p:nvSpPr>
        <p:spPr>
          <a:xfrm>
            <a:off x="6203952" y="2344257"/>
            <a:ext cx="5400675" cy="3532667"/>
          </a:xfrm>
        </p:spPr>
        <p:txBody>
          <a:bodyPr/>
          <a:lstStyle/>
          <a:p>
            <a:pPr lvl="0"/>
            <a:r>
              <a:rPr lang="en-GB"/>
              <a:t>Click to edit Master text styles</a:t>
            </a:r>
          </a:p>
        </p:txBody>
      </p:sp>
      <p:sp>
        <p:nvSpPr>
          <p:cNvPr id="4" name="Text Placeholder 3">
            <a:extLst>
              <a:ext uri="{FF2B5EF4-FFF2-40B4-BE49-F238E27FC236}">
                <a16:creationId xmlns:a16="http://schemas.microsoft.com/office/drawing/2014/main" id="{331E796A-44CD-8FDC-5694-430582AE28C7}"/>
              </a:ext>
            </a:extLst>
          </p:cNvPr>
          <p:cNvSpPr>
            <a:spLocks noGrp="1"/>
          </p:cNvSpPr>
          <p:nvPr>
            <p:ph type="body" sz="quarter" idx="14" hasCustomPrompt="1"/>
          </p:nvPr>
        </p:nvSpPr>
        <p:spPr>
          <a:xfrm>
            <a:off x="591979" y="271145"/>
            <a:ext cx="11012646" cy="205106"/>
          </a:xfrm>
        </p:spPr>
        <p:txBody>
          <a:bodyPr/>
          <a:lstStyle>
            <a:lvl1pPr marL="0" indent="0">
              <a:buNone/>
              <a:defRPr/>
            </a:lvl1pPr>
            <a:lvl2pPr marL="453600" indent="0">
              <a:buNone/>
              <a:defRPr/>
            </a:lvl2pPr>
          </a:lstStyle>
          <a:p>
            <a:pPr lvl="0"/>
            <a:r>
              <a:rPr lang="en-GB" dirty="0"/>
              <a:t>Click to add topic or subtitle</a:t>
            </a:r>
          </a:p>
        </p:txBody>
      </p:sp>
    </p:spTree>
    <p:extLst>
      <p:ext uri="{BB962C8B-B14F-4D97-AF65-F5344CB8AC3E}">
        <p14:creationId xmlns:p14="http://schemas.microsoft.com/office/powerpoint/2010/main" val="13801382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7-1 Title + 2 columns with subtitles,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9E0C-3E42-F641-8CCC-46ABD6BAAA12}"/>
              </a:ext>
            </a:extLst>
          </p:cNvPr>
          <p:cNvSpPr>
            <a:spLocks noGrp="1"/>
          </p:cNvSpPr>
          <p:nvPr>
            <p:ph type="title" hasCustomPrompt="1"/>
          </p:nvPr>
        </p:nvSpPr>
        <p:spPr>
          <a:xfrm>
            <a:off x="587375" y="476251"/>
            <a:ext cx="11017250" cy="865188"/>
          </a:xfrm>
          <a:prstGeom prst="rect">
            <a:avLst/>
          </a:prstGeom>
        </p:spPr>
        <p:txBody>
          <a:bodyPr/>
          <a:lstStyle>
            <a:lvl1pPr>
              <a:defRPr>
                <a:solidFill>
                  <a:schemeClr val="bg1"/>
                </a:solidFill>
              </a:defRPr>
            </a:lvl1pPr>
          </a:lstStyle>
          <a:p>
            <a:r>
              <a:rPr lang="en-GB" dirty="0"/>
              <a:t>Click to edit title</a:t>
            </a:r>
            <a:endParaRPr lang="da-DK" dirty="0"/>
          </a:p>
        </p:txBody>
      </p:sp>
      <p:sp>
        <p:nvSpPr>
          <p:cNvPr id="6" name="Grafik 2">
            <a:extLst>
              <a:ext uri="{FF2B5EF4-FFF2-40B4-BE49-F238E27FC236}">
                <a16:creationId xmlns:a16="http://schemas.microsoft.com/office/drawing/2014/main" id="{1DE65831-4813-8F5A-6A5E-828CCA5B53F2}"/>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
        <p:nvSpPr>
          <p:cNvPr id="11" name="Pladsholder til tekst 10">
            <a:extLst>
              <a:ext uri="{FF2B5EF4-FFF2-40B4-BE49-F238E27FC236}">
                <a16:creationId xmlns:a16="http://schemas.microsoft.com/office/drawing/2014/main" id="{E50EFFB4-54D7-0DC8-744D-40D6C51826D3}"/>
              </a:ext>
            </a:extLst>
          </p:cNvPr>
          <p:cNvSpPr>
            <a:spLocks noGrp="1"/>
          </p:cNvSpPr>
          <p:nvPr>
            <p:ph type="body" sz="quarter" idx="10" hasCustomPrompt="1"/>
          </p:nvPr>
        </p:nvSpPr>
        <p:spPr>
          <a:xfrm>
            <a:off x="595312" y="2009407"/>
            <a:ext cx="5392738" cy="340093"/>
          </a:xfrm>
          <a:prstGeom prst="rect">
            <a:avLst/>
          </a:prstGeom>
        </p:spPr>
        <p:txBody>
          <a:bodyPr/>
          <a:lstStyle>
            <a:lvl1pPr marL="0" indent="0">
              <a:buNone/>
              <a:defRPr b="1" i="0">
                <a:solidFill>
                  <a:schemeClr val="bg1"/>
                </a:solidFill>
                <a:latin typeface="Franklin Gothic Demi" panose="020B0603020102020204" pitchFamily="34" charset="0"/>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12" name="Pladsholder til tekst 10">
            <a:extLst>
              <a:ext uri="{FF2B5EF4-FFF2-40B4-BE49-F238E27FC236}">
                <a16:creationId xmlns:a16="http://schemas.microsoft.com/office/drawing/2014/main" id="{0CA9C339-4B91-0459-F36C-D949C092F21E}"/>
              </a:ext>
            </a:extLst>
          </p:cNvPr>
          <p:cNvSpPr>
            <a:spLocks noGrp="1"/>
          </p:cNvSpPr>
          <p:nvPr>
            <p:ph type="body" sz="quarter" idx="11" hasCustomPrompt="1"/>
          </p:nvPr>
        </p:nvSpPr>
        <p:spPr>
          <a:xfrm>
            <a:off x="6219825" y="2004164"/>
            <a:ext cx="5384800" cy="340093"/>
          </a:xfrm>
          <a:prstGeom prst="rect">
            <a:avLst/>
          </a:prstGeom>
        </p:spPr>
        <p:txBody>
          <a:bodyPr/>
          <a:lstStyle>
            <a:lvl1pPr marL="0" indent="0">
              <a:buNone/>
              <a:defRPr b="1" i="0">
                <a:solidFill>
                  <a:schemeClr val="bg1"/>
                </a:solidFill>
                <a:latin typeface="Franklin Gothic Demi" panose="020B0603020102020204" pitchFamily="34" charset="0"/>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5" name="Pladsholder til tekst 5">
            <a:extLst>
              <a:ext uri="{FF2B5EF4-FFF2-40B4-BE49-F238E27FC236}">
                <a16:creationId xmlns:a16="http://schemas.microsoft.com/office/drawing/2014/main" id="{E78BD407-C38D-8E40-79D8-63D4C08590F6}"/>
              </a:ext>
            </a:extLst>
          </p:cNvPr>
          <p:cNvSpPr>
            <a:spLocks noGrp="1"/>
          </p:cNvSpPr>
          <p:nvPr>
            <p:ph type="body" sz="quarter" idx="12"/>
          </p:nvPr>
        </p:nvSpPr>
        <p:spPr>
          <a:xfrm>
            <a:off x="587375" y="2344258"/>
            <a:ext cx="5400675" cy="3532667"/>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7" name="Pladsholder til tekst 5">
            <a:extLst>
              <a:ext uri="{FF2B5EF4-FFF2-40B4-BE49-F238E27FC236}">
                <a16:creationId xmlns:a16="http://schemas.microsoft.com/office/drawing/2014/main" id="{E8AEEF6F-9960-D2F3-5097-AD15AFACB091}"/>
              </a:ext>
            </a:extLst>
          </p:cNvPr>
          <p:cNvSpPr>
            <a:spLocks noGrp="1"/>
          </p:cNvSpPr>
          <p:nvPr>
            <p:ph type="body" sz="quarter" idx="13"/>
          </p:nvPr>
        </p:nvSpPr>
        <p:spPr>
          <a:xfrm>
            <a:off x="6203952" y="2344257"/>
            <a:ext cx="5400675" cy="3532667"/>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4" name="Text Placeholder 3">
            <a:extLst>
              <a:ext uri="{FF2B5EF4-FFF2-40B4-BE49-F238E27FC236}">
                <a16:creationId xmlns:a16="http://schemas.microsoft.com/office/drawing/2014/main" id="{2AEF9DE4-04DF-CF1D-AC73-4DB24E11B724}"/>
              </a:ext>
            </a:extLst>
          </p:cNvPr>
          <p:cNvSpPr>
            <a:spLocks noGrp="1"/>
          </p:cNvSpPr>
          <p:nvPr>
            <p:ph type="body" sz="quarter" idx="14" hasCustomPrompt="1"/>
          </p:nvPr>
        </p:nvSpPr>
        <p:spPr>
          <a:xfrm>
            <a:off x="591979" y="271145"/>
            <a:ext cx="11012646" cy="205106"/>
          </a:xfrm>
        </p:spPr>
        <p:txBody>
          <a:bodyPr/>
          <a:lstStyle>
            <a:lvl1pPr marL="0" indent="0">
              <a:buNone/>
              <a:defRPr>
                <a:solidFill>
                  <a:schemeClr val="bg1"/>
                </a:solidFill>
              </a:defRPr>
            </a:lvl1pPr>
            <a:lvl2pPr marL="453600" indent="0">
              <a:buNone/>
              <a:defRPr/>
            </a:lvl2pPr>
          </a:lstStyle>
          <a:p>
            <a:pPr lvl="0"/>
            <a:r>
              <a:rPr lang="en-GB" dirty="0"/>
              <a:t>Click to add topic or subtitle</a:t>
            </a:r>
          </a:p>
        </p:txBody>
      </p:sp>
    </p:spTree>
    <p:extLst>
      <p:ext uri="{BB962C8B-B14F-4D97-AF65-F5344CB8AC3E}">
        <p14:creationId xmlns:p14="http://schemas.microsoft.com/office/powerpoint/2010/main" val="7205136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7-2 Title + 2 columns with subtitles,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9E0C-3E42-F641-8CCC-46ABD6BAAA12}"/>
              </a:ext>
            </a:extLst>
          </p:cNvPr>
          <p:cNvSpPr>
            <a:spLocks noGrp="1"/>
          </p:cNvSpPr>
          <p:nvPr>
            <p:ph type="title" hasCustomPrompt="1"/>
          </p:nvPr>
        </p:nvSpPr>
        <p:spPr>
          <a:xfrm>
            <a:off x="587375" y="476251"/>
            <a:ext cx="11017250" cy="865188"/>
          </a:xfrm>
          <a:prstGeom prst="rect">
            <a:avLst/>
          </a:prstGeom>
        </p:spPr>
        <p:txBody>
          <a:bodyPr/>
          <a:lstStyle>
            <a:lvl1pPr>
              <a:defRPr>
                <a:solidFill>
                  <a:schemeClr val="bg1"/>
                </a:solidFill>
              </a:defRPr>
            </a:lvl1pPr>
          </a:lstStyle>
          <a:p>
            <a:r>
              <a:rPr lang="en-GB" dirty="0"/>
              <a:t>Click to edit title</a:t>
            </a:r>
            <a:endParaRPr lang="da-DK" dirty="0"/>
          </a:p>
        </p:txBody>
      </p:sp>
      <p:sp>
        <p:nvSpPr>
          <p:cNvPr id="6" name="Grafik 2">
            <a:extLst>
              <a:ext uri="{FF2B5EF4-FFF2-40B4-BE49-F238E27FC236}">
                <a16:creationId xmlns:a16="http://schemas.microsoft.com/office/drawing/2014/main" id="{1DE65831-4813-8F5A-6A5E-828CCA5B53F2}"/>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
        <p:nvSpPr>
          <p:cNvPr id="11" name="Pladsholder til tekst 10">
            <a:extLst>
              <a:ext uri="{FF2B5EF4-FFF2-40B4-BE49-F238E27FC236}">
                <a16:creationId xmlns:a16="http://schemas.microsoft.com/office/drawing/2014/main" id="{E50EFFB4-54D7-0DC8-744D-40D6C51826D3}"/>
              </a:ext>
            </a:extLst>
          </p:cNvPr>
          <p:cNvSpPr>
            <a:spLocks noGrp="1"/>
          </p:cNvSpPr>
          <p:nvPr>
            <p:ph type="body" sz="quarter" idx="10" hasCustomPrompt="1"/>
          </p:nvPr>
        </p:nvSpPr>
        <p:spPr>
          <a:xfrm>
            <a:off x="595312" y="2009407"/>
            <a:ext cx="5392738" cy="340093"/>
          </a:xfrm>
          <a:prstGeom prst="rect">
            <a:avLst/>
          </a:prstGeom>
        </p:spPr>
        <p:txBody>
          <a:bodyPr/>
          <a:lstStyle>
            <a:lvl1pPr marL="0" indent="0">
              <a:buNone/>
              <a:defRPr b="1" i="0">
                <a:solidFill>
                  <a:schemeClr val="bg1"/>
                </a:solidFill>
                <a:latin typeface="Franklin Gothic Demi" panose="020B0603020102020204" pitchFamily="34" charset="0"/>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12" name="Pladsholder til tekst 10">
            <a:extLst>
              <a:ext uri="{FF2B5EF4-FFF2-40B4-BE49-F238E27FC236}">
                <a16:creationId xmlns:a16="http://schemas.microsoft.com/office/drawing/2014/main" id="{0CA9C339-4B91-0459-F36C-D949C092F21E}"/>
              </a:ext>
            </a:extLst>
          </p:cNvPr>
          <p:cNvSpPr>
            <a:spLocks noGrp="1"/>
          </p:cNvSpPr>
          <p:nvPr>
            <p:ph type="body" sz="quarter" idx="11" hasCustomPrompt="1"/>
          </p:nvPr>
        </p:nvSpPr>
        <p:spPr>
          <a:xfrm>
            <a:off x="6219825" y="2004164"/>
            <a:ext cx="5384800" cy="340093"/>
          </a:xfrm>
          <a:prstGeom prst="rect">
            <a:avLst/>
          </a:prstGeom>
        </p:spPr>
        <p:txBody>
          <a:bodyPr/>
          <a:lstStyle>
            <a:lvl1pPr marL="0" indent="0">
              <a:buNone/>
              <a:defRPr b="1" i="0">
                <a:solidFill>
                  <a:schemeClr val="bg1"/>
                </a:solidFill>
                <a:latin typeface="Franklin Gothic Demi" panose="020B0603020102020204" pitchFamily="34" charset="0"/>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5" name="Pladsholder til tekst 5">
            <a:extLst>
              <a:ext uri="{FF2B5EF4-FFF2-40B4-BE49-F238E27FC236}">
                <a16:creationId xmlns:a16="http://schemas.microsoft.com/office/drawing/2014/main" id="{E78BD407-C38D-8E40-79D8-63D4C08590F6}"/>
              </a:ext>
            </a:extLst>
          </p:cNvPr>
          <p:cNvSpPr>
            <a:spLocks noGrp="1"/>
          </p:cNvSpPr>
          <p:nvPr>
            <p:ph type="body" sz="quarter" idx="12"/>
          </p:nvPr>
        </p:nvSpPr>
        <p:spPr>
          <a:xfrm>
            <a:off x="587375" y="2344258"/>
            <a:ext cx="5400675" cy="3532667"/>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7" name="Pladsholder til tekst 5">
            <a:extLst>
              <a:ext uri="{FF2B5EF4-FFF2-40B4-BE49-F238E27FC236}">
                <a16:creationId xmlns:a16="http://schemas.microsoft.com/office/drawing/2014/main" id="{E8AEEF6F-9960-D2F3-5097-AD15AFACB091}"/>
              </a:ext>
            </a:extLst>
          </p:cNvPr>
          <p:cNvSpPr>
            <a:spLocks noGrp="1"/>
          </p:cNvSpPr>
          <p:nvPr>
            <p:ph type="body" sz="quarter" idx="13"/>
          </p:nvPr>
        </p:nvSpPr>
        <p:spPr>
          <a:xfrm>
            <a:off x="6203952" y="2344257"/>
            <a:ext cx="5400675" cy="3532667"/>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4" name="Text Placeholder 3">
            <a:extLst>
              <a:ext uri="{FF2B5EF4-FFF2-40B4-BE49-F238E27FC236}">
                <a16:creationId xmlns:a16="http://schemas.microsoft.com/office/drawing/2014/main" id="{2AEF9DE4-04DF-CF1D-AC73-4DB24E11B724}"/>
              </a:ext>
            </a:extLst>
          </p:cNvPr>
          <p:cNvSpPr>
            <a:spLocks noGrp="1"/>
          </p:cNvSpPr>
          <p:nvPr>
            <p:ph type="body" sz="quarter" idx="14" hasCustomPrompt="1"/>
          </p:nvPr>
        </p:nvSpPr>
        <p:spPr>
          <a:xfrm>
            <a:off x="591979" y="271145"/>
            <a:ext cx="11012646" cy="205106"/>
          </a:xfrm>
        </p:spPr>
        <p:txBody>
          <a:bodyPr/>
          <a:lstStyle>
            <a:lvl1pPr marL="0" indent="0">
              <a:buNone/>
              <a:defRPr>
                <a:solidFill>
                  <a:schemeClr val="bg1"/>
                </a:solidFill>
              </a:defRPr>
            </a:lvl1pPr>
            <a:lvl2pPr marL="453600" indent="0">
              <a:buNone/>
              <a:defRPr/>
            </a:lvl2pPr>
          </a:lstStyle>
          <a:p>
            <a:pPr lvl="0"/>
            <a:r>
              <a:rPr lang="en-GB" dirty="0"/>
              <a:t>Click to add topic or subtitle</a:t>
            </a:r>
          </a:p>
        </p:txBody>
      </p:sp>
    </p:spTree>
    <p:extLst>
      <p:ext uri="{BB962C8B-B14F-4D97-AF65-F5344CB8AC3E}">
        <p14:creationId xmlns:p14="http://schemas.microsoft.com/office/powerpoint/2010/main" val="28184377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8-1 Title + 3 columns with sub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9E0C-3E42-F641-8CCC-46ABD6BAAA12}"/>
              </a:ext>
            </a:extLst>
          </p:cNvPr>
          <p:cNvSpPr>
            <a:spLocks noGrp="1"/>
          </p:cNvSpPr>
          <p:nvPr>
            <p:ph type="title" hasCustomPrompt="1"/>
          </p:nvPr>
        </p:nvSpPr>
        <p:spPr>
          <a:xfrm>
            <a:off x="587375" y="476251"/>
            <a:ext cx="11017250" cy="865188"/>
          </a:xfrm>
          <a:prstGeom prst="rect">
            <a:avLst/>
          </a:prstGeom>
        </p:spPr>
        <p:txBody>
          <a:bodyPr/>
          <a:lstStyle>
            <a:lvl1pPr>
              <a:defRPr>
                <a:solidFill>
                  <a:srgbClr val="171717"/>
                </a:solidFill>
              </a:defRPr>
            </a:lvl1pPr>
          </a:lstStyle>
          <a:p>
            <a:r>
              <a:rPr lang="en-GB" dirty="0"/>
              <a:t>Click to edit title</a:t>
            </a:r>
            <a:endParaRPr lang="da-DK" dirty="0"/>
          </a:p>
        </p:txBody>
      </p:sp>
      <p:sp>
        <p:nvSpPr>
          <p:cNvPr id="5" name="Pladsholder til tekst 10">
            <a:extLst>
              <a:ext uri="{FF2B5EF4-FFF2-40B4-BE49-F238E27FC236}">
                <a16:creationId xmlns:a16="http://schemas.microsoft.com/office/drawing/2014/main" id="{08C70CC5-EA34-221C-4175-A2D31D9EE76E}"/>
              </a:ext>
            </a:extLst>
          </p:cNvPr>
          <p:cNvSpPr>
            <a:spLocks noGrp="1"/>
          </p:cNvSpPr>
          <p:nvPr>
            <p:ph type="body" sz="quarter" idx="10" hasCustomPrompt="1"/>
          </p:nvPr>
        </p:nvSpPr>
        <p:spPr>
          <a:xfrm>
            <a:off x="595312" y="2009407"/>
            <a:ext cx="3521076" cy="340093"/>
          </a:xfrm>
          <a:prstGeom prst="rect">
            <a:avLst/>
          </a:prstGeom>
        </p:spPr>
        <p:txBody>
          <a:bodyPr/>
          <a:lstStyle>
            <a:lvl1pPr marL="0" indent="0">
              <a:buNone/>
              <a:defRPr b="1" i="0">
                <a:solidFill>
                  <a:schemeClr val="tx1"/>
                </a:solidFill>
                <a:latin typeface="Franklin Gothic Demi" panose="020B0603020102020204" pitchFamily="34" charset="0"/>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7" name="Pladsholder til tekst 5">
            <a:extLst>
              <a:ext uri="{FF2B5EF4-FFF2-40B4-BE49-F238E27FC236}">
                <a16:creationId xmlns:a16="http://schemas.microsoft.com/office/drawing/2014/main" id="{E1D4CCD7-BCA8-993A-E62A-E444966A253A}"/>
              </a:ext>
            </a:extLst>
          </p:cNvPr>
          <p:cNvSpPr>
            <a:spLocks noGrp="1"/>
          </p:cNvSpPr>
          <p:nvPr>
            <p:ph type="body" sz="quarter" idx="12"/>
          </p:nvPr>
        </p:nvSpPr>
        <p:spPr>
          <a:xfrm>
            <a:off x="587375" y="2344258"/>
            <a:ext cx="3521077" cy="3532667"/>
          </a:xfrm>
        </p:spPr>
        <p:txBody>
          <a:bodyPr/>
          <a:lstStyle/>
          <a:p>
            <a:pPr lvl="0"/>
            <a:r>
              <a:rPr lang="en-GB"/>
              <a:t>Click to edit Master text styles</a:t>
            </a:r>
          </a:p>
        </p:txBody>
      </p:sp>
      <p:sp>
        <p:nvSpPr>
          <p:cNvPr id="4" name="Text Placeholder 3">
            <a:extLst>
              <a:ext uri="{FF2B5EF4-FFF2-40B4-BE49-F238E27FC236}">
                <a16:creationId xmlns:a16="http://schemas.microsoft.com/office/drawing/2014/main" id="{331E796A-44CD-8FDC-5694-430582AE28C7}"/>
              </a:ext>
            </a:extLst>
          </p:cNvPr>
          <p:cNvSpPr>
            <a:spLocks noGrp="1"/>
          </p:cNvSpPr>
          <p:nvPr>
            <p:ph type="body" sz="quarter" idx="14" hasCustomPrompt="1"/>
          </p:nvPr>
        </p:nvSpPr>
        <p:spPr>
          <a:xfrm>
            <a:off x="591979" y="271145"/>
            <a:ext cx="11012646" cy="205106"/>
          </a:xfrm>
        </p:spPr>
        <p:txBody>
          <a:bodyPr/>
          <a:lstStyle>
            <a:lvl1pPr marL="0" indent="0">
              <a:buNone/>
              <a:defRPr/>
            </a:lvl1pPr>
            <a:lvl2pPr marL="453600" indent="0">
              <a:buNone/>
              <a:defRPr/>
            </a:lvl2pPr>
          </a:lstStyle>
          <a:p>
            <a:pPr lvl="0"/>
            <a:r>
              <a:rPr lang="en-GB" dirty="0"/>
              <a:t>Click to add topic or subtitle</a:t>
            </a:r>
          </a:p>
        </p:txBody>
      </p:sp>
      <p:sp>
        <p:nvSpPr>
          <p:cNvPr id="3" name="Pladsholder til tekst 10">
            <a:extLst>
              <a:ext uri="{FF2B5EF4-FFF2-40B4-BE49-F238E27FC236}">
                <a16:creationId xmlns:a16="http://schemas.microsoft.com/office/drawing/2014/main" id="{7D689BF6-C9BE-4F99-A8A6-87431C12CBEE}"/>
              </a:ext>
            </a:extLst>
          </p:cNvPr>
          <p:cNvSpPr>
            <a:spLocks noGrp="1"/>
          </p:cNvSpPr>
          <p:nvPr>
            <p:ph type="body" sz="quarter" idx="15" hasCustomPrompt="1"/>
          </p:nvPr>
        </p:nvSpPr>
        <p:spPr>
          <a:xfrm>
            <a:off x="4341689" y="2009407"/>
            <a:ext cx="3521076" cy="340093"/>
          </a:xfrm>
          <a:prstGeom prst="rect">
            <a:avLst/>
          </a:prstGeom>
        </p:spPr>
        <p:txBody>
          <a:bodyPr/>
          <a:lstStyle>
            <a:lvl1pPr marL="0" indent="0">
              <a:buNone/>
              <a:defRPr b="1" i="0">
                <a:solidFill>
                  <a:schemeClr val="tx1"/>
                </a:solidFill>
                <a:latin typeface="Franklin Gothic Demi" panose="020B0603020102020204" pitchFamily="34" charset="0"/>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9" name="Pladsholder til tekst 5">
            <a:extLst>
              <a:ext uri="{FF2B5EF4-FFF2-40B4-BE49-F238E27FC236}">
                <a16:creationId xmlns:a16="http://schemas.microsoft.com/office/drawing/2014/main" id="{225DC67A-05A8-525C-9195-D54E5EAD83A0}"/>
              </a:ext>
            </a:extLst>
          </p:cNvPr>
          <p:cNvSpPr>
            <a:spLocks noGrp="1"/>
          </p:cNvSpPr>
          <p:nvPr>
            <p:ph type="body" sz="quarter" idx="16"/>
          </p:nvPr>
        </p:nvSpPr>
        <p:spPr>
          <a:xfrm>
            <a:off x="4333752" y="2344258"/>
            <a:ext cx="3521077" cy="3532667"/>
          </a:xfrm>
        </p:spPr>
        <p:txBody>
          <a:bodyPr/>
          <a:lstStyle/>
          <a:p>
            <a:pPr lvl="0"/>
            <a:r>
              <a:rPr lang="en-GB"/>
              <a:t>Click to edit Master text styles</a:t>
            </a:r>
          </a:p>
        </p:txBody>
      </p:sp>
      <p:sp>
        <p:nvSpPr>
          <p:cNvPr id="10" name="Pladsholder til tekst 10">
            <a:extLst>
              <a:ext uri="{FF2B5EF4-FFF2-40B4-BE49-F238E27FC236}">
                <a16:creationId xmlns:a16="http://schemas.microsoft.com/office/drawing/2014/main" id="{2EA4E9E5-1AB9-B061-0891-A619109EA533}"/>
              </a:ext>
            </a:extLst>
          </p:cNvPr>
          <p:cNvSpPr>
            <a:spLocks noGrp="1"/>
          </p:cNvSpPr>
          <p:nvPr>
            <p:ph type="body" sz="quarter" idx="17" hasCustomPrompt="1"/>
          </p:nvPr>
        </p:nvSpPr>
        <p:spPr>
          <a:xfrm>
            <a:off x="8088066" y="2009407"/>
            <a:ext cx="3521076" cy="340093"/>
          </a:xfrm>
          <a:prstGeom prst="rect">
            <a:avLst/>
          </a:prstGeom>
        </p:spPr>
        <p:txBody>
          <a:bodyPr/>
          <a:lstStyle>
            <a:lvl1pPr marL="0" indent="0">
              <a:buNone/>
              <a:defRPr b="1" i="0">
                <a:solidFill>
                  <a:schemeClr val="tx1"/>
                </a:solidFill>
                <a:latin typeface="Franklin Gothic Demi" panose="020B0603020102020204" pitchFamily="34" charset="0"/>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11" name="Pladsholder til tekst 5">
            <a:extLst>
              <a:ext uri="{FF2B5EF4-FFF2-40B4-BE49-F238E27FC236}">
                <a16:creationId xmlns:a16="http://schemas.microsoft.com/office/drawing/2014/main" id="{DF0F8C74-1BB7-AD01-94E9-AB8DD30DB945}"/>
              </a:ext>
            </a:extLst>
          </p:cNvPr>
          <p:cNvSpPr>
            <a:spLocks noGrp="1"/>
          </p:cNvSpPr>
          <p:nvPr>
            <p:ph type="body" sz="quarter" idx="18"/>
          </p:nvPr>
        </p:nvSpPr>
        <p:spPr>
          <a:xfrm>
            <a:off x="8080129" y="2344258"/>
            <a:ext cx="3521077" cy="3532667"/>
          </a:xfrm>
        </p:spPr>
        <p:txBody>
          <a:bodyPr/>
          <a:lstStyle/>
          <a:p>
            <a:pPr lvl="0"/>
            <a:r>
              <a:rPr lang="en-GB"/>
              <a:t>Click to edit Master text styles</a:t>
            </a:r>
          </a:p>
        </p:txBody>
      </p:sp>
    </p:spTree>
    <p:extLst>
      <p:ext uri="{BB962C8B-B14F-4D97-AF65-F5344CB8AC3E}">
        <p14:creationId xmlns:p14="http://schemas.microsoft.com/office/powerpoint/2010/main" val="36081269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8-2 Title + 3 columns with subtitl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9E0C-3E42-F641-8CCC-46ABD6BAAA12}"/>
              </a:ext>
            </a:extLst>
          </p:cNvPr>
          <p:cNvSpPr>
            <a:spLocks noGrp="1"/>
          </p:cNvSpPr>
          <p:nvPr>
            <p:ph type="title" hasCustomPrompt="1"/>
          </p:nvPr>
        </p:nvSpPr>
        <p:spPr>
          <a:xfrm>
            <a:off x="587375" y="476251"/>
            <a:ext cx="11017250" cy="865188"/>
          </a:xfrm>
          <a:prstGeom prst="rect">
            <a:avLst/>
          </a:prstGeom>
        </p:spPr>
        <p:txBody>
          <a:bodyPr/>
          <a:lstStyle>
            <a:lvl1pPr>
              <a:defRPr>
                <a:solidFill>
                  <a:srgbClr val="171717"/>
                </a:solidFill>
              </a:defRPr>
            </a:lvl1pPr>
          </a:lstStyle>
          <a:p>
            <a:r>
              <a:rPr lang="en-GB" dirty="0"/>
              <a:t>Click to edit title</a:t>
            </a:r>
            <a:endParaRPr lang="da-DK" dirty="0"/>
          </a:p>
        </p:txBody>
      </p:sp>
      <p:sp>
        <p:nvSpPr>
          <p:cNvPr id="5" name="Pladsholder til tekst 10">
            <a:extLst>
              <a:ext uri="{FF2B5EF4-FFF2-40B4-BE49-F238E27FC236}">
                <a16:creationId xmlns:a16="http://schemas.microsoft.com/office/drawing/2014/main" id="{08C70CC5-EA34-221C-4175-A2D31D9EE76E}"/>
              </a:ext>
            </a:extLst>
          </p:cNvPr>
          <p:cNvSpPr>
            <a:spLocks noGrp="1"/>
          </p:cNvSpPr>
          <p:nvPr>
            <p:ph type="body" sz="quarter" idx="10" hasCustomPrompt="1"/>
          </p:nvPr>
        </p:nvSpPr>
        <p:spPr>
          <a:xfrm>
            <a:off x="595312" y="2009407"/>
            <a:ext cx="3521076" cy="340093"/>
          </a:xfrm>
          <a:prstGeom prst="rect">
            <a:avLst/>
          </a:prstGeom>
        </p:spPr>
        <p:txBody>
          <a:bodyPr/>
          <a:lstStyle>
            <a:lvl1pPr marL="0" indent="0">
              <a:buNone/>
              <a:defRPr b="1" i="0">
                <a:solidFill>
                  <a:schemeClr val="tx1"/>
                </a:solidFill>
                <a:latin typeface="Franklin Gothic Demi" panose="020B0603020102020204" pitchFamily="34" charset="0"/>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7" name="Pladsholder til tekst 5">
            <a:extLst>
              <a:ext uri="{FF2B5EF4-FFF2-40B4-BE49-F238E27FC236}">
                <a16:creationId xmlns:a16="http://schemas.microsoft.com/office/drawing/2014/main" id="{E1D4CCD7-BCA8-993A-E62A-E444966A253A}"/>
              </a:ext>
            </a:extLst>
          </p:cNvPr>
          <p:cNvSpPr>
            <a:spLocks noGrp="1"/>
          </p:cNvSpPr>
          <p:nvPr>
            <p:ph type="body" sz="quarter" idx="12"/>
          </p:nvPr>
        </p:nvSpPr>
        <p:spPr>
          <a:xfrm>
            <a:off x="587375" y="2344258"/>
            <a:ext cx="3521077" cy="3532667"/>
          </a:xfrm>
        </p:spPr>
        <p:txBody>
          <a:bodyPr/>
          <a:lstStyle/>
          <a:p>
            <a:pPr lvl="0"/>
            <a:r>
              <a:rPr lang="en-GB"/>
              <a:t>Click to edit Master text styles</a:t>
            </a:r>
          </a:p>
        </p:txBody>
      </p:sp>
      <p:sp>
        <p:nvSpPr>
          <p:cNvPr id="4" name="Text Placeholder 3">
            <a:extLst>
              <a:ext uri="{FF2B5EF4-FFF2-40B4-BE49-F238E27FC236}">
                <a16:creationId xmlns:a16="http://schemas.microsoft.com/office/drawing/2014/main" id="{331E796A-44CD-8FDC-5694-430582AE28C7}"/>
              </a:ext>
            </a:extLst>
          </p:cNvPr>
          <p:cNvSpPr>
            <a:spLocks noGrp="1"/>
          </p:cNvSpPr>
          <p:nvPr>
            <p:ph type="body" sz="quarter" idx="14" hasCustomPrompt="1"/>
          </p:nvPr>
        </p:nvSpPr>
        <p:spPr>
          <a:xfrm>
            <a:off x="591979" y="271145"/>
            <a:ext cx="11012646" cy="205106"/>
          </a:xfrm>
        </p:spPr>
        <p:txBody>
          <a:bodyPr/>
          <a:lstStyle>
            <a:lvl1pPr marL="0" indent="0">
              <a:buNone/>
              <a:defRPr/>
            </a:lvl1pPr>
            <a:lvl2pPr marL="453600" indent="0">
              <a:buNone/>
              <a:defRPr/>
            </a:lvl2pPr>
          </a:lstStyle>
          <a:p>
            <a:pPr lvl="0"/>
            <a:r>
              <a:rPr lang="en-GB" dirty="0"/>
              <a:t>Click to add topic or subtitle</a:t>
            </a:r>
          </a:p>
        </p:txBody>
      </p:sp>
      <p:sp>
        <p:nvSpPr>
          <p:cNvPr id="3" name="Pladsholder til tekst 10">
            <a:extLst>
              <a:ext uri="{FF2B5EF4-FFF2-40B4-BE49-F238E27FC236}">
                <a16:creationId xmlns:a16="http://schemas.microsoft.com/office/drawing/2014/main" id="{7D689BF6-C9BE-4F99-A8A6-87431C12CBEE}"/>
              </a:ext>
            </a:extLst>
          </p:cNvPr>
          <p:cNvSpPr>
            <a:spLocks noGrp="1"/>
          </p:cNvSpPr>
          <p:nvPr>
            <p:ph type="body" sz="quarter" idx="15" hasCustomPrompt="1"/>
          </p:nvPr>
        </p:nvSpPr>
        <p:spPr>
          <a:xfrm>
            <a:off x="4341689" y="2009407"/>
            <a:ext cx="3521076" cy="340093"/>
          </a:xfrm>
          <a:prstGeom prst="rect">
            <a:avLst/>
          </a:prstGeom>
        </p:spPr>
        <p:txBody>
          <a:bodyPr/>
          <a:lstStyle>
            <a:lvl1pPr marL="0" indent="0">
              <a:buNone/>
              <a:defRPr b="1" i="0">
                <a:solidFill>
                  <a:schemeClr val="tx1"/>
                </a:solidFill>
                <a:latin typeface="Franklin Gothic Demi" panose="020B0603020102020204" pitchFamily="34" charset="0"/>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9" name="Pladsholder til tekst 5">
            <a:extLst>
              <a:ext uri="{FF2B5EF4-FFF2-40B4-BE49-F238E27FC236}">
                <a16:creationId xmlns:a16="http://schemas.microsoft.com/office/drawing/2014/main" id="{225DC67A-05A8-525C-9195-D54E5EAD83A0}"/>
              </a:ext>
            </a:extLst>
          </p:cNvPr>
          <p:cNvSpPr>
            <a:spLocks noGrp="1"/>
          </p:cNvSpPr>
          <p:nvPr>
            <p:ph type="body" sz="quarter" idx="16"/>
          </p:nvPr>
        </p:nvSpPr>
        <p:spPr>
          <a:xfrm>
            <a:off x="4333752" y="2344258"/>
            <a:ext cx="3521077" cy="3532667"/>
          </a:xfrm>
        </p:spPr>
        <p:txBody>
          <a:bodyPr/>
          <a:lstStyle/>
          <a:p>
            <a:pPr lvl="0"/>
            <a:r>
              <a:rPr lang="en-GB"/>
              <a:t>Click to edit Master text styles</a:t>
            </a:r>
          </a:p>
        </p:txBody>
      </p:sp>
      <p:sp>
        <p:nvSpPr>
          <p:cNvPr id="10" name="Pladsholder til tekst 10">
            <a:extLst>
              <a:ext uri="{FF2B5EF4-FFF2-40B4-BE49-F238E27FC236}">
                <a16:creationId xmlns:a16="http://schemas.microsoft.com/office/drawing/2014/main" id="{2EA4E9E5-1AB9-B061-0891-A619109EA533}"/>
              </a:ext>
            </a:extLst>
          </p:cNvPr>
          <p:cNvSpPr>
            <a:spLocks noGrp="1"/>
          </p:cNvSpPr>
          <p:nvPr>
            <p:ph type="body" sz="quarter" idx="17" hasCustomPrompt="1"/>
          </p:nvPr>
        </p:nvSpPr>
        <p:spPr>
          <a:xfrm>
            <a:off x="8088066" y="2009407"/>
            <a:ext cx="3521076" cy="340093"/>
          </a:xfrm>
          <a:prstGeom prst="rect">
            <a:avLst/>
          </a:prstGeom>
        </p:spPr>
        <p:txBody>
          <a:bodyPr/>
          <a:lstStyle>
            <a:lvl1pPr marL="0" indent="0">
              <a:buNone/>
              <a:defRPr b="1" i="0">
                <a:solidFill>
                  <a:schemeClr val="tx1"/>
                </a:solidFill>
                <a:latin typeface="Franklin Gothic Demi" panose="020B0603020102020204" pitchFamily="34" charset="0"/>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11" name="Pladsholder til tekst 5">
            <a:extLst>
              <a:ext uri="{FF2B5EF4-FFF2-40B4-BE49-F238E27FC236}">
                <a16:creationId xmlns:a16="http://schemas.microsoft.com/office/drawing/2014/main" id="{DF0F8C74-1BB7-AD01-94E9-AB8DD30DB945}"/>
              </a:ext>
            </a:extLst>
          </p:cNvPr>
          <p:cNvSpPr>
            <a:spLocks noGrp="1"/>
          </p:cNvSpPr>
          <p:nvPr>
            <p:ph type="body" sz="quarter" idx="18"/>
          </p:nvPr>
        </p:nvSpPr>
        <p:spPr>
          <a:xfrm>
            <a:off x="8080129" y="2344258"/>
            <a:ext cx="3521077" cy="3532667"/>
          </a:xfrm>
        </p:spPr>
        <p:txBody>
          <a:bodyPr/>
          <a:lstStyle/>
          <a:p>
            <a:pPr lvl="0"/>
            <a:r>
              <a:rPr lang="en-GB"/>
              <a:t>Click to edit Master text styles</a:t>
            </a:r>
          </a:p>
        </p:txBody>
      </p:sp>
    </p:spTree>
    <p:extLst>
      <p:ext uri="{BB962C8B-B14F-4D97-AF65-F5344CB8AC3E}">
        <p14:creationId xmlns:p14="http://schemas.microsoft.com/office/powerpoint/2010/main" val="39065542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9-1 Title + 3 columns with subtitles,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9E0C-3E42-F641-8CCC-46ABD6BAAA12}"/>
              </a:ext>
            </a:extLst>
          </p:cNvPr>
          <p:cNvSpPr>
            <a:spLocks noGrp="1"/>
          </p:cNvSpPr>
          <p:nvPr>
            <p:ph type="title" hasCustomPrompt="1"/>
          </p:nvPr>
        </p:nvSpPr>
        <p:spPr>
          <a:xfrm>
            <a:off x="587375" y="476251"/>
            <a:ext cx="11017250" cy="865188"/>
          </a:xfrm>
          <a:prstGeom prst="rect">
            <a:avLst/>
          </a:prstGeom>
        </p:spPr>
        <p:txBody>
          <a:bodyPr/>
          <a:lstStyle>
            <a:lvl1pPr>
              <a:defRPr>
                <a:solidFill>
                  <a:schemeClr val="bg1"/>
                </a:solidFill>
              </a:defRPr>
            </a:lvl1pPr>
          </a:lstStyle>
          <a:p>
            <a:r>
              <a:rPr lang="en-GB" dirty="0"/>
              <a:t>Click to edit title</a:t>
            </a:r>
            <a:endParaRPr lang="da-DK" dirty="0"/>
          </a:p>
        </p:txBody>
      </p:sp>
      <p:sp>
        <p:nvSpPr>
          <p:cNvPr id="5" name="Pladsholder til tekst 10">
            <a:extLst>
              <a:ext uri="{FF2B5EF4-FFF2-40B4-BE49-F238E27FC236}">
                <a16:creationId xmlns:a16="http://schemas.microsoft.com/office/drawing/2014/main" id="{08C70CC5-EA34-221C-4175-A2D31D9EE76E}"/>
              </a:ext>
            </a:extLst>
          </p:cNvPr>
          <p:cNvSpPr>
            <a:spLocks noGrp="1"/>
          </p:cNvSpPr>
          <p:nvPr>
            <p:ph type="body" sz="quarter" idx="10" hasCustomPrompt="1"/>
          </p:nvPr>
        </p:nvSpPr>
        <p:spPr>
          <a:xfrm>
            <a:off x="595312" y="2009407"/>
            <a:ext cx="3521076" cy="340093"/>
          </a:xfrm>
          <a:prstGeom prst="rect">
            <a:avLst/>
          </a:prstGeom>
        </p:spPr>
        <p:txBody>
          <a:bodyPr/>
          <a:lstStyle>
            <a:lvl1pPr marL="0" indent="0">
              <a:buNone/>
              <a:defRPr b="1" i="0">
                <a:solidFill>
                  <a:schemeClr val="bg1"/>
                </a:solidFill>
                <a:latin typeface="Franklin Gothic Demi" panose="020B0603020102020204" pitchFamily="34" charset="0"/>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7" name="Pladsholder til tekst 5">
            <a:extLst>
              <a:ext uri="{FF2B5EF4-FFF2-40B4-BE49-F238E27FC236}">
                <a16:creationId xmlns:a16="http://schemas.microsoft.com/office/drawing/2014/main" id="{E1D4CCD7-BCA8-993A-E62A-E444966A253A}"/>
              </a:ext>
            </a:extLst>
          </p:cNvPr>
          <p:cNvSpPr>
            <a:spLocks noGrp="1"/>
          </p:cNvSpPr>
          <p:nvPr>
            <p:ph type="body" sz="quarter" idx="12"/>
          </p:nvPr>
        </p:nvSpPr>
        <p:spPr>
          <a:xfrm>
            <a:off x="587375" y="2344258"/>
            <a:ext cx="3521077" cy="3532667"/>
          </a:xfrm>
        </p:spPr>
        <p:txBody>
          <a:bodyPr/>
          <a:lstStyle>
            <a:lvl1pPr>
              <a:buClr>
                <a:schemeClr val="bg1"/>
              </a:buClr>
              <a:defRPr>
                <a:solidFill>
                  <a:schemeClr val="bg1"/>
                </a:solidFill>
              </a:defRPr>
            </a:lvl1pPr>
          </a:lstStyle>
          <a:p>
            <a:pPr lvl="0"/>
            <a:r>
              <a:rPr lang="en-GB"/>
              <a:t>Click to edit Master text styles</a:t>
            </a:r>
          </a:p>
        </p:txBody>
      </p:sp>
      <p:sp>
        <p:nvSpPr>
          <p:cNvPr id="4" name="Text Placeholder 3">
            <a:extLst>
              <a:ext uri="{FF2B5EF4-FFF2-40B4-BE49-F238E27FC236}">
                <a16:creationId xmlns:a16="http://schemas.microsoft.com/office/drawing/2014/main" id="{331E796A-44CD-8FDC-5694-430582AE28C7}"/>
              </a:ext>
            </a:extLst>
          </p:cNvPr>
          <p:cNvSpPr>
            <a:spLocks noGrp="1"/>
          </p:cNvSpPr>
          <p:nvPr>
            <p:ph type="body" sz="quarter" idx="14" hasCustomPrompt="1"/>
          </p:nvPr>
        </p:nvSpPr>
        <p:spPr>
          <a:xfrm>
            <a:off x="591979" y="271145"/>
            <a:ext cx="11012646" cy="205106"/>
          </a:xfrm>
        </p:spPr>
        <p:txBody>
          <a:bodyPr/>
          <a:lstStyle>
            <a:lvl1pPr marL="0" indent="0">
              <a:buNone/>
              <a:defRPr>
                <a:solidFill>
                  <a:schemeClr val="bg1"/>
                </a:solidFill>
              </a:defRPr>
            </a:lvl1pPr>
            <a:lvl2pPr marL="453600" indent="0">
              <a:buNone/>
              <a:defRPr/>
            </a:lvl2pPr>
          </a:lstStyle>
          <a:p>
            <a:pPr lvl="0"/>
            <a:r>
              <a:rPr lang="en-GB" dirty="0"/>
              <a:t>Click to add topic or subtitle</a:t>
            </a:r>
          </a:p>
        </p:txBody>
      </p:sp>
      <p:sp>
        <p:nvSpPr>
          <p:cNvPr id="3" name="Pladsholder til tekst 10">
            <a:extLst>
              <a:ext uri="{FF2B5EF4-FFF2-40B4-BE49-F238E27FC236}">
                <a16:creationId xmlns:a16="http://schemas.microsoft.com/office/drawing/2014/main" id="{7D689BF6-C9BE-4F99-A8A6-87431C12CBEE}"/>
              </a:ext>
            </a:extLst>
          </p:cNvPr>
          <p:cNvSpPr>
            <a:spLocks noGrp="1"/>
          </p:cNvSpPr>
          <p:nvPr>
            <p:ph type="body" sz="quarter" idx="15" hasCustomPrompt="1"/>
          </p:nvPr>
        </p:nvSpPr>
        <p:spPr>
          <a:xfrm>
            <a:off x="4341689" y="2009407"/>
            <a:ext cx="3521076" cy="340093"/>
          </a:xfrm>
          <a:prstGeom prst="rect">
            <a:avLst/>
          </a:prstGeom>
        </p:spPr>
        <p:txBody>
          <a:bodyPr/>
          <a:lstStyle>
            <a:lvl1pPr marL="0" indent="0">
              <a:buNone/>
              <a:defRPr b="1" i="0">
                <a:solidFill>
                  <a:schemeClr val="bg1"/>
                </a:solidFill>
                <a:latin typeface="Franklin Gothic Demi" panose="020B0603020102020204" pitchFamily="34" charset="0"/>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9" name="Pladsholder til tekst 5">
            <a:extLst>
              <a:ext uri="{FF2B5EF4-FFF2-40B4-BE49-F238E27FC236}">
                <a16:creationId xmlns:a16="http://schemas.microsoft.com/office/drawing/2014/main" id="{225DC67A-05A8-525C-9195-D54E5EAD83A0}"/>
              </a:ext>
            </a:extLst>
          </p:cNvPr>
          <p:cNvSpPr>
            <a:spLocks noGrp="1"/>
          </p:cNvSpPr>
          <p:nvPr>
            <p:ph type="body" sz="quarter" idx="16"/>
          </p:nvPr>
        </p:nvSpPr>
        <p:spPr>
          <a:xfrm>
            <a:off x="4333752" y="2344258"/>
            <a:ext cx="3521077" cy="3532667"/>
          </a:xfrm>
        </p:spPr>
        <p:txBody>
          <a:bodyPr/>
          <a:lstStyle>
            <a:lvl1pPr>
              <a:buClr>
                <a:schemeClr val="bg1"/>
              </a:buClr>
              <a:defRPr>
                <a:solidFill>
                  <a:schemeClr val="bg1"/>
                </a:solidFill>
              </a:defRPr>
            </a:lvl1pPr>
          </a:lstStyle>
          <a:p>
            <a:pPr lvl="0"/>
            <a:r>
              <a:rPr lang="en-GB"/>
              <a:t>Click to edit Master text styles</a:t>
            </a:r>
          </a:p>
        </p:txBody>
      </p:sp>
      <p:sp>
        <p:nvSpPr>
          <p:cNvPr id="10" name="Pladsholder til tekst 10">
            <a:extLst>
              <a:ext uri="{FF2B5EF4-FFF2-40B4-BE49-F238E27FC236}">
                <a16:creationId xmlns:a16="http://schemas.microsoft.com/office/drawing/2014/main" id="{2EA4E9E5-1AB9-B061-0891-A619109EA533}"/>
              </a:ext>
            </a:extLst>
          </p:cNvPr>
          <p:cNvSpPr>
            <a:spLocks noGrp="1"/>
          </p:cNvSpPr>
          <p:nvPr>
            <p:ph type="body" sz="quarter" idx="17" hasCustomPrompt="1"/>
          </p:nvPr>
        </p:nvSpPr>
        <p:spPr>
          <a:xfrm>
            <a:off x="8088066" y="2009407"/>
            <a:ext cx="3521076" cy="340093"/>
          </a:xfrm>
          <a:prstGeom prst="rect">
            <a:avLst/>
          </a:prstGeom>
        </p:spPr>
        <p:txBody>
          <a:bodyPr/>
          <a:lstStyle>
            <a:lvl1pPr marL="0" indent="0">
              <a:buNone/>
              <a:defRPr b="1" i="0">
                <a:solidFill>
                  <a:schemeClr val="bg1"/>
                </a:solidFill>
                <a:latin typeface="Franklin Gothic Demi" panose="020B0603020102020204" pitchFamily="34" charset="0"/>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11" name="Pladsholder til tekst 5">
            <a:extLst>
              <a:ext uri="{FF2B5EF4-FFF2-40B4-BE49-F238E27FC236}">
                <a16:creationId xmlns:a16="http://schemas.microsoft.com/office/drawing/2014/main" id="{DF0F8C74-1BB7-AD01-94E9-AB8DD30DB945}"/>
              </a:ext>
            </a:extLst>
          </p:cNvPr>
          <p:cNvSpPr>
            <a:spLocks noGrp="1"/>
          </p:cNvSpPr>
          <p:nvPr>
            <p:ph type="body" sz="quarter" idx="18"/>
          </p:nvPr>
        </p:nvSpPr>
        <p:spPr>
          <a:xfrm>
            <a:off x="8080129" y="2344258"/>
            <a:ext cx="3521077" cy="3532667"/>
          </a:xfrm>
        </p:spPr>
        <p:txBody>
          <a:bodyPr/>
          <a:lstStyle>
            <a:lvl1pPr>
              <a:buClr>
                <a:schemeClr val="bg1"/>
              </a:buClr>
              <a:defRPr>
                <a:solidFill>
                  <a:schemeClr val="bg1"/>
                </a:solidFill>
              </a:defRPr>
            </a:lvl1pPr>
          </a:lstStyle>
          <a:p>
            <a:pPr lvl="0"/>
            <a:r>
              <a:rPr lang="en-GB"/>
              <a:t>Click to edit Master text styles</a:t>
            </a:r>
          </a:p>
        </p:txBody>
      </p:sp>
      <p:sp>
        <p:nvSpPr>
          <p:cNvPr id="6" name="Grafik 2">
            <a:extLst>
              <a:ext uri="{FF2B5EF4-FFF2-40B4-BE49-F238E27FC236}">
                <a16:creationId xmlns:a16="http://schemas.microsoft.com/office/drawing/2014/main" id="{88853277-6884-9389-F2D7-14767D438153}"/>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41542336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9-2 Title + 3 columns with subtitles,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9E0C-3E42-F641-8CCC-46ABD6BAAA12}"/>
              </a:ext>
            </a:extLst>
          </p:cNvPr>
          <p:cNvSpPr>
            <a:spLocks noGrp="1"/>
          </p:cNvSpPr>
          <p:nvPr>
            <p:ph type="title" hasCustomPrompt="1"/>
          </p:nvPr>
        </p:nvSpPr>
        <p:spPr>
          <a:xfrm>
            <a:off x="587375" y="476251"/>
            <a:ext cx="11017250" cy="865188"/>
          </a:xfrm>
          <a:prstGeom prst="rect">
            <a:avLst/>
          </a:prstGeom>
        </p:spPr>
        <p:txBody>
          <a:bodyPr/>
          <a:lstStyle>
            <a:lvl1pPr>
              <a:defRPr>
                <a:solidFill>
                  <a:schemeClr val="bg1"/>
                </a:solidFill>
              </a:defRPr>
            </a:lvl1pPr>
          </a:lstStyle>
          <a:p>
            <a:r>
              <a:rPr lang="en-GB" dirty="0"/>
              <a:t>Click to edit title</a:t>
            </a:r>
            <a:endParaRPr lang="da-DK" dirty="0"/>
          </a:p>
        </p:txBody>
      </p:sp>
      <p:sp>
        <p:nvSpPr>
          <p:cNvPr id="5" name="Pladsholder til tekst 10">
            <a:extLst>
              <a:ext uri="{FF2B5EF4-FFF2-40B4-BE49-F238E27FC236}">
                <a16:creationId xmlns:a16="http://schemas.microsoft.com/office/drawing/2014/main" id="{08C70CC5-EA34-221C-4175-A2D31D9EE76E}"/>
              </a:ext>
            </a:extLst>
          </p:cNvPr>
          <p:cNvSpPr>
            <a:spLocks noGrp="1"/>
          </p:cNvSpPr>
          <p:nvPr>
            <p:ph type="body" sz="quarter" idx="10" hasCustomPrompt="1"/>
          </p:nvPr>
        </p:nvSpPr>
        <p:spPr>
          <a:xfrm>
            <a:off x="595312" y="2009407"/>
            <a:ext cx="3521076" cy="340093"/>
          </a:xfrm>
          <a:prstGeom prst="rect">
            <a:avLst/>
          </a:prstGeom>
        </p:spPr>
        <p:txBody>
          <a:bodyPr/>
          <a:lstStyle>
            <a:lvl1pPr marL="0" indent="0">
              <a:buNone/>
              <a:defRPr b="1" i="0">
                <a:solidFill>
                  <a:schemeClr val="bg1"/>
                </a:solidFill>
                <a:latin typeface="Franklin Gothic Demi" panose="020B0603020102020204" pitchFamily="34" charset="0"/>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7" name="Pladsholder til tekst 5">
            <a:extLst>
              <a:ext uri="{FF2B5EF4-FFF2-40B4-BE49-F238E27FC236}">
                <a16:creationId xmlns:a16="http://schemas.microsoft.com/office/drawing/2014/main" id="{E1D4CCD7-BCA8-993A-E62A-E444966A253A}"/>
              </a:ext>
            </a:extLst>
          </p:cNvPr>
          <p:cNvSpPr>
            <a:spLocks noGrp="1"/>
          </p:cNvSpPr>
          <p:nvPr>
            <p:ph type="body" sz="quarter" idx="12"/>
          </p:nvPr>
        </p:nvSpPr>
        <p:spPr>
          <a:xfrm>
            <a:off x="587375" y="2344258"/>
            <a:ext cx="3521077" cy="3532667"/>
          </a:xfrm>
        </p:spPr>
        <p:txBody>
          <a:bodyPr/>
          <a:lstStyle>
            <a:lvl1pPr>
              <a:buClr>
                <a:schemeClr val="bg1"/>
              </a:buClr>
              <a:defRPr>
                <a:solidFill>
                  <a:schemeClr val="bg1"/>
                </a:solidFill>
              </a:defRPr>
            </a:lvl1pPr>
          </a:lstStyle>
          <a:p>
            <a:pPr lvl="0"/>
            <a:r>
              <a:rPr lang="en-GB"/>
              <a:t>Click to edit Master text styles</a:t>
            </a:r>
          </a:p>
        </p:txBody>
      </p:sp>
      <p:sp>
        <p:nvSpPr>
          <p:cNvPr id="4" name="Text Placeholder 3">
            <a:extLst>
              <a:ext uri="{FF2B5EF4-FFF2-40B4-BE49-F238E27FC236}">
                <a16:creationId xmlns:a16="http://schemas.microsoft.com/office/drawing/2014/main" id="{331E796A-44CD-8FDC-5694-430582AE28C7}"/>
              </a:ext>
            </a:extLst>
          </p:cNvPr>
          <p:cNvSpPr>
            <a:spLocks noGrp="1"/>
          </p:cNvSpPr>
          <p:nvPr>
            <p:ph type="body" sz="quarter" idx="14" hasCustomPrompt="1"/>
          </p:nvPr>
        </p:nvSpPr>
        <p:spPr>
          <a:xfrm>
            <a:off x="591979" y="271145"/>
            <a:ext cx="11012646" cy="205106"/>
          </a:xfrm>
        </p:spPr>
        <p:txBody>
          <a:bodyPr/>
          <a:lstStyle>
            <a:lvl1pPr marL="0" indent="0">
              <a:buNone/>
              <a:defRPr>
                <a:solidFill>
                  <a:schemeClr val="bg1"/>
                </a:solidFill>
              </a:defRPr>
            </a:lvl1pPr>
            <a:lvl2pPr marL="453600" indent="0">
              <a:buNone/>
              <a:defRPr/>
            </a:lvl2pPr>
          </a:lstStyle>
          <a:p>
            <a:pPr lvl="0"/>
            <a:r>
              <a:rPr lang="en-GB" dirty="0"/>
              <a:t>Click to add topic or subtitle</a:t>
            </a:r>
          </a:p>
        </p:txBody>
      </p:sp>
      <p:sp>
        <p:nvSpPr>
          <p:cNvPr id="3" name="Pladsholder til tekst 10">
            <a:extLst>
              <a:ext uri="{FF2B5EF4-FFF2-40B4-BE49-F238E27FC236}">
                <a16:creationId xmlns:a16="http://schemas.microsoft.com/office/drawing/2014/main" id="{7D689BF6-C9BE-4F99-A8A6-87431C12CBEE}"/>
              </a:ext>
            </a:extLst>
          </p:cNvPr>
          <p:cNvSpPr>
            <a:spLocks noGrp="1"/>
          </p:cNvSpPr>
          <p:nvPr>
            <p:ph type="body" sz="quarter" idx="15" hasCustomPrompt="1"/>
          </p:nvPr>
        </p:nvSpPr>
        <p:spPr>
          <a:xfrm>
            <a:off x="4341689" y="2009407"/>
            <a:ext cx="3521076" cy="340093"/>
          </a:xfrm>
          <a:prstGeom prst="rect">
            <a:avLst/>
          </a:prstGeom>
        </p:spPr>
        <p:txBody>
          <a:bodyPr/>
          <a:lstStyle>
            <a:lvl1pPr marL="0" indent="0">
              <a:buNone/>
              <a:defRPr b="1" i="0">
                <a:solidFill>
                  <a:schemeClr val="bg1"/>
                </a:solidFill>
                <a:latin typeface="Franklin Gothic Demi" panose="020B0603020102020204" pitchFamily="34" charset="0"/>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9" name="Pladsholder til tekst 5">
            <a:extLst>
              <a:ext uri="{FF2B5EF4-FFF2-40B4-BE49-F238E27FC236}">
                <a16:creationId xmlns:a16="http://schemas.microsoft.com/office/drawing/2014/main" id="{225DC67A-05A8-525C-9195-D54E5EAD83A0}"/>
              </a:ext>
            </a:extLst>
          </p:cNvPr>
          <p:cNvSpPr>
            <a:spLocks noGrp="1"/>
          </p:cNvSpPr>
          <p:nvPr>
            <p:ph type="body" sz="quarter" idx="16"/>
          </p:nvPr>
        </p:nvSpPr>
        <p:spPr>
          <a:xfrm>
            <a:off x="4333752" y="2344258"/>
            <a:ext cx="3521077" cy="3532667"/>
          </a:xfrm>
        </p:spPr>
        <p:txBody>
          <a:bodyPr/>
          <a:lstStyle>
            <a:lvl1pPr>
              <a:buClr>
                <a:schemeClr val="bg1"/>
              </a:buClr>
              <a:defRPr>
                <a:solidFill>
                  <a:schemeClr val="bg1"/>
                </a:solidFill>
              </a:defRPr>
            </a:lvl1pPr>
          </a:lstStyle>
          <a:p>
            <a:pPr lvl="0"/>
            <a:r>
              <a:rPr lang="en-GB"/>
              <a:t>Click to edit Master text styles</a:t>
            </a:r>
          </a:p>
        </p:txBody>
      </p:sp>
      <p:sp>
        <p:nvSpPr>
          <p:cNvPr id="10" name="Pladsholder til tekst 10">
            <a:extLst>
              <a:ext uri="{FF2B5EF4-FFF2-40B4-BE49-F238E27FC236}">
                <a16:creationId xmlns:a16="http://schemas.microsoft.com/office/drawing/2014/main" id="{2EA4E9E5-1AB9-B061-0891-A619109EA533}"/>
              </a:ext>
            </a:extLst>
          </p:cNvPr>
          <p:cNvSpPr>
            <a:spLocks noGrp="1"/>
          </p:cNvSpPr>
          <p:nvPr>
            <p:ph type="body" sz="quarter" idx="17" hasCustomPrompt="1"/>
          </p:nvPr>
        </p:nvSpPr>
        <p:spPr>
          <a:xfrm>
            <a:off x="8088066" y="2009407"/>
            <a:ext cx="3521076" cy="340093"/>
          </a:xfrm>
          <a:prstGeom prst="rect">
            <a:avLst/>
          </a:prstGeom>
        </p:spPr>
        <p:txBody>
          <a:bodyPr/>
          <a:lstStyle>
            <a:lvl1pPr marL="0" indent="0">
              <a:buNone/>
              <a:defRPr b="1" i="0">
                <a:solidFill>
                  <a:schemeClr val="bg1"/>
                </a:solidFill>
                <a:latin typeface="Franklin Gothic Demi" panose="020B0603020102020204" pitchFamily="34" charset="0"/>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11" name="Pladsholder til tekst 5">
            <a:extLst>
              <a:ext uri="{FF2B5EF4-FFF2-40B4-BE49-F238E27FC236}">
                <a16:creationId xmlns:a16="http://schemas.microsoft.com/office/drawing/2014/main" id="{DF0F8C74-1BB7-AD01-94E9-AB8DD30DB945}"/>
              </a:ext>
            </a:extLst>
          </p:cNvPr>
          <p:cNvSpPr>
            <a:spLocks noGrp="1"/>
          </p:cNvSpPr>
          <p:nvPr>
            <p:ph type="body" sz="quarter" idx="18"/>
          </p:nvPr>
        </p:nvSpPr>
        <p:spPr>
          <a:xfrm>
            <a:off x="8080129" y="2344258"/>
            <a:ext cx="3521077" cy="3532667"/>
          </a:xfrm>
        </p:spPr>
        <p:txBody>
          <a:bodyPr/>
          <a:lstStyle>
            <a:lvl1pPr>
              <a:buClr>
                <a:schemeClr val="bg1"/>
              </a:buClr>
              <a:defRPr>
                <a:solidFill>
                  <a:schemeClr val="bg1"/>
                </a:solidFill>
              </a:defRPr>
            </a:lvl1pPr>
          </a:lstStyle>
          <a:p>
            <a:pPr lvl="0"/>
            <a:r>
              <a:rPr lang="en-GB"/>
              <a:t>Click to edit Master text styles</a:t>
            </a:r>
          </a:p>
        </p:txBody>
      </p:sp>
      <p:sp>
        <p:nvSpPr>
          <p:cNvPr id="6" name="Grafik 2">
            <a:extLst>
              <a:ext uri="{FF2B5EF4-FFF2-40B4-BE49-F238E27FC236}">
                <a16:creationId xmlns:a16="http://schemas.microsoft.com/office/drawing/2014/main" id="{88853277-6884-9389-F2D7-14767D438153}"/>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573010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03 Frontpage">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4B50BC1-5A59-D65B-3CD8-A907C7F3998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7375" y="481330"/>
            <a:ext cx="1440000" cy="411012"/>
          </a:xfrm>
          <a:prstGeom prst="rect">
            <a:avLst/>
          </a:prstGeom>
        </p:spPr>
      </p:pic>
      <p:sp>
        <p:nvSpPr>
          <p:cNvPr id="5" name="Title 1">
            <a:extLst>
              <a:ext uri="{FF2B5EF4-FFF2-40B4-BE49-F238E27FC236}">
                <a16:creationId xmlns:a16="http://schemas.microsoft.com/office/drawing/2014/main" id="{D694B01C-1841-D8C4-C836-E99FA430C457}"/>
              </a:ext>
            </a:extLst>
          </p:cNvPr>
          <p:cNvSpPr>
            <a:spLocks noGrp="1"/>
          </p:cNvSpPr>
          <p:nvPr>
            <p:ph type="ctrTitle" hasCustomPrompt="1"/>
          </p:nvPr>
        </p:nvSpPr>
        <p:spPr>
          <a:xfrm>
            <a:off x="1524000" y="1484313"/>
            <a:ext cx="7272338" cy="3384549"/>
          </a:xfrm>
          <a:prstGeom prst="rect">
            <a:avLst/>
          </a:prstGeom>
        </p:spPr>
        <p:txBody>
          <a:bodyPr anchor="b" anchorCtr="0">
            <a:noAutofit/>
          </a:bodyPr>
          <a:lstStyle>
            <a:lvl1pPr algn="l">
              <a:lnSpc>
                <a:spcPts val="6000"/>
              </a:lnSpc>
              <a:defRPr sz="5000">
                <a:solidFill>
                  <a:schemeClr val="bg1"/>
                </a:solidFill>
              </a:defRPr>
            </a:lvl1pPr>
          </a:lstStyle>
          <a:p>
            <a:r>
              <a:rPr lang="en-GB" dirty="0"/>
              <a:t>Click to edit title</a:t>
            </a:r>
            <a:endParaRPr lang="da-DK" dirty="0"/>
          </a:p>
        </p:txBody>
      </p:sp>
      <p:sp>
        <p:nvSpPr>
          <p:cNvPr id="7" name="Text Placeholder 3">
            <a:extLst>
              <a:ext uri="{FF2B5EF4-FFF2-40B4-BE49-F238E27FC236}">
                <a16:creationId xmlns:a16="http://schemas.microsoft.com/office/drawing/2014/main" id="{8A81CCAE-5060-29CE-8A39-F219A4B5A223}"/>
              </a:ext>
            </a:extLst>
          </p:cNvPr>
          <p:cNvSpPr>
            <a:spLocks noGrp="1"/>
          </p:cNvSpPr>
          <p:nvPr>
            <p:ph type="body" sz="quarter" idx="10" hasCustomPrompt="1"/>
          </p:nvPr>
        </p:nvSpPr>
        <p:spPr>
          <a:xfrm>
            <a:off x="1524000" y="5013325"/>
            <a:ext cx="7199314" cy="863600"/>
          </a:xfrm>
        </p:spPr>
        <p:txBody>
          <a:bodyPr/>
          <a:lstStyle>
            <a:lvl1pPr marL="0" indent="0">
              <a:buNone/>
              <a:defRPr sz="2000">
                <a:solidFill>
                  <a:schemeClr val="bg1"/>
                </a:solidFill>
              </a:defRPr>
            </a:lvl1pPr>
          </a:lstStyle>
          <a:p>
            <a:pPr lvl="0"/>
            <a:r>
              <a:rPr lang="en-NO" dirty="0"/>
              <a:t>Click to add subtitle</a:t>
            </a:r>
          </a:p>
        </p:txBody>
      </p:sp>
    </p:spTree>
    <p:extLst>
      <p:ext uri="{BB962C8B-B14F-4D97-AF65-F5344CB8AC3E}">
        <p14:creationId xmlns:p14="http://schemas.microsoft.com/office/powerpoint/2010/main" val="12156950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0-1 Title + 4 columns with sub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9E0C-3E42-F641-8CCC-46ABD6BAAA12}"/>
              </a:ext>
            </a:extLst>
          </p:cNvPr>
          <p:cNvSpPr>
            <a:spLocks noGrp="1"/>
          </p:cNvSpPr>
          <p:nvPr>
            <p:ph type="title" hasCustomPrompt="1"/>
          </p:nvPr>
        </p:nvSpPr>
        <p:spPr>
          <a:xfrm>
            <a:off x="587375" y="476251"/>
            <a:ext cx="11017250" cy="865188"/>
          </a:xfrm>
          <a:prstGeom prst="rect">
            <a:avLst/>
          </a:prstGeom>
        </p:spPr>
        <p:txBody>
          <a:bodyPr/>
          <a:lstStyle>
            <a:lvl1pPr>
              <a:defRPr>
                <a:solidFill>
                  <a:srgbClr val="171717"/>
                </a:solidFill>
              </a:defRPr>
            </a:lvl1pPr>
          </a:lstStyle>
          <a:p>
            <a:r>
              <a:rPr lang="en-GB" dirty="0"/>
              <a:t>Click to edit title</a:t>
            </a:r>
            <a:endParaRPr lang="da-DK" dirty="0"/>
          </a:p>
        </p:txBody>
      </p:sp>
      <p:sp>
        <p:nvSpPr>
          <p:cNvPr id="5" name="Pladsholder til tekst 10">
            <a:extLst>
              <a:ext uri="{FF2B5EF4-FFF2-40B4-BE49-F238E27FC236}">
                <a16:creationId xmlns:a16="http://schemas.microsoft.com/office/drawing/2014/main" id="{08C70CC5-EA34-221C-4175-A2D31D9EE76E}"/>
              </a:ext>
            </a:extLst>
          </p:cNvPr>
          <p:cNvSpPr>
            <a:spLocks noGrp="1"/>
          </p:cNvSpPr>
          <p:nvPr>
            <p:ph type="body" sz="quarter" idx="10" hasCustomPrompt="1"/>
          </p:nvPr>
        </p:nvSpPr>
        <p:spPr>
          <a:xfrm>
            <a:off x="595312" y="2009407"/>
            <a:ext cx="2600324" cy="340093"/>
          </a:xfrm>
          <a:prstGeom prst="rect">
            <a:avLst/>
          </a:prstGeom>
        </p:spPr>
        <p:txBody>
          <a:bodyPr/>
          <a:lstStyle>
            <a:lvl1pPr marL="0" indent="0">
              <a:buNone/>
              <a:defRPr b="1" i="0">
                <a:solidFill>
                  <a:schemeClr val="tx1"/>
                </a:solidFill>
                <a:latin typeface="Franklin Gothic Demi" panose="020B0603020102020204" pitchFamily="34" charset="0"/>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7" name="Pladsholder til tekst 5">
            <a:extLst>
              <a:ext uri="{FF2B5EF4-FFF2-40B4-BE49-F238E27FC236}">
                <a16:creationId xmlns:a16="http://schemas.microsoft.com/office/drawing/2014/main" id="{E1D4CCD7-BCA8-993A-E62A-E444966A253A}"/>
              </a:ext>
            </a:extLst>
          </p:cNvPr>
          <p:cNvSpPr>
            <a:spLocks noGrp="1"/>
          </p:cNvSpPr>
          <p:nvPr>
            <p:ph type="body" sz="quarter" idx="12"/>
          </p:nvPr>
        </p:nvSpPr>
        <p:spPr>
          <a:xfrm>
            <a:off x="587376" y="2344258"/>
            <a:ext cx="2600324" cy="3532667"/>
          </a:xfrm>
        </p:spPr>
        <p:txBody>
          <a:bodyPr/>
          <a:lstStyle/>
          <a:p>
            <a:pPr lvl="0"/>
            <a:r>
              <a:rPr lang="en-GB"/>
              <a:t>Click to edit Master text styles</a:t>
            </a:r>
          </a:p>
        </p:txBody>
      </p:sp>
      <p:sp>
        <p:nvSpPr>
          <p:cNvPr id="4" name="Text Placeholder 3">
            <a:extLst>
              <a:ext uri="{FF2B5EF4-FFF2-40B4-BE49-F238E27FC236}">
                <a16:creationId xmlns:a16="http://schemas.microsoft.com/office/drawing/2014/main" id="{331E796A-44CD-8FDC-5694-430582AE28C7}"/>
              </a:ext>
            </a:extLst>
          </p:cNvPr>
          <p:cNvSpPr>
            <a:spLocks noGrp="1"/>
          </p:cNvSpPr>
          <p:nvPr>
            <p:ph type="body" sz="quarter" idx="14" hasCustomPrompt="1"/>
          </p:nvPr>
        </p:nvSpPr>
        <p:spPr>
          <a:xfrm>
            <a:off x="591979" y="271145"/>
            <a:ext cx="11012646" cy="205106"/>
          </a:xfrm>
        </p:spPr>
        <p:txBody>
          <a:bodyPr/>
          <a:lstStyle>
            <a:lvl1pPr marL="0" indent="0">
              <a:buNone/>
              <a:defRPr/>
            </a:lvl1pPr>
            <a:lvl2pPr marL="453600" indent="0">
              <a:buNone/>
              <a:defRPr/>
            </a:lvl2pPr>
          </a:lstStyle>
          <a:p>
            <a:pPr lvl="0"/>
            <a:r>
              <a:rPr lang="en-GB" dirty="0"/>
              <a:t>Click to add topic or subtitle</a:t>
            </a:r>
          </a:p>
        </p:txBody>
      </p:sp>
      <p:sp>
        <p:nvSpPr>
          <p:cNvPr id="18" name="Pladsholder til tekst 10">
            <a:extLst>
              <a:ext uri="{FF2B5EF4-FFF2-40B4-BE49-F238E27FC236}">
                <a16:creationId xmlns:a16="http://schemas.microsoft.com/office/drawing/2014/main" id="{FBE1A47F-0166-2863-BD28-6F29DEE5169C}"/>
              </a:ext>
            </a:extLst>
          </p:cNvPr>
          <p:cNvSpPr>
            <a:spLocks noGrp="1"/>
          </p:cNvSpPr>
          <p:nvPr>
            <p:ph type="body" sz="quarter" idx="15" hasCustomPrompt="1"/>
          </p:nvPr>
        </p:nvSpPr>
        <p:spPr>
          <a:xfrm>
            <a:off x="3366864" y="2009407"/>
            <a:ext cx="2629121" cy="340093"/>
          </a:xfrm>
          <a:prstGeom prst="rect">
            <a:avLst/>
          </a:prstGeom>
        </p:spPr>
        <p:txBody>
          <a:bodyPr/>
          <a:lstStyle>
            <a:lvl1pPr marL="0" indent="0">
              <a:buNone/>
              <a:defRPr b="1" i="0">
                <a:solidFill>
                  <a:schemeClr val="tx1"/>
                </a:solidFill>
                <a:latin typeface="Franklin Gothic Demi" panose="020B0603020102020204" pitchFamily="34" charset="0"/>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19" name="Pladsholder til tekst 5">
            <a:extLst>
              <a:ext uri="{FF2B5EF4-FFF2-40B4-BE49-F238E27FC236}">
                <a16:creationId xmlns:a16="http://schemas.microsoft.com/office/drawing/2014/main" id="{2F84839E-E656-F363-B4C3-9FEC470A3889}"/>
              </a:ext>
            </a:extLst>
          </p:cNvPr>
          <p:cNvSpPr>
            <a:spLocks noGrp="1"/>
          </p:cNvSpPr>
          <p:nvPr>
            <p:ph type="body" sz="quarter" idx="16"/>
          </p:nvPr>
        </p:nvSpPr>
        <p:spPr>
          <a:xfrm>
            <a:off x="3358928" y="2344258"/>
            <a:ext cx="2629121" cy="3532667"/>
          </a:xfrm>
        </p:spPr>
        <p:txBody>
          <a:bodyPr/>
          <a:lstStyle/>
          <a:p>
            <a:pPr lvl="0"/>
            <a:r>
              <a:rPr lang="en-GB"/>
              <a:t>Click to edit Master text styles</a:t>
            </a:r>
          </a:p>
        </p:txBody>
      </p:sp>
      <p:sp>
        <p:nvSpPr>
          <p:cNvPr id="22" name="Pladsholder til tekst 10">
            <a:extLst>
              <a:ext uri="{FF2B5EF4-FFF2-40B4-BE49-F238E27FC236}">
                <a16:creationId xmlns:a16="http://schemas.microsoft.com/office/drawing/2014/main" id="{830B27EA-DCC2-5B40-8518-C0A31B774549}"/>
              </a:ext>
            </a:extLst>
          </p:cNvPr>
          <p:cNvSpPr>
            <a:spLocks noGrp="1"/>
          </p:cNvSpPr>
          <p:nvPr>
            <p:ph type="body" sz="quarter" idx="17" hasCustomPrompt="1"/>
          </p:nvPr>
        </p:nvSpPr>
        <p:spPr>
          <a:xfrm>
            <a:off x="6217687" y="2009407"/>
            <a:ext cx="2578652" cy="340093"/>
          </a:xfrm>
          <a:prstGeom prst="rect">
            <a:avLst/>
          </a:prstGeom>
        </p:spPr>
        <p:txBody>
          <a:bodyPr/>
          <a:lstStyle>
            <a:lvl1pPr marL="0" indent="0">
              <a:buNone/>
              <a:defRPr b="1" i="0">
                <a:solidFill>
                  <a:schemeClr val="tx1"/>
                </a:solidFill>
                <a:latin typeface="Franklin Gothic Demi" panose="020B0603020102020204" pitchFamily="34" charset="0"/>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23" name="Pladsholder til tekst 5">
            <a:extLst>
              <a:ext uri="{FF2B5EF4-FFF2-40B4-BE49-F238E27FC236}">
                <a16:creationId xmlns:a16="http://schemas.microsoft.com/office/drawing/2014/main" id="{D1019BE2-F2DF-5755-6897-DAA8F9795CE2}"/>
              </a:ext>
            </a:extLst>
          </p:cNvPr>
          <p:cNvSpPr>
            <a:spLocks noGrp="1"/>
          </p:cNvSpPr>
          <p:nvPr>
            <p:ph type="body" sz="quarter" idx="18"/>
          </p:nvPr>
        </p:nvSpPr>
        <p:spPr>
          <a:xfrm>
            <a:off x="6209750" y="2344258"/>
            <a:ext cx="2586589" cy="3532667"/>
          </a:xfrm>
        </p:spPr>
        <p:txBody>
          <a:bodyPr/>
          <a:lstStyle/>
          <a:p>
            <a:pPr lvl="0"/>
            <a:r>
              <a:rPr lang="en-GB"/>
              <a:t>Click to edit Master text styles</a:t>
            </a:r>
          </a:p>
        </p:txBody>
      </p:sp>
      <p:sp>
        <p:nvSpPr>
          <p:cNvPr id="24" name="Pladsholder til tekst 10">
            <a:extLst>
              <a:ext uri="{FF2B5EF4-FFF2-40B4-BE49-F238E27FC236}">
                <a16:creationId xmlns:a16="http://schemas.microsoft.com/office/drawing/2014/main" id="{6288922D-C3A2-1EC6-B105-6C9A31D106A4}"/>
              </a:ext>
            </a:extLst>
          </p:cNvPr>
          <p:cNvSpPr>
            <a:spLocks noGrp="1"/>
          </p:cNvSpPr>
          <p:nvPr>
            <p:ph type="body" sz="quarter" idx="19" hasCustomPrompt="1"/>
          </p:nvPr>
        </p:nvSpPr>
        <p:spPr>
          <a:xfrm>
            <a:off x="9024682" y="2009407"/>
            <a:ext cx="2578652" cy="340093"/>
          </a:xfrm>
          <a:prstGeom prst="rect">
            <a:avLst/>
          </a:prstGeom>
        </p:spPr>
        <p:txBody>
          <a:bodyPr/>
          <a:lstStyle>
            <a:lvl1pPr marL="0" indent="0">
              <a:buNone/>
              <a:defRPr b="1" i="0">
                <a:solidFill>
                  <a:schemeClr val="tx1"/>
                </a:solidFill>
                <a:latin typeface="Franklin Gothic Demi" panose="020B0603020102020204" pitchFamily="34" charset="0"/>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25" name="Pladsholder til tekst 5">
            <a:extLst>
              <a:ext uri="{FF2B5EF4-FFF2-40B4-BE49-F238E27FC236}">
                <a16:creationId xmlns:a16="http://schemas.microsoft.com/office/drawing/2014/main" id="{C804DCE4-1032-068F-00CF-08F23C1A62A5}"/>
              </a:ext>
            </a:extLst>
          </p:cNvPr>
          <p:cNvSpPr>
            <a:spLocks noGrp="1"/>
          </p:cNvSpPr>
          <p:nvPr>
            <p:ph type="body" sz="quarter" idx="20"/>
          </p:nvPr>
        </p:nvSpPr>
        <p:spPr>
          <a:xfrm>
            <a:off x="9016745" y="2344258"/>
            <a:ext cx="2586589" cy="3532667"/>
          </a:xfrm>
        </p:spPr>
        <p:txBody>
          <a:bodyPr/>
          <a:lstStyle/>
          <a:p>
            <a:pPr lvl="0"/>
            <a:r>
              <a:rPr lang="en-GB"/>
              <a:t>Click to edit Master text styles</a:t>
            </a:r>
          </a:p>
        </p:txBody>
      </p:sp>
    </p:spTree>
    <p:extLst>
      <p:ext uri="{BB962C8B-B14F-4D97-AF65-F5344CB8AC3E}">
        <p14:creationId xmlns:p14="http://schemas.microsoft.com/office/powerpoint/2010/main" val="161294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0-2 Title + 4 columns with subtitl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9E0C-3E42-F641-8CCC-46ABD6BAAA12}"/>
              </a:ext>
            </a:extLst>
          </p:cNvPr>
          <p:cNvSpPr>
            <a:spLocks noGrp="1"/>
          </p:cNvSpPr>
          <p:nvPr>
            <p:ph type="title" hasCustomPrompt="1"/>
          </p:nvPr>
        </p:nvSpPr>
        <p:spPr>
          <a:xfrm>
            <a:off x="587375" y="476251"/>
            <a:ext cx="11017250" cy="865188"/>
          </a:xfrm>
          <a:prstGeom prst="rect">
            <a:avLst/>
          </a:prstGeom>
        </p:spPr>
        <p:txBody>
          <a:bodyPr/>
          <a:lstStyle>
            <a:lvl1pPr>
              <a:defRPr>
                <a:solidFill>
                  <a:srgbClr val="171717"/>
                </a:solidFill>
              </a:defRPr>
            </a:lvl1pPr>
          </a:lstStyle>
          <a:p>
            <a:r>
              <a:rPr lang="en-GB" dirty="0"/>
              <a:t>Click to edit title</a:t>
            </a:r>
            <a:endParaRPr lang="da-DK" dirty="0"/>
          </a:p>
        </p:txBody>
      </p:sp>
      <p:sp>
        <p:nvSpPr>
          <p:cNvPr id="5" name="Pladsholder til tekst 10">
            <a:extLst>
              <a:ext uri="{FF2B5EF4-FFF2-40B4-BE49-F238E27FC236}">
                <a16:creationId xmlns:a16="http://schemas.microsoft.com/office/drawing/2014/main" id="{08C70CC5-EA34-221C-4175-A2D31D9EE76E}"/>
              </a:ext>
            </a:extLst>
          </p:cNvPr>
          <p:cNvSpPr>
            <a:spLocks noGrp="1"/>
          </p:cNvSpPr>
          <p:nvPr>
            <p:ph type="body" sz="quarter" idx="10" hasCustomPrompt="1"/>
          </p:nvPr>
        </p:nvSpPr>
        <p:spPr>
          <a:xfrm>
            <a:off x="595312" y="2009407"/>
            <a:ext cx="2600324" cy="340093"/>
          </a:xfrm>
          <a:prstGeom prst="rect">
            <a:avLst/>
          </a:prstGeom>
        </p:spPr>
        <p:txBody>
          <a:bodyPr/>
          <a:lstStyle>
            <a:lvl1pPr marL="0" indent="0">
              <a:buNone/>
              <a:defRPr b="1" i="0">
                <a:solidFill>
                  <a:schemeClr val="tx1"/>
                </a:solidFill>
                <a:latin typeface="Franklin Gothic Demi" panose="020B0603020102020204" pitchFamily="34" charset="0"/>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7" name="Pladsholder til tekst 5">
            <a:extLst>
              <a:ext uri="{FF2B5EF4-FFF2-40B4-BE49-F238E27FC236}">
                <a16:creationId xmlns:a16="http://schemas.microsoft.com/office/drawing/2014/main" id="{E1D4CCD7-BCA8-993A-E62A-E444966A253A}"/>
              </a:ext>
            </a:extLst>
          </p:cNvPr>
          <p:cNvSpPr>
            <a:spLocks noGrp="1"/>
          </p:cNvSpPr>
          <p:nvPr>
            <p:ph type="body" sz="quarter" idx="12"/>
          </p:nvPr>
        </p:nvSpPr>
        <p:spPr>
          <a:xfrm>
            <a:off x="587376" y="2344258"/>
            <a:ext cx="2600324" cy="3532667"/>
          </a:xfrm>
        </p:spPr>
        <p:txBody>
          <a:bodyPr/>
          <a:lstStyle/>
          <a:p>
            <a:pPr lvl="0"/>
            <a:r>
              <a:rPr lang="en-GB"/>
              <a:t>Click to edit Master text styles</a:t>
            </a:r>
          </a:p>
        </p:txBody>
      </p:sp>
      <p:sp>
        <p:nvSpPr>
          <p:cNvPr id="4" name="Text Placeholder 3">
            <a:extLst>
              <a:ext uri="{FF2B5EF4-FFF2-40B4-BE49-F238E27FC236}">
                <a16:creationId xmlns:a16="http://schemas.microsoft.com/office/drawing/2014/main" id="{331E796A-44CD-8FDC-5694-430582AE28C7}"/>
              </a:ext>
            </a:extLst>
          </p:cNvPr>
          <p:cNvSpPr>
            <a:spLocks noGrp="1"/>
          </p:cNvSpPr>
          <p:nvPr>
            <p:ph type="body" sz="quarter" idx="14" hasCustomPrompt="1"/>
          </p:nvPr>
        </p:nvSpPr>
        <p:spPr>
          <a:xfrm>
            <a:off x="591979" y="271145"/>
            <a:ext cx="11012646" cy="205106"/>
          </a:xfrm>
        </p:spPr>
        <p:txBody>
          <a:bodyPr/>
          <a:lstStyle>
            <a:lvl1pPr marL="0" indent="0">
              <a:buNone/>
              <a:defRPr/>
            </a:lvl1pPr>
            <a:lvl2pPr marL="453600" indent="0">
              <a:buNone/>
              <a:defRPr/>
            </a:lvl2pPr>
          </a:lstStyle>
          <a:p>
            <a:pPr lvl="0"/>
            <a:r>
              <a:rPr lang="en-GB" dirty="0"/>
              <a:t>Click to add topic or subtitle</a:t>
            </a:r>
          </a:p>
        </p:txBody>
      </p:sp>
      <p:sp>
        <p:nvSpPr>
          <p:cNvPr id="18" name="Pladsholder til tekst 10">
            <a:extLst>
              <a:ext uri="{FF2B5EF4-FFF2-40B4-BE49-F238E27FC236}">
                <a16:creationId xmlns:a16="http://schemas.microsoft.com/office/drawing/2014/main" id="{FBE1A47F-0166-2863-BD28-6F29DEE5169C}"/>
              </a:ext>
            </a:extLst>
          </p:cNvPr>
          <p:cNvSpPr>
            <a:spLocks noGrp="1"/>
          </p:cNvSpPr>
          <p:nvPr>
            <p:ph type="body" sz="quarter" idx="15" hasCustomPrompt="1"/>
          </p:nvPr>
        </p:nvSpPr>
        <p:spPr>
          <a:xfrm>
            <a:off x="3366864" y="2009407"/>
            <a:ext cx="2629121" cy="340093"/>
          </a:xfrm>
          <a:prstGeom prst="rect">
            <a:avLst/>
          </a:prstGeom>
        </p:spPr>
        <p:txBody>
          <a:bodyPr/>
          <a:lstStyle>
            <a:lvl1pPr marL="0" indent="0">
              <a:buNone/>
              <a:defRPr b="1" i="0">
                <a:solidFill>
                  <a:schemeClr val="tx1"/>
                </a:solidFill>
                <a:latin typeface="Franklin Gothic Demi" panose="020B0603020102020204" pitchFamily="34" charset="0"/>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19" name="Pladsholder til tekst 5">
            <a:extLst>
              <a:ext uri="{FF2B5EF4-FFF2-40B4-BE49-F238E27FC236}">
                <a16:creationId xmlns:a16="http://schemas.microsoft.com/office/drawing/2014/main" id="{2F84839E-E656-F363-B4C3-9FEC470A3889}"/>
              </a:ext>
            </a:extLst>
          </p:cNvPr>
          <p:cNvSpPr>
            <a:spLocks noGrp="1"/>
          </p:cNvSpPr>
          <p:nvPr>
            <p:ph type="body" sz="quarter" idx="16"/>
          </p:nvPr>
        </p:nvSpPr>
        <p:spPr>
          <a:xfrm>
            <a:off x="3358928" y="2344258"/>
            <a:ext cx="2629121" cy="3532667"/>
          </a:xfrm>
        </p:spPr>
        <p:txBody>
          <a:bodyPr/>
          <a:lstStyle/>
          <a:p>
            <a:pPr lvl="0"/>
            <a:r>
              <a:rPr lang="en-GB"/>
              <a:t>Click to edit Master text styles</a:t>
            </a:r>
          </a:p>
        </p:txBody>
      </p:sp>
      <p:sp>
        <p:nvSpPr>
          <p:cNvPr id="22" name="Pladsholder til tekst 10">
            <a:extLst>
              <a:ext uri="{FF2B5EF4-FFF2-40B4-BE49-F238E27FC236}">
                <a16:creationId xmlns:a16="http://schemas.microsoft.com/office/drawing/2014/main" id="{830B27EA-DCC2-5B40-8518-C0A31B774549}"/>
              </a:ext>
            </a:extLst>
          </p:cNvPr>
          <p:cNvSpPr>
            <a:spLocks noGrp="1"/>
          </p:cNvSpPr>
          <p:nvPr>
            <p:ph type="body" sz="quarter" idx="17" hasCustomPrompt="1"/>
          </p:nvPr>
        </p:nvSpPr>
        <p:spPr>
          <a:xfrm>
            <a:off x="6217687" y="2009407"/>
            <a:ext cx="2578652" cy="340093"/>
          </a:xfrm>
          <a:prstGeom prst="rect">
            <a:avLst/>
          </a:prstGeom>
        </p:spPr>
        <p:txBody>
          <a:bodyPr/>
          <a:lstStyle>
            <a:lvl1pPr marL="0" indent="0">
              <a:buNone/>
              <a:defRPr b="1" i="0">
                <a:solidFill>
                  <a:schemeClr val="tx1"/>
                </a:solidFill>
                <a:latin typeface="Franklin Gothic Demi" panose="020B0603020102020204" pitchFamily="34" charset="0"/>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23" name="Pladsholder til tekst 5">
            <a:extLst>
              <a:ext uri="{FF2B5EF4-FFF2-40B4-BE49-F238E27FC236}">
                <a16:creationId xmlns:a16="http://schemas.microsoft.com/office/drawing/2014/main" id="{D1019BE2-F2DF-5755-6897-DAA8F9795CE2}"/>
              </a:ext>
            </a:extLst>
          </p:cNvPr>
          <p:cNvSpPr>
            <a:spLocks noGrp="1"/>
          </p:cNvSpPr>
          <p:nvPr>
            <p:ph type="body" sz="quarter" idx="18"/>
          </p:nvPr>
        </p:nvSpPr>
        <p:spPr>
          <a:xfrm>
            <a:off x="6209750" y="2344258"/>
            <a:ext cx="2586589" cy="3532667"/>
          </a:xfrm>
        </p:spPr>
        <p:txBody>
          <a:bodyPr/>
          <a:lstStyle/>
          <a:p>
            <a:pPr lvl="0"/>
            <a:r>
              <a:rPr lang="en-GB"/>
              <a:t>Click to edit Master text styles</a:t>
            </a:r>
          </a:p>
        </p:txBody>
      </p:sp>
      <p:sp>
        <p:nvSpPr>
          <p:cNvPr id="24" name="Pladsholder til tekst 10">
            <a:extLst>
              <a:ext uri="{FF2B5EF4-FFF2-40B4-BE49-F238E27FC236}">
                <a16:creationId xmlns:a16="http://schemas.microsoft.com/office/drawing/2014/main" id="{6288922D-C3A2-1EC6-B105-6C9A31D106A4}"/>
              </a:ext>
            </a:extLst>
          </p:cNvPr>
          <p:cNvSpPr>
            <a:spLocks noGrp="1"/>
          </p:cNvSpPr>
          <p:nvPr>
            <p:ph type="body" sz="quarter" idx="19" hasCustomPrompt="1"/>
          </p:nvPr>
        </p:nvSpPr>
        <p:spPr>
          <a:xfrm>
            <a:off x="9024682" y="2009407"/>
            <a:ext cx="2578652" cy="340093"/>
          </a:xfrm>
          <a:prstGeom prst="rect">
            <a:avLst/>
          </a:prstGeom>
        </p:spPr>
        <p:txBody>
          <a:bodyPr/>
          <a:lstStyle>
            <a:lvl1pPr marL="0" indent="0">
              <a:buNone/>
              <a:defRPr b="1" i="0">
                <a:solidFill>
                  <a:schemeClr val="tx1"/>
                </a:solidFill>
                <a:latin typeface="Franklin Gothic Demi" panose="020B0603020102020204" pitchFamily="34" charset="0"/>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25" name="Pladsholder til tekst 5">
            <a:extLst>
              <a:ext uri="{FF2B5EF4-FFF2-40B4-BE49-F238E27FC236}">
                <a16:creationId xmlns:a16="http://schemas.microsoft.com/office/drawing/2014/main" id="{C804DCE4-1032-068F-00CF-08F23C1A62A5}"/>
              </a:ext>
            </a:extLst>
          </p:cNvPr>
          <p:cNvSpPr>
            <a:spLocks noGrp="1"/>
          </p:cNvSpPr>
          <p:nvPr>
            <p:ph type="body" sz="quarter" idx="20"/>
          </p:nvPr>
        </p:nvSpPr>
        <p:spPr>
          <a:xfrm>
            <a:off x="9016745" y="2344258"/>
            <a:ext cx="2586589" cy="3532667"/>
          </a:xfrm>
        </p:spPr>
        <p:txBody>
          <a:bodyPr/>
          <a:lstStyle/>
          <a:p>
            <a:pPr lvl="0"/>
            <a:r>
              <a:rPr lang="en-GB"/>
              <a:t>Click to edit Master text styles</a:t>
            </a:r>
          </a:p>
        </p:txBody>
      </p:sp>
    </p:spTree>
    <p:extLst>
      <p:ext uri="{BB962C8B-B14F-4D97-AF65-F5344CB8AC3E}">
        <p14:creationId xmlns:p14="http://schemas.microsoft.com/office/powerpoint/2010/main" val="40488509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21-1 Title + 4 columns with subtitles,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9E0C-3E42-F641-8CCC-46ABD6BAAA12}"/>
              </a:ext>
            </a:extLst>
          </p:cNvPr>
          <p:cNvSpPr>
            <a:spLocks noGrp="1"/>
          </p:cNvSpPr>
          <p:nvPr>
            <p:ph type="title" hasCustomPrompt="1"/>
          </p:nvPr>
        </p:nvSpPr>
        <p:spPr>
          <a:xfrm>
            <a:off x="587375" y="476251"/>
            <a:ext cx="11017250" cy="865188"/>
          </a:xfrm>
          <a:prstGeom prst="rect">
            <a:avLst/>
          </a:prstGeom>
        </p:spPr>
        <p:txBody>
          <a:bodyPr/>
          <a:lstStyle>
            <a:lvl1pPr>
              <a:defRPr>
                <a:solidFill>
                  <a:schemeClr val="bg1"/>
                </a:solidFill>
              </a:defRPr>
            </a:lvl1pPr>
          </a:lstStyle>
          <a:p>
            <a:r>
              <a:rPr lang="en-GB" dirty="0"/>
              <a:t>Click to edit title</a:t>
            </a:r>
            <a:endParaRPr lang="da-DK" dirty="0"/>
          </a:p>
        </p:txBody>
      </p:sp>
      <p:sp>
        <p:nvSpPr>
          <p:cNvPr id="5" name="Pladsholder til tekst 10">
            <a:extLst>
              <a:ext uri="{FF2B5EF4-FFF2-40B4-BE49-F238E27FC236}">
                <a16:creationId xmlns:a16="http://schemas.microsoft.com/office/drawing/2014/main" id="{08C70CC5-EA34-221C-4175-A2D31D9EE76E}"/>
              </a:ext>
            </a:extLst>
          </p:cNvPr>
          <p:cNvSpPr>
            <a:spLocks noGrp="1"/>
          </p:cNvSpPr>
          <p:nvPr>
            <p:ph type="body" sz="quarter" idx="10" hasCustomPrompt="1"/>
          </p:nvPr>
        </p:nvSpPr>
        <p:spPr>
          <a:xfrm>
            <a:off x="595312" y="2009407"/>
            <a:ext cx="2600324" cy="340093"/>
          </a:xfrm>
          <a:prstGeom prst="rect">
            <a:avLst/>
          </a:prstGeom>
        </p:spPr>
        <p:txBody>
          <a:bodyPr/>
          <a:lstStyle>
            <a:lvl1pPr marL="0" indent="0">
              <a:buNone/>
              <a:defRPr b="1" i="0">
                <a:solidFill>
                  <a:schemeClr val="bg1"/>
                </a:solidFill>
                <a:latin typeface="Franklin Gothic Demi" panose="020B0603020102020204" pitchFamily="34" charset="0"/>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7" name="Pladsholder til tekst 5">
            <a:extLst>
              <a:ext uri="{FF2B5EF4-FFF2-40B4-BE49-F238E27FC236}">
                <a16:creationId xmlns:a16="http://schemas.microsoft.com/office/drawing/2014/main" id="{E1D4CCD7-BCA8-993A-E62A-E444966A253A}"/>
              </a:ext>
            </a:extLst>
          </p:cNvPr>
          <p:cNvSpPr>
            <a:spLocks noGrp="1"/>
          </p:cNvSpPr>
          <p:nvPr>
            <p:ph type="body" sz="quarter" idx="12"/>
          </p:nvPr>
        </p:nvSpPr>
        <p:spPr>
          <a:xfrm>
            <a:off x="587376" y="2344258"/>
            <a:ext cx="2600324" cy="3532667"/>
          </a:xfrm>
        </p:spPr>
        <p:txBody>
          <a:bodyPr/>
          <a:lstStyle>
            <a:lvl1pPr>
              <a:defRPr>
                <a:solidFill>
                  <a:schemeClr val="bg1"/>
                </a:solidFill>
              </a:defRPr>
            </a:lvl1pPr>
          </a:lstStyle>
          <a:p>
            <a:pPr lvl="0"/>
            <a:r>
              <a:rPr lang="en-GB"/>
              <a:t>Click to edit Master text styles</a:t>
            </a:r>
          </a:p>
        </p:txBody>
      </p:sp>
      <p:sp>
        <p:nvSpPr>
          <p:cNvPr id="4" name="Text Placeholder 3">
            <a:extLst>
              <a:ext uri="{FF2B5EF4-FFF2-40B4-BE49-F238E27FC236}">
                <a16:creationId xmlns:a16="http://schemas.microsoft.com/office/drawing/2014/main" id="{331E796A-44CD-8FDC-5694-430582AE28C7}"/>
              </a:ext>
            </a:extLst>
          </p:cNvPr>
          <p:cNvSpPr>
            <a:spLocks noGrp="1"/>
          </p:cNvSpPr>
          <p:nvPr>
            <p:ph type="body" sz="quarter" idx="14" hasCustomPrompt="1"/>
          </p:nvPr>
        </p:nvSpPr>
        <p:spPr>
          <a:xfrm>
            <a:off x="591979" y="271145"/>
            <a:ext cx="11012646" cy="205106"/>
          </a:xfrm>
        </p:spPr>
        <p:txBody>
          <a:bodyPr/>
          <a:lstStyle>
            <a:lvl1pPr marL="0" indent="0">
              <a:buNone/>
              <a:defRPr>
                <a:solidFill>
                  <a:schemeClr val="bg1"/>
                </a:solidFill>
              </a:defRPr>
            </a:lvl1pPr>
            <a:lvl2pPr marL="453600" indent="0">
              <a:buNone/>
              <a:defRPr/>
            </a:lvl2pPr>
          </a:lstStyle>
          <a:p>
            <a:pPr lvl="0"/>
            <a:r>
              <a:rPr lang="en-GB" dirty="0"/>
              <a:t>Click to add topic or subtitle</a:t>
            </a:r>
          </a:p>
        </p:txBody>
      </p:sp>
      <p:sp>
        <p:nvSpPr>
          <p:cNvPr id="18" name="Pladsholder til tekst 10">
            <a:extLst>
              <a:ext uri="{FF2B5EF4-FFF2-40B4-BE49-F238E27FC236}">
                <a16:creationId xmlns:a16="http://schemas.microsoft.com/office/drawing/2014/main" id="{FBE1A47F-0166-2863-BD28-6F29DEE5169C}"/>
              </a:ext>
            </a:extLst>
          </p:cNvPr>
          <p:cNvSpPr>
            <a:spLocks noGrp="1"/>
          </p:cNvSpPr>
          <p:nvPr>
            <p:ph type="body" sz="quarter" idx="15" hasCustomPrompt="1"/>
          </p:nvPr>
        </p:nvSpPr>
        <p:spPr>
          <a:xfrm>
            <a:off x="3366864" y="2009407"/>
            <a:ext cx="2629121" cy="340093"/>
          </a:xfrm>
          <a:prstGeom prst="rect">
            <a:avLst/>
          </a:prstGeom>
        </p:spPr>
        <p:txBody>
          <a:bodyPr/>
          <a:lstStyle>
            <a:lvl1pPr marL="0" indent="0">
              <a:buNone/>
              <a:defRPr b="1" i="0">
                <a:solidFill>
                  <a:schemeClr val="bg1"/>
                </a:solidFill>
                <a:latin typeface="Franklin Gothic Demi" panose="020B0603020102020204" pitchFamily="34" charset="0"/>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19" name="Pladsholder til tekst 5">
            <a:extLst>
              <a:ext uri="{FF2B5EF4-FFF2-40B4-BE49-F238E27FC236}">
                <a16:creationId xmlns:a16="http://schemas.microsoft.com/office/drawing/2014/main" id="{2F84839E-E656-F363-B4C3-9FEC470A3889}"/>
              </a:ext>
            </a:extLst>
          </p:cNvPr>
          <p:cNvSpPr>
            <a:spLocks noGrp="1"/>
          </p:cNvSpPr>
          <p:nvPr>
            <p:ph type="body" sz="quarter" idx="16"/>
          </p:nvPr>
        </p:nvSpPr>
        <p:spPr>
          <a:xfrm>
            <a:off x="3358928" y="2344258"/>
            <a:ext cx="2629121" cy="3532667"/>
          </a:xfrm>
        </p:spPr>
        <p:txBody>
          <a:bodyPr/>
          <a:lstStyle>
            <a:lvl1pPr>
              <a:defRPr>
                <a:solidFill>
                  <a:schemeClr val="bg1"/>
                </a:solidFill>
              </a:defRPr>
            </a:lvl1pPr>
          </a:lstStyle>
          <a:p>
            <a:pPr lvl="0"/>
            <a:r>
              <a:rPr lang="en-GB"/>
              <a:t>Click to edit Master text styles</a:t>
            </a:r>
          </a:p>
        </p:txBody>
      </p:sp>
      <p:sp>
        <p:nvSpPr>
          <p:cNvPr id="22" name="Pladsholder til tekst 10">
            <a:extLst>
              <a:ext uri="{FF2B5EF4-FFF2-40B4-BE49-F238E27FC236}">
                <a16:creationId xmlns:a16="http://schemas.microsoft.com/office/drawing/2014/main" id="{830B27EA-DCC2-5B40-8518-C0A31B774549}"/>
              </a:ext>
            </a:extLst>
          </p:cNvPr>
          <p:cNvSpPr>
            <a:spLocks noGrp="1"/>
          </p:cNvSpPr>
          <p:nvPr>
            <p:ph type="body" sz="quarter" idx="17" hasCustomPrompt="1"/>
          </p:nvPr>
        </p:nvSpPr>
        <p:spPr>
          <a:xfrm>
            <a:off x="6217687" y="2009407"/>
            <a:ext cx="2578652" cy="340093"/>
          </a:xfrm>
          <a:prstGeom prst="rect">
            <a:avLst/>
          </a:prstGeom>
        </p:spPr>
        <p:txBody>
          <a:bodyPr/>
          <a:lstStyle>
            <a:lvl1pPr marL="0" indent="0">
              <a:buNone/>
              <a:defRPr b="1" i="0">
                <a:solidFill>
                  <a:schemeClr val="bg1"/>
                </a:solidFill>
                <a:latin typeface="Franklin Gothic Demi" panose="020B0603020102020204" pitchFamily="34" charset="0"/>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23" name="Pladsholder til tekst 5">
            <a:extLst>
              <a:ext uri="{FF2B5EF4-FFF2-40B4-BE49-F238E27FC236}">
                <a16:creationId xmlns:a16="http://schemas.microsoft.com/office/drawing/2014/main" id="{D1019BE2-F2DF-5755-6897-DAA8F9795CE2}"/>
              </a:ext>
            </a:extLst>
          </p:cNvPr>
          <p:cNvSpPr>
            <a:spLocks noGrp="1"/>
          </p:cNvSpPr>
          <p:nvPr>
            <p:ph type="body" sz="quarter" idx="18"/>
          </p:nvPr>
        </p:nvSpPr>
        <p:spPr>
          <a:xfrm>
            <a:off x="6209750" y="2344258"/>
            <a:ext cx="2586589" cy="3532667"/>
          </a:xfrm>
        </p:spPr>
        <p:txBody>
          <a:bodyPr/>
          <a:lstStyle>
            <a:lvl1pPr>
              <a:defRPr>
                <a:solidFill>
                  <a:schemeClr val="bg1"/>
                </a:solidFill>
              </a:defRPr>
            </a:lvl1pPr>
          </a:lstStyle>
          <a:p>
            <a:pPr lvl="0"/>
            <a:r>
              <a:rPr lang="en-GB"/>
              <a:t>Click to edit Master text styles</a:t>
            </a:r>
          </a:p>
        </p:txBody>
      </p:sp>
      <p:sp>
        <p:nvSpPr>
          <p:cNvPr id="24" name="Pladsholder til tekst 10">
            <a:extLst>
              <a:ext uri="{FF2B5EF4-FFF2-40B4-BE49-F238E27FC236}">
                <a16:creationId xmlns:a16="http://schemas.microsoft.com/office/drawing/2014/main" id="{6288922D-C3A2-1EC6-B105-6C9A31D106A4}"/>
              </a:ext>
            </a:extLst>
          </p:cNvPr>
          <p:cNvSpPr>
            <a:spLocks noGrp="1"/>
          </p:cNvSpPr>
          <p:nvPr>
            <p:ph type="body" sz="quarter" idx="19" hasCustomPrompt="1"/>
          </p:nvPr>
        </p:nvSpPr>
        <p:spPr>
          <a:xfrm>
            <a:off x="9024682" y="2009407"/>
            <a:ext cx="2578652" cy="340093"/>
          </a:xfrm>
          <a:prstGeom prst="rect">
            <a:avLst/>
          </a:prstGeom>
        </p:spPr>
        <p:txBody>
          <a:bodyPr/>
          <a:lstStyle>
            <a:lvl1pPr marL="0" indent="0">
              <a:buNone/>
              <a:defRPr b="1" i="0">
                <a:solidFill>
                  <a:schemeClr val="bg1"/>
                </a:solidFill>
                <a:latin typeface="Franklin Gothic Demi" panose="020B0603020102020204" pitchFamily="34" charset="0"/>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25" name="Pladsholder til tekst 5">
            <a:extLst>
              <a:ext uri="{FF2B5EF4-FFF2-40B4-BE49-F238E27FC236}">
                <a16:creationId xmlns:a16="http://schemas.microsoft.com/office/drawing/2014/main" id="{C804DCE4-1032-068F-00CF-08F23C1A62A5}"/>
              </a:ext>
            </a:extLst>
          </p:cNvPr>
          <p:cNvSpPr>
            <a:spLocks noGrp="1"/>
          </p:cNvSpPr>
          <p:nvPr>
            <p:ph type="body" sz="quarter" idx="20"/>
          </p:nvPr>
        </p:nvSpPr>
        <p:spPr>
          <a:xfrm>
            <a:off x="9016745" y="2344258"/>
            <a:ext cx="2586589" cy="3532667"/>
          </a:xfrm>
        </p:spPr>
        <p:txBody>
          <a:bodyPr/>
          <a:lstStyle>
            <a:lvl1pPr>
              <a:defRPr>
                <a:solidFill>
                  <a:schemeClr val="bg1"/>
                </a:solidFill>
              </a:defRPr>
            </a:lvl1pPr>
          </a:lstStyle>
          <a:p>
            <a:pPr lvl="0"/>
            <a:r>
              <a:rPr lang="en-GB"/>
              <a:t>Click to edit Master text styles</a:t>
            </a:r>
          </a:p>
        </p:txBody>
      </p:sp>
      <p:sp>
        <p:nvSpPr>
          <p:cNvPr id="3" name="Grafik 2">
            <a:extLst>
              <a:ext uri="{FF2B5EF4-FFF2-40B4-BE49-F238E27FC236}">
                <a16:creationId xmlns:a16="http://schemas.microsoft.com/office/drawing/2014/main" id="{9C4C9BBF-81AA-7325-F4D2-33174901B161}"/>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25021252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21-2 Title + 4 columns with subtitles,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9E0C-3E42-F641-8CCC-46ABD6BAAA12}"/>
              </a:ext>
            </a:extLst>
          </p:cNvPr>
          <p:cNvSpPr>
            <a:spLocks noGrp="1"/>
          </p:cNvSpPr>
          <p:nvPr>
            <p:ph type="title" hasCustomPrompt="1"/>
          </p:nvPr>
        </p:nvSpPr>
        <p:spPr>
          <a:xfrm>
            <a:off x="587375" y="476251"/>
            <a:ext cx="11017250" cy="865188"/>
          </a:xfrm>
          <a:prstGeom prst="rect">
            <a:avLst/>
          </a:prstGeom>
        </p:spPr>
        <p:txBody>
          <a:bodyPr/>
          <a:lstStyle>
            <a:lvl1pPr>
              <a:defRPr>
                <a:solidFill>
                  <a:schemeClr val="bg1"/>
                </a:solidFill>
              </a:defRPr>
            </a:lvl1pPr>
          </a:lstStyle>
          <a:p>
            <a:r>
              <a:rPr lang="en-GB" dirty="0"/>
              <a:t>Click to edit title</a:t>
            </a:r>
            <a:endParaRPr lang="da-DK" dirty="0"/>
          </a:p>
        </p:txBody>
      </p:sp>
      <p:sp>
        <p:nvSpPr>
          <p:cNvPr id="5" name="Pladsholder til tekst 10">
            <a:extLst>
              <a:ext uri="{FF2B5EF4-FFF2-40B4-BE49-F238E27FC236}">
                <a16:creationId xmlns:a16="http://schemas.microsoft.com/office/drawing/2014/main" id="{08C70CC5-EA34-221C-4175-A2D31D9EE76E}"/>
              </a:ext>
            </a:extLst>
          </p:cNvPr>
          <p:cNvSpPr>
            <a:spLocks noGrp="1"/>
          </p:cNvSpPr>
          <p:nvPr>
            <p:ph type="body" sz="quarter" idx="10" hasCustomPrompt="1"/>
          </p:nvPr>
        </p:nvSpPr>
        <p:spPr>
          <a:xfrm>
            <a:off x="595312" y="2009407"/>
            <a:ext cx="2600324" cy="340093"/>
          </a:xfrm>
          <a:prstGeom prst="rect">
            <a:avLst/>
          </a:prstGeom>
        </p:spPr>
        <p:txBody>
          <a:bodyPr/>
          <a:lstStyle>
            <a:lvl1pPr marL="0" indent="0">
              <a:buNone/>
              <a:defRPr b="1" i="0">
                <a:solidFill>
                  <a:schemeClr val="bg1"/>
                </a:solidFill>
                <a:latin typeface="Franklin Gothic Demi" panose="020B0603020102020204" pitchFamily="34" charset="0"/>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7" name="Pladsholder til tekst 5">
            <a:extLst>
              <a:ext uri="{FF2B5EF4-FFF2-40B4-BE49-F238E27FC236}">
                <a16:creationId xmlns:a16="http://schemas.microsoft.com/office/drawing/2014/main" id="{E1D4CCD7-BCA8-993A-E62A-E444966A253A}"/>
              </a:ext>
            </a:extLst>
          </p:cNvPr>
          <p:cNvSpPr>
            <a:spLocks noGrp="1"/>
          </p:cNvSpPr>
          <p:nvPr>
            <p:ph type="body" sz="quarter" idx="12"/>
          </p:nvPr>
        </p:nvSpPr>
        <p:spPr>
          <a:xfrm>
            <a:off x="587376" y="2344258"/>
            <a:ext cx="2600324" cy="3532667"/>
          </a:xfrm>
        </p:spPr>
        <p:txBody>
          <a:bodyPr/>
          <a:lstStyle>
            <a:lvl1pPr>
              <a:defRPr>
                <a:solidFill>
                  <a:schemeClr val="bg1"/>
                </a:solidFill>
              </a:defRPr>
            </a:lvl1pPr>
          </a:lstStyle>
          <a:p>
            <a:pPr lvl="0"/>
            <a:r>
              <a:rPr lang="en-GB"/>
              <a:t>Click to edit Master text styles</a:t>
            </a:r>
          </a:p>
        </p:txBody>
      </p:sp>
      <p:sp>
        <p:nvSpPr>
          <p:cNvPr id="4" name="Text Placeholder 3">
            <a:extLst>
              <a:ext uri="{FF2B5EF4-FFF2-40B4-BE49-F238E27FC236}">
                <a16:creationId xmlns:a16="http://schemas.microsoft.com/office/drawing/2014/main" id="{331E796A-44CD-8FDC-5694-430582AE28C7}"/>
              </a:ext>
            </a:extLst>
          </p:cNvPr>
          <p:cNvSpPr>
            <a:spLocks noGrp="1"/>
          </p:cNvSpPr>
          <p:nvPr>
            <p:ph type="body" sz="quarter" idx="14" hasCustomPrompt="1"/>
          </p:nvPr>
        </p:nvSpPr>
        <p:spPr>
          <a:xfrm>
            <a:off x="591979" y="271145"/>
            <a:ext cx="11012646" cy="205106"/>
          </a:xfrm>
        </p:spPr>
        <p:txBody>
          <a:bodyPr/>
          <a:lstStyle>
            <a:lvl1pPr marL="0" indent="0">
              <a:buNone/>
              <a:defRPr>
                <a:solidFill>
                  <a:schemeClr val="bg1"/>
                </a:solidFill>
              </a:defRPr>
            </a:lvl1pPr>
            <a:lvl2pPr marL="453600" indent="0">
              <a:buNone/>
              <a:defRPr/>
            </a:lvl2pPr>
          </a:lstStyle>
          <a:p>
            <a:pPr lvl="0"/>
            <a:r>
              <a:rPr lang="en-GB" dirty="0"/>
              <a:t>Click to add topic or subtitle</a:t>
            </a:r>
          </a:p>
        </p:txBody>
      </p:sp>
      <p:sp>
        <p:nvSpPr>
          <p:cNvPr id="18" name="Pladsholder til tekst 10">
            <a:extLst>
              <a:ext uri="{FF2B5EF4-FFF2-40B4-BE49-F238E27FC236}">
                <a16:creationId xmlns:a16="http://schemas.microsoft.com/office/drawing/2014/main" id="{FBE1A47F-0166-2863-BD28-6F29DEE5169C}"/>
              </a:ext>
            </a:extLst>
          </p:cNvPr>
          <p:cNvSpPr>
            <a:spLocks noGrp="1"/>
          </p:cNvSpPr>
          <p:nvPr>
            <p:ph type="body" sz="quarter" idx="15" hasCustomPrompt="1"/>
          </p:nvPr>
        </p:nvSpPr>
        <p:spPr>
          <a:xfrm>
            <a:off x="3366864" y="2009407"/>
            <a:ext cx="2629121" cy="340093"/>
          </a:xfrm>
          <a:prstGeom prst="rect">
            <a:avLst/>
          </a:prstGeom>
        </p:spPr>
        <p:txBody>
          <a:bodyPr/>
          <a:lstStyle>
            <a:lvl1pPr marL="0" indent="0">
              <a:buNone/>
              <a:defRPr b="1" i="0">
                <a:solidFill>
                  <a:schemeClr val="bg1"/>
                </a:solidFill>
                <a:latin typeface="Franklin Gothic Demi" panose="020B0603020102020204" pitchFamily="34" charset="0"/>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19" name="Pladsholder til tekst 5">
            <a:extLst>
              <a:ext uri="{FF2B5EF4-FFF2-40B4-BE49-F238E27FC236}">
                <a16:creationId xmlns:a16="http://schemas.microsoft.com/office/drawing/2014/main" id="{2F84839E-E656-F363-B4C3-9FEC470A3889}"/>
              </a:ext>
            </a:extLst>
          </p:cNvPr>
          <p:cNvSpPr>
            <a:spLocks noGrp="1"/>
          </p:cNvSpPr>
          <p:nvPr>
            <p:ph type="body" sz="quarter" idx="16"/>
          </p:nvPr>
        </p:nvSpPr>
        <p:spPr>
          <a:xfrm>
            <a:off x="3358928" y="2344258"/>
            <a:ext cx="2629121" cy="3532667"/>
          </a:xfrm>
        </p:spPr>
        <p:txBody>
          <a:bodyPr/>
          <a:lstStyle>
            <a:lvl1pPr>
              <a:defRPr>
                <a:solidFill>
                  <a:schemeClr val="bg1"/>
                </a:solidFill>
              </a:defRPr>
            </a:lvl1pPr>
          </a:lstStyle>
          <a:p>
            <a:pPr lvl="0"/>
            <a:r>
              <a:rPr lang="en-GB"/>
              <a:t>Click to edit Master text styles</a:t>
            </a:r>
          </a:p>
        </p:txBody>
      </p:sp>
      <p:sp>
        <p:nvSpPr>
          <p:cNvPr id="22" name="Pladsholder til tekst 10">
            <a:extLst>
              <a:ext uri="{FF2B5EF4-FFF2-40B4-BE49-F238E27FC236}">
                <a16:creationId xmlns:a16="http://schemas.microsoft.com/office/drawing/2014/main" id="{830B27EA-DCC2-5B40-8518-C0A31B774549}"/>
              </a:ext>
            </a:extLst>
          </p:cNvPr>
          <p:cNvSpPr>
            <a:spLocks noGrp="1"/>
          </p:cNvSpPr>
          <p:nvPr>
            <p:ph type="body" sz="quarter" idx="17" hasCustomPrompt="1"/>
          </p:nvPr>
        </p:nvSpPr>
        <p:spPr>
          <a:xfrm>
            <a:off x="6217687" y="2009407"/>
            <a:ext cx="2578652" cy="340093"/>
          </a:xfrm>
          <a:prstGeom prst="rect">
            <a:avLst/>
          </a:prstGeom>
        </p:spPr>
        <p:txBody>
          <a:bodyPr/>
          <a:lstStyle>
            <a:lvl1pPr marL="0" indent="0">
              <a:buNone/>
              <a:defRPr b="1" i="0">
                <a:solidFill>
                  <a:schemeClr val="bg1"/>
                </a:solidFill>
                <a:latin typeface="Franklin Gothic Demi" panose="020B0603020102020204" pitchFamily="34" charset="0"/>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23" name="Pladsholder til tekst 5">
            <a:extLst>
              <a:ext uri="{FF2B5EF4-FFF2-40B4-BE49-F238E27FC236}">
                <a16:creationId xmlns:a16="http://schemas.microsoft.com/office/drawing/2014/main" id="{D1019BE2-F2DF-5755-6897-DAA8F9795CE2}"/>
              </a:ext>
            </a:extLst>
          </p:cNvPr>
          <p:cNvSpPr>
            <a:spLocks noGrp="1"/>
          </p:cNvSpPr>
          <p:nvPr>
            <p:ph type="body" sz="quarter" idx="18"/>
          </p:nvPr>
        </p:nvSpPr>
        <p:spPr>
          <a:xfrm>
            <a:off x="6209750" y="2344258"/>
            <a:ext cx="2586589" cy="3532667"/>
          </a:xfrm>
        </p:spPr>
        <p:txBody>
          <a:bodyPr/>
          <a:lstStyle>
            <a:lvl1pPr>
              <a:defRPr>
                <a:solidFill>
                  <a:schemeClr val="bg1"/>
                </a:solidFill>
              </a:defRPr>
            </a:lvl1pPr>
          </a:lstStyle>
          <a:p>
            <a:pPr lvl="0"/>
            <a:r>
              <a:rPr lang="en-GB"/>
              <a:t>Click to edit Master text styles</a:t>
            </a:r>
          </a:p>
        </p:txBody>
      </p:sp>
      <p:sp>
        <p:nvSpPr>
          <p:cNvPr id="24" name="Pladsholder til tekst 10">
            <a:extLst>
              <a:ext uri="{FF2B5EF4-FFF2-40B4-BE49-F238E27FC236}">
                <a16:creationId xmlns:a16="http://schemas.microsoft.com/office/drawing/2014/main" id="{6288922D-C3A2-1EC6-B105-6C9A31D106A4}"/>
              </a:ext>
            </a:extLst>
          </p:cNvPr>
          <p:cNvSpPr>
            <a:spLocks noGrp="1"/>
          </p:cNvSpPr>
          <p:nvPr>
            <p:ph type="body" sz="quarter" idx="19" hasCustomPrompt="1"/>
          </p:nvPr>
        </p:nvSpPr>
        <p:spPr>
          <a:xfrm>
            <a:off x="9024682" y="2009407"/>
            <a:ext cx="2578652" cy="340093"/>
          </a:xfrm>
          <a:prstGeom prst="rect">
            <a:avLst/>
          </a:prstGeom>
        </p:spPr>
        <p:txBody>
          <a:bodyPr/>
          <a:lstStyle>
            <a:lvl1pPr marL="0" indent="0">
              <a:buNone/>
              <a:defRPr b="1" i="0">
                <a:solidFill>
                  <a:schemeClr val="bg1"/>
                </a:solidFill>
                <a:latin typeface="Franklin Gothic Demi" panose="020B0603020102020204" pitchFamily="34" charset="0"/>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25" name="Pladsholder til tekst 5">
            <a:extLst>
              <a:ext uri="{FF2B5EF4-FFF2-40B4-BE49-F238E27FC236}">
                <a16:creationId xmlns:a16="http://schemas.microsoft.com/office/drawing/2014/main" id="{C804DCE4-1032-068F-00CF-08F23C1A62A5}"/>
              </a:ext>
            </a:extLst>
          </p:cNvPr>
          <p:cNvSpPr>
            <a:spLocks noGrp="1"/>
          </p:cNvSpPr>
          <p:nvPr>
            <p:ph type="body" sz="quarter" idx="20"/>
          </p:nvPr>
        </p:nvSpPr>
        <p:spPr>
          <a:xfrm>
            <a:off x="9016745" y="2344258"/>
            <a:ext cx="2586589" cy="3532667"/>
          </a:xfrm>
        </p:spPr>
        <p:txBody>
          <a:bodyPr/>
          <a:lstStyle>
            <a:lvl1pPr>
              <a:defRPr>
                <a:solidFill>
                  <a:schemeClr val="bg1"/>
                </a:solidFill>
              </a:defRPr>
            </a:lvl1pPr>
          </a:lstStyle>
          <a:p>
            <a:pPr lvl="0"/>
            <a:r>
              <a:rPr lang="en-GB"/>
              <a:t>Click to edit Master text styles</a:t>
            </a:r>
          </a:p>
        </p:txBody>
      </p:sp>
      <p:sp>
        <p:nvSpPr>
          <p:cNvPr id="3" name="Grafik 2">
            <a:extLst>
              <a:ext uri="{FF2B5EF4-FFF2-40B4-BE49-F238E27FC236}">
                <a16:creationId xmlns:a16="http://schemas.microsoft.com/office/drawing/2014/main" id="{9C4C9BBF-81AA-7325-F4D2-33174901B161}"/>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23967560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2 Title + text and image">
    <p:spTree>
      <p:nvGrpSpPr>
        <p:cNvPr id="1" name=""/>
        <p:cNvGrpSpPr/>
        <p:nvPr/>
      </p:nvGrpSpPr>
      <p:grpSpPr>
        <a:xfrm>
          <a:off x="0" y="0"/>
          <a:ext cx="0" cy="0"/>
          <a:chOff x="0" y="0"/>
          <a:chExt cx="0" cy="0"/>
        </a:xfrm>
      </p:grpSpPr>
      <p:sp>
        <p:nvSpPr>
          <p:cNvPr id="12" name="Pladsholder til billede 11">
            <a:extLst>
              <a:ext uri="{FF2B5EF4-FFF2-40B4-BE49-F238E27FC236}">
                <a16:creationId xmlns:a16="http://schemas.microsoft.com/office/drawing/2014/main" id="{1B27693B-EE76-99BF-6A65-3F30C25C78CD}"/>
              </a:ext>
            </a:extLst>
          </p:cNvPr>
          <p:cNvSpPr>
            <a:spLocks noGrp="1"/>
          </p:cNvSpPr>
          <p:nvPr>
            <p:ph type="pic" sz="quarter" idx="12" hasCustomPrompt="1"/>
          </p:nvPr>
        </p:nvSpPr>
        <p:spPr>
          <a:xfrm>
            <a:off x="6203951" y="476251"/>
            <a:ext cx="5400675" cy="5400675"/>
          </a:xfrm>
          <a:custGeom>
            <a:avLst/>
            <a:gdLst>
              <a:gd name="connsiteX0" fmla="*/ 569933 w 5400675"/>
              <a:gd name="connsiteY0" fmla="*/ 0 h 5400675"/>
              <a:gd name="connsiteX1" fmla="*/ 4830742 w 5400675"/>
              <a:gd name="connsiteY1" fmla="*/ 0 h 5400675"/>
              <a:gd name="connsiteX2" fmla="*/ 5400675 w 5400675"/>
              <a:gd name="connsiteY2" fmla="*/ 569933 h 5400675"/>
              <a:gd name="connsiteX3" fmla="*/ 5400675 w 5400675"/>
              <a:gd name="connsiteY3" fmla="*/ 4830742 h 5400675"/>
              <a:gd name="connsiteX4" fmla="*/ 4830742 w 5400675"/>
              <a:gd name="connsiteY4" fmla="*/ 5400675 h 5400675"/>
              <a:gd name="connsiteX5" fmla="*/ 569933 w 5400675"/>
              <a:gd name="connsiteY5" fmla="*/ 5400675 h 5400675"/>
              <a:gd name="connsiteX6" fmla="*/ 0 w 5400675"/>
              <a:gd name="connsiteY6" fmla="*/ 4830742 h 5400675"/>
              <a:gd name="connsiteX7" fmla="*/ 0 w 5400675"/>
              <a:gd name="connsiteY7" fmla="*/ 569933 h 5400675"/>
              <a:gd name="connsiteX8" fmla="*/ 569933 w 5400675"/>
              <a:gd name="connsiteY8" fmla="*/ 0 h 540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00675" h="5400675">
                <a:moveTo>
                  <a:pt x="569933" y="0"/>
                </a:moveTo>
                <a:lnTo>
                  <a:pt x="4830742" y="0"/>
                </a:lnTo>
                <a:cubicBezTo>
                  <a:pt x="5145507" y="0"/>
                  <a:pt x="5400675" y="255168"/>
                  <a:pt x="5400675" y="569933"/>
                </a:cubicBezTo>
                <a:lnTo>
                  <a:pt x="5400675" y="4830742"/>
                </a:lnTo>
                <a:cubicBezTo>
                  <a:pt x="5400675" y="5145507"/>
                  <a:pt x="5145507" y="5400675"/>
                  <a:pt x="4830742" y="5400675"/>
                </a:cubicBezTo>
                <a:lnTo>
                  <a:pt x="569933" y="5400675"/>
                </a:lnTo>
                <a:cubicBezTo>
                  <a:pt x="255168" y="5400675"/>
                  <a:pt x="0" y="5145507"/>
                  <a:pt x="0" y="4830742"/>
                </a:cubicBezTo>
                <a:lnTo>
                  <a:pt x="0" y="569933"/>
                </a:lnTo>
                <a:cubicBezTo>
                  <a:pt x="0" y="255168"/>
                  <a:pt x="255168" y="0"/>
                  <a:pt x="569933" y="0"/>
                </a:cubicBezTo>
                <a:close/>
              </a:path>
            </a:pathLst>
          </a:custGeom>
          <a:solidFill>
            <a:schemeClr val="bg2"/>
          </a:solidFill>
        </p:spPr>
        <p:txBody>
          <a:bodyPr wrap="square" anchor="ctr">
            <a:noAutofit/>
          </a:bodyPr>
          <a:lstStyle>
            <a:lvl1pPr marL="0" indent="0" algn="ctr">
              <a:buNone/>
              <a:defRPr>
                <a:solidFill>
                  <a:schemeClr val="tx1"/>
                </a:solidFill>
              </a:defRPr>
            </a:lvl1pPr>
          </a:lstStyle>
          <a:p>
            <a:r>
              <a:rPr lang="da-DK" dirty="0"/>
              <a:t>Insert image</a:t>
            </a:r>
          </a:p>
        </p:txBody>
      </p:sp>
      <p:sp>
        <p:nvSpPr>
          <p:cNvPr id="2" name="Title 1">
            <a:extLst>
              <a:ext uri="{FF2B5EF4-FFF2-40B4-BE49-F238E27FC236}">
                <a16:creationId xmlns:a16="http://schemas.microsoft.com/office/drawing/2014/main" id="{3F971876-9E3C-0245-A990-C16FA8024FEE}"/>
              </a:ext>
            </a:extLst>
          </p:cNvPr>
          <p:cNvSpPr>
            <a:spLocks noGrp="1"/>
          </p:cNvSpPr>
          <p:nvPr>
            <p:ph type="title" hasCustomPrompt="1"/>
          </p:nvPr>
        </p:nvSpPr>
        <p:spPr>
          <a:xfrm>
            <a:off x="587374" y="476249"/>
            <a:ext cx="4464051" cy="1368425"/>
          </a:xfrm>
          <a:prstGeom prst="rect">
            <a:avLst/>
          </a:prstGeom>
        </p:spPr>
        <p:txBody>
          <a:bodyPr/>
          <a:lstStyle>
            <a:lvl1pPr>
              <a:defRPr/>
            </a:lvl1pPr>
          </a:lstStyle>
          <a:p>
            <a:r>
              <a:rPr lang="en-GB" dirty="0"/>
              <a:t>Click to edit title</a:t>
            </a:r>
            <a:endParaRPr lang="da-DK" dirty="0"/>
          </a:p>
        </p:txBody>
      </p:sp>
      <p:sp>
        <p:nvSpPr>
          <p:cNvPr id="3" name="Pladsholder til tekst 5">
            <a:extLst>
              <a:ext uri="{FF2B5EF4-FFF2-40B4-BE49-F238E27FC236}">
                <a16:creationId xmlns:a16="http://schemas.microsoft.com/office/drawing/2014/main" id="{26E646C9-9A48-33EA-D7F6-6C10413FD4D3}"/>
              </a:ext>
            </a:extLst>
          </p:cNvPr>
          <p:cNvSpPr>
            <a:spLocks noGrp="1"/>
          </p:cNvSpPr>
          <p:nvPr>
            <p:ph type="body" sz="quarter" idx="13"/>
          </p:nvPr>
        </p:nvSpPr>
        <p:spPr>
          <a:xfrm>
            <a:off x="587376" y="2492375"/>
            <a:ext cx="4464049" cy="3384550"/>
          </a:xfrm>
        </p:spPr>
        <p:txBody>
          <a:bodyPr/>
          <a:lstStyle/>
          <a:p>
            <a:pPr lvl="0"/>
            <a:r>
              <a:rPr lang="en-GB"/>
              <a:t>Click to edit Master text styles</a:t>
            </a:r>
          </a:p>
        </p:txBody>
      </p:sp>
      <p:sp>
        <p:nvSpPr>
          <p:cNvPr id="5" name="Text Placeholder 3">
            <a:extLst>
              <a:ext uri="{FF2B5EF4-FFF2-40B4-BE49-F238E27FC236}">
                <a16:creationId xmlns:a16="http://schemas.microsoft.com/office/drawing/2014/main" id="{EA35BEAD-B40F-B10E-9B82-480DCCE9CFCC}"/>
              </a:ext>
            </a:extLst>
          </p:cNvPr>
          <p:cNvSpPr>
            <a:spLocks noGrp="1"/>
          </p:cNvSpPr>
          <p:nvPr>
            <p:ph type="body" sz="quarter" idx="11" hasCustomPrompt="1"/>
          </p:nvPr>
        </p:nvSpPr>
        <p:spPr>
          <a:xfrm>
            <a:off x="591980" y="271145"/>
            <a:ext cx="4459446" cy="205105"/>
          </a:xfrm>
        </p:spPr>
        <p:txBody>
          <a:bodyPr/>
          <a:lstStyle>
            <a:lvl1pPr marL="0" indent="0">
              <a:buNone/>
              <a:defRPr>
                <a:solidFill>
                  <a:schemeClr val="tx1"/>
                </a:solidFill>
              </a:defRPr>
            </a:lvl1pPr>
            <a:lvl2pPr marL="453600" indent="0">
              <a:buNone/>
              <a:defRPr/>
            </a:lvl2pPr>
          </a:lstStyle>
          <a:p>
            <a:pPr lvl="0"/>
            <a:r>
              <a:rPr lang="en-GB" dirty="0"/>
              <a:t>Click to add topic or subtitle</a:t>
            </a:r>
          </a:p>
        </p:txBody>
      </p:sp>
    </p:spTree>
    <p:extLst>
      <p:ext uri="{BB962C8B-B14F-4D97-AF65-F5344CB8AC3E}">
        <p14:creationId xmlns:p14="http://schemas.microsoft.com/office/powerpoint/2010/main" val="29574164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3 Title + text and image, black">
    <p:bg>
      <p:bgPr>
        <a:solidFill>
          <a:schemeClr val="tx1"/>
        </a:solidFill>
        <a:effectLst/>
      </p:bgPr>
    </p:bg>
    <p:spTree>
      <p:nvGrpSpPr>
        <p:cNvPr id="1" name=""/>
        <p:cNvGrpSpPr/>
        <p:nvPr/>
      </p:nvGrpSpPr>
      <p:grpSpPr>
        <a:xfrm>
          <a:off x="0" y="0"/>
          <a:ext cx="0" cy="0"/>
          <a:chOff x="0" y="0"/>
          <a:chExt cx="0" cy="0"/>
        </a:xfrm>
      </p:grpSpPr>
      <p:sp>
        <p:nvSpPr>
          <p:cNvPr id="12" name="Pladsholder til billede 11">
            <a:extLst>
              <a:ext uri="{FF2B5EF4-FFF2-40B4-BE49-F238E27FC236}">
                <a16:creationId xmlns:a16="http://schemas.microsoft.com/office/drawing/2014/main" id="{1B27693B-EE76-99BF-6A65-3F30C25C78CD}"/>
              </a:ext>
            </a:extLst>
          </p:cNvPr>
          <p:cNvSpPr>
            <a:spLocks noGrp="1"/>
          </p:cNvSpPr>
          <p:nvPr>
            <p:ph type="pic" sz="quarter" idx="12" hasCustomPrompt="1"/>
          </p:nvPr>
        </p:nvSpPr>
        <p:spPr>
          <a:xfrm>
            <a:off x="6203951" y="476251"/>
            <a:ext cx="5400675" cy="5400675"/>
          </a:xfrm>
          <a:custGeom>
            <a:avLst/>
            <a:gdLst>
              <a:gd name="connsiteX0" fmla="*/ 569933 w 5400675"/>
              <a:gd name="connsiteY0" fmla="*/ 0 h 5400675"/>
              <a:gd name="connsiteX1" fmla="*/ 4830742 w 5400675"/>
              <a:gd name="connsiteY1" fmla="*/ 0 h 5400675"/>
              <a:gd name="connsiteX2" fmla="*/ 5400675 w 5400675"/>
              <a:gd name="connsiteY2" fmla="*/ 569933 h 5400675"/>
              <a:gd name="connsiteX3" fmla="*/ 5400675 w 5400675"/>
              <a:gd name="connsiteY3" fmla="*/ 4830742 h 5400675"/>
              <a:gd name="connsiteX4" fmla="*/ 4830742 w 5400675"/>
              <a:gd name="connsiteY4" fmla="*/ 5400675 h 5400675"/>
              <a:gd name="connsiteX5" fmla="*/ 569933 w 5400675"/>
              <a:gd name="connsiteY5" fmla="*/ 5400675 h 5400675"/>
              <a:gd name="connsiteX6" fmla="*/ 0 w 5400675"/>
              <a:gd name="connsiteY6" fmla="*/ 4830742 h 5400675"/>
              <a:gd name="connsiteX7" fmla="*/ 0 w 5400675"/>
              <a:gd name="connsiteY7" fmla="*/ 569933 h 5400675"/>
              <a:gd name="connsiteX8" fmla="*/ 569933 w 5400675"/>
              <a:gd name="connsiteY8" fmla="*/ 0 h 540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00675" h="5400675">
                <a:moveTo>
                  <a:pt x="569933" y="0"/>
                </a:moveTo>
                <a:lnTo>
                  <a:pt x="4830742" y="0"/>
                </a:lnTo>
                <a:cubicBezTo>
                  <a:pt x="5145507" y="0"/>
                  <a:pt x="5400675" y="255168"/>
                  <a:pt x="5400675" y="569933"/>
                </a:cubicBezTo>
                <a:lnTo>
                  <a:pt x="5400675" y="4830742"/>
                </a:lnTo>
                <a:cubicBezTo>
                  <a:pt x="5400675" y="5145507"/>
                  <a:pt x="5145507" y="5400675"/>
                  <a:pt x="4830742" y="5400675"/>
                </a:cubicBezTo>
                <a:lnTo>
                  <a:pt x="569933" y="5400675"/>
                </a:lnTo>
                <a:cubicBezTo>
                  <a:pt x="255168" y="5400675"/>
                  <a:pt x="0" y="5145507"/>
                  <a:pt x="0" y="4830742"/>
                </a:cubicBezTo>
                <a:lnTo>
                  <a:pt x="0" y="569933"/>
                </a:lnTo>
                <a:cubicBezTo>
                  <a:pt x="0" y="255168"/>
                  <a:pt x="255168" y="0"/>
                  <a:pt x="569933" y="0"/>
                </a:cubicBezTo>
                <a:close/>
              </a:path>
            </a:pathLst>
          </a:custGeom>
          <a:solidFill>
            <a:schemeClr val="bg2"/>
          </a:solidFill>
        </p:spPr>
        <p:txBody>
          <a:bodyPr wrap="square" anchor="ctr">
            <a:noAutofit/>
          </a:bodyPr>
          <a:lstStyle>
            <a:lvl1pPr marL="0" indent="0" algn="ctr">
              <a:buNone/>
              <a:defRPr>
                <a:solidFill>
                  <a:schemeClr val="tx1"/>
                </a:solidFill>
              </a:defRPr>
            </a:lvl1pPr>
          </a:lstStyle>
          <a:p>
            <a:r>
              <a:rPr lang="da-DK" dirty="0"/>
              <a:t>Insert image</a:t>
            </a:r>
          </a:p>
        </p:txBody>
      </p:sp>
      <p:sp>
        <p:nvSpPr>
          <p:cNvPr id="2" name="Title 1">
            <a:extLst>
              <a:ext uri="{FF2B5EF4-FFF2-40B4-BE49-F238E27FC236}">
                <a16:creationId xmlns:a16="http://schemas.microsoft.com/office/drawing/2014/main" id="{3F971876-9E3C-0245-A990-C16FA8024FEE}"/>
              </a:ext>
            </a:extLst>
          </p:cNvPr>
          <p:cNvSpPr>
            <a:spLocks noGrp="1"/>
          </p:cNvSpPr>
          <p:nvPr>
            <p:ph type="title" hasCustomPrompt="1"/>
          </p:nvPr>
        </p:nvSpPr>
        <p:spPr>
          <a:xfrm>
            <a:off x="587375" y="476249"/>
            <a:ext cx="4464050" cy="1368425"/>
          </a:xfrm>
          <a:prstGeom prst="rect">
            <a:avLst/>
          </a:prstGeom>
        </p:spPr>
        <p:txBody>
          <a:bodyPr/>
          <a:lstStyle>
            <a:lvl1pPr>
              <a:defRPr>
                <a:solidFill>
                  <a:schemeClr val="bg1"/>
                </a:solidFill>
              </a:defRPr>
            </a:lvl1pPr>
          </a:lstStyle>
          <a:p>
            <a:r>
              <a:rPr lang="en-GB" dirty="0"/>
              <a:t>Click to edit title</a:t>
            </a:r>
            <a:endParaRPr lang="da-DK" dirty="0"/>
          </a:p>
        </p:txBody>
      </p:sp>
      <p:sp>
        <p:nvSpPr>
          <p:cNvPr id="4" name="Grafik 2">
            <a:extLst>
              <a:ext uri="{FF2B5EF4-FFF2-40B4-BE49-F238E27FC236}">
                <a16:creationId xmlns:a16="http://schemas.microsoft.com/office/drawing/2014/main" id="{1FAF7D83-8CBD-5244-03F9-C0408F2EA6D0}"/>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
        <p:nvSpPr>
          <p:cNvPr id="3" name="Pladsholder til tekst 5">
            <a:extLst>
              <a:ext uri="{FF2B5EF4-FFF2-40B4-BE49-F238E27FC236}">
                <a16:creationId xmlns:a16="http://schemas.microsoft.com/office/drawing/2014/main" id="{A31E3F8C-DECA-873B-691F-DB6A191179E4}"/>
              </a:ext>
            </a:extLst>
          </p:cNvPr>
          <p:cNvSpPr>
            <a:spLocks noGrp="1"/>
          </p:cNvSpPr>
          <p:nvPr>
            <p:ph type="body" sz="quarter" idx="13"/>
          </p:nvPr>
        </p:nvSpPr>
        <p:spPr>
          <a:xfrm>
            <a:off x="587376" y="2492375"/>
            <a:ext cx="4464050" cy="338455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5" name="Text Placeholder 3">
            <a:extLst>
              <a:ext uri="{FF2B5EF4-FFF2-40B4-BE49-F238E27FC236}">
                <a16:creationId xmlns:a16="http://schemas.microsoft.com/office/drawing/2014/main" id="{18395E44-A071-3E80-2A1E-98DEE4FF80A4}"/>
              </a:ext>
            </a:extLst>
          </p:cNvPr>
          <p:cNvSpPr>
            <a:spLocks noGrp="1"/>
          </p:cNvSpPr>
          <p:nvPr>
            <p:ph type="body" sz="quarter" idx="11" hasCustomPrompt="1"/>
          </p:nvPr>
        </p:nvSpPr>
        <p:spPr>
          <a:xfrm>
            <a:off x="591980" y="271145"/>
            <a:ext cx="4459446" cy="205105"/>
          </a:xfrm>
        </p:spPr>
        <p:txBody>
          <a:bodyPr/>
          <a:lstStyle>
            <a:lvl1pPr marL="0" indent="0">
              <a:buNone/>
              <a:defRPr>
                <a:solidFill>
                  <a:schemeClr val="bg1"/>
                </a:solidFill>
              </a:defRPr>
            </a:lvl1pPr>
            <a:lvl2pPr marL="453600" indent="0">
              <a:buNone/>
              <a:defRPr/>
            </a:lvl2pPr>
          </a:lstStyle>
          <a:p>
            <a:pPr lvl="0"/>
            <a:r>
              <a:rPr lang="en-GB" dirty="0"/>
              <a:t>Click to add topic or subtitle</a:t>
            </a:r>
          </a:p>
        </p:txBody>
      </p:sp>
    </p:spTree>
    <p:extLst>
      <p:ext uri="{BB962C8B-B14F-4D97-AF65-F5344CB8AC3E}">
        <p14:creationId xmlns:p14="http://schemas.microsoft.com/office/powerpoint/2010/main" val="24498671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4 Title + image and text">
    <p:spTree>
      <p:nvGrpSpPr>
        <p:cNvPr id="1" name=""/>
        <p:cNvGrpSpPr/>
        <p:nvPr/>
      </p:nvGrpSpPr>
      <p:grpSpPr>
        <a:xfrm>
          <a:off x="0" y="0"/>
          <a:ext cx="0" cy="0"/>
          <a:chOff x="0" y="0"/>
          <a:chExt cx="0" cy="0"/>
        </a:xfrm>
      </p:grpSpPr>
      <p:sp>
        <p:nvSpPr>
          <p:cNvPr id="12" name="Pladsholder til billede 11">
            <a:extLst>
              <a:ext uri="{FF2B5EF4-FFF2-40B4-BE49-F238E27FC236}">
                <a16:creationId xmlns:a16="http://schemas.microsoft.com/office/drawing/2014/main" id="{1B27693B-EE76-99BF-6A65-3F30C25C78CD}"/>
              </a:ext>
            </a:extLst>
          </p:cNvPr>
          <p:cNvSpPr>
            <a:spLocks noGrp="1"/>
          </p:cNvSpPr>
          <p:nvPr>
            <p:ph type="pic" sz="quarter" idx="12" hasCustomPrompt="1"/>
          </p:nvPr>
        </p:nvSpPr>
        <p:spPr>
          <a:xfrm>
            <a:off x="587375" y="476250"/>
            <a:ext cx="5400675" cy="5400675"/>
          </a:xfrm>
          <a:custGeom>
            <a:avLst/>
            <a:gdLst>
              <a:gd name="connsiteX0" fmla="*/ 569933 w 5400675"/>
              <a:gd name="connsiteY0" fmla="*/ 0 h 5400675"/>
              <a:gd name="connsiteX1" fmla="*/ 4830742 w 5400675"/>
              <a:gd name="connsiteY1" fmla="*/ 0 h 5400675"/>
              <a:gd name="connsiteX2" fmla="*/ 5400675 w 5400675"/>
              <a:gd name="connsiteY2" fmla="*/ 569933 h 5400675"/>
              <a:gd name="connsiteX3" fmla="*/ 5400675 w 5400675"/>
              <a:gd name="connsiteY3" fmla="*/ 4830742 h 5400675"/>
              <a:gd name="connsiteX4" fmla="*/ 4830742 w 5400675"/>
              <a:gd name="connsiteY4" fmla="*/ 5400675 h 5400675"/>
              <a:gd name="connsiteX5" fmla="*/ 569933 w 5400675"/>
              <a:gd name="connsiteY5" fmla="*/ 5400675 h 5400675"/>
              <a:gd name="connsiteX6" fmla="*/ 0 w 5400675"/>
              <a:gd name="connsiteY6" fmla="*/ 4830742 h 5400675"/>
              <a:gd name="connsiteX7" fmla="*/ 0 w 5400675"/>
              <a:gd name="connsiteY7" fmla="*/ 569933 h 5400675"/>
              <a:gd name="connsiteX8" fmla="*/ 569933 w 5400675"/>
              <a:gd name="connsiteY8" fmla="*/ 0 h 540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00675" h="5400675">
                <a:moveTo>
                  <a:pt x="569933" y="0"/>
                </a:moveTo>
                <a:lnTo>
                  <a:pt x="4830742" y="0"/>
                </a:lnTo>
                <a:cubicBezTo>
                  <a:pt x="5145507" y="0"/>
                  <a:pt x="5400675" y="255168"/>
                  <a:pt x="5400675" y="569933"/>
                </a:cubicBezTo>
                <a:lnTo>
                  <a:pt x="5400675" y="4830742"/>
                </a:lnTo>
                <a:cubicBezTo>
                  <a:pt x="5400675" y="5145507"/>
                  <a:pt x="5145507" y="5400675"/>
                  <a:pt x="4830742" y="5400675"/>
                </a:cubicBezTo>
                <a:lnTo>
                  <a:pt x="569933" y="5400675"/>
                </a:lnTo>
                <a:cubicBezTo>
                  <a:pt x="255168" y="5400675"/>
                  <a:pt x="0" y="5145507"/>
                  <a:pt x="0" y="4830742"/>
                </a:cubicBezTo>
                <a:lnTo>
                  <a:pt x="0" y="569933"/>
                </a:lnTo>
                <a:cubicBezTo>
                  <a:pt x="0" y="255168"/>
                  <a:pt x="255168" y="0"/>
                  <a:pt x="569933" y="0"/>
                </a:cubicBezTo>
                <a:close/>
              </a:path>
            </a:pathLst>
          </a:custGeom>
          <a:solidFill>
            <a:schemeClr val="bg2"/>
          </a:solidFill>
        </p:spPr>
        <p:txBody>
          <a:bodyPr wrap="square" anchor="ctr">
            <a:noAutofit/>
          </a:bodyPr>
          <a:lstStyle>
            <a:lvl1pPr marL="0" indent="0" algn="ctr">
              <a:buNone/>
              <a:defRPr>
                <a:solidFill>
                  <a:schemeClr val="tx1"/>
                </a:solidFill>
              </a:defRPr>
            </a:lvl1pPr>
          </a:lstStyle>
          <a:p>
            <a:r>
              <a:rPr lang="da-DK" dirty="0"/>
              <a:t>Insert image</a:t>
            </a:r>
          </a:p>
        </p:txBody>
      </p:sp>
      <p:sp>
        <p:nvSpPr>
          <p:cNvPr id="2" name="Title 1">
            <a:extLst>
              <a:ext uri="{FF2B5EF4-FFF2-40B4-BE49-F238E27FC236}">
                <a16:creationId xmlns:a16="http://schemas.microsoft.com/office/drawing/2014/main" id="{3F971876-9E3C-0245-A990-C16FA8024FEE}"/>
              </a:ext>
            </a:extLst>
          </p:cNvPr>
          <p:cNvSpPr>
            <a:spLocks noGrp="1"/>
          </p:cNvSpPr>
          <p:nvPr>
            <p:ph type="title" hasCustomPrompt="1"/>
          </p:nvPr>
        </p:nvSpPr>
        <p:spPr>
          <a:xfrm>
            <a:off x="7140575" y="495300"/>
            <a:ext cx="4464050" cy="1368425"/>
          </a:xfrm>
          <a:prstGeom prst="rect">
            <a:avLst/>
          </a:prstGeom>
        </p:spPr>
        <p:txBody>
          <a:bodyPr/>
          <a:lstStyle>
            <a:lvl1pPr>
              <a:defRPr/>
            </a:lvl1pPr>
          </a:lstStyle>
          <a:p>
            <a:r>
              <a:rPr lang="en-GB" dirty="0"/>
              <a:t>Click to edit title</a:t>
            </a:r>
            <a:endParaRPr lang="da-DK" dirty="0"/>
          </a:p>
        </p:txBody>
      </p:sp>
      <p:sp>
        <p:nvSpPr>
          <p:cNvPr id="3" name="Pladsholder til tekst 5">
            <a:extLst>
              <a:ext uri="{FF2B5EF4-FFF2-40B4-BE49-F238E27FC236}">
                <a16:creationId xmlns:a16="http://schemas.microsoft.com/office/drawing/2014/main" id="{91F690FA-7C6A-AAAA-FD84-AE2DCE52D4BE}"/>
              </a:ext>
            </a:extLst>
          </p:cNvPr>
          <p:cNvSpPr>
            <a:spLocks noGrp="1"/>
          </p:cNvSpPr>
          <p:nvPr>
            <p:ph type="body" sz="quarter" idx="13"/>
          </p:nvPr>
        </p:nvSpPr>
        <p:spPr>
          <a:xfrm>
            <a:off x="7140575" y="2492375"/>
            <a:ext cx="4464050" cy="3384550"/>
          </a:xfrm>
        </p:spPr>
        <p:txBody>
          <a:bodyPr/>
          <a:lstStyle/>
          <a:p>
            <a:pPr lvl="0"/>
            <a:r>
              <a:rPr lang="en-GB"/>
              <a:t>Click to edit Master text styles</a:t>
            </a:r>
          </a:p>
        </p:txBody>
      </p:sp>
      <p:sp>
        <p:nvSpPr>
          <p:cNvPr id="4" name="Text Placeholder 3">
            <a:extLst>
              <a:ext uri="{FF2B5EF4-FFF2-40B4-BE49-F238E27FC236}">
                <a16:creationId xmlns:a16="http://schemas.microsoft.com/office/drawing/2014/main" id="{89906437-2C38-A98C-F498-7933B3AE511C}"/>
              </a:ext>
            </a:extLst>
          </p:cNvPr>
          <p:cNvSpPr>
            <a:spLocks noGrp="1"/>
          </p:cNvSpPr>
          <p:nvPr>
            <p:ph type="body" sz="quarter" idx="11" hasCustomPrompt="1"/>
          </p:nvPr>
        </p:nvSpPr>
        <p:spPr>
          <a:xfrm>
            <a:off x="7140575" y="271145"/>
            <a:ext cx="4464050" cy="205106"/>
          </a:xfrm>
        </p:spPr>
        <p:txBody>
          <a:bodyPr/>
          <a:lstStyle>
            <a:lvl1pPr marL="0" indent="0">
              <a:buNone/>
              <a:defRPr/>
            </a:lvl1pPr>
            <a:lvl2pPr marL="453600" indent="0">
              <a:buNone/>
              <a:defRPr/>
            </a:lvl2pPr>
          </a:lstStyle>
          <a:p>
            <a:pPr lvl="0"/>
            <a:r>
              <a:rPr lang="en-GB" dirty="0"/>
              <a:t>Click to add topic or subtitle</a:t>
            </a:r>
          </a:p>
        </p:txBody>
      </p:sp>
    </p:spTree>
    <p:extLst>
      <p:ext uri="{BB962C8B-B14F-4D97-AF65-F5344CB8AC3E}">
        <p14:creationId xmlns:p14="http://schemas.microsoft.com/office/powerpoint/2010/main" val="22602275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5 Title + image and text, black">
    <p:bg>
      <p:bgPr>
        <a:solidFill>
          <a:schemeClr val="tx1"/>
        </a:solidFill>
        <a:effectLst/>
      </p:bgPr>
    </p:bg>
    <p:spTree>
      <p:nvGrpSpPr>
        <p:cNvPr id="1" name=""/>
        <p:cNvGrpSpPr/>
        <p:nvPr/>
      </p:nvGrpSpPr>
      <p:grpSpPr>
        <a:xfrm>
          <a:off x="0" y="0"/>
          <a:ext cx="0" cy="0"/>
          <a:chOff x="0" y="0"/>
          <a:chExt cx="0" cy="0"/>
        </a:xfrm>
      </p:grpSpPr>
      <p:sp>
        <p:nvSpPr>
          <p:cNvPr id="12" name="Pladsholder til billede 11">
            <a:extLst>
              <a:ext uri="{FF2B5EF4-FFF2-40B4-BE49-F238E27FC236}">
                <a16:creationId xmlns:a16="http://schemas.microsoft.com/office/drawing/2014/main" id="{1B27693B-EE76-99BF-6A65-3F30C25C78CD}"/>
              </a:ext>
            </a:extLst>
          </p:cNvPr>
          <p:cNvSpPr>
            <a:spLocks noGrp="1"/>
          </p:cNvSpPr>
          <p:nvPr>
            <p:ph type="pic" sz="quarter" idx="12" hasCustomPrompt="1"/>
          </p:nvPr>
        </p:nvSpPr>
        <p:spPr>
          <a:xfrm>
            <a:off x="587375" y="476250"/>
            <a:ext cx="5400675" cy="5400675"/>
          </a:xfrm>
          <a:custGeom>
            <a:avLst/>
            <a:gdLst>
              <a:gd name="connsiteX0" fmla="*/ 569933 w 5400675"/>
              <a:gd name="connsiteY0" fmla="*/ 0 h 5400675"/>
              <a:gd name="connsiteX1" fmla="*/ 4830742 w 5400675"/>
              <a:gd name="connsiteY1" fmla="*/ 0 h 5400675"/>
              <a:gd name="connsiteX2" fmla="*/ 5400675 w 5400675"/>
              <a:gd name="connsiteY2" fmla="*/ 569933 h 5400675"/>
              <a:gd name="connsiteX3" fmla="*/ 5400675 w 5400675"/>
              <a:gd name="connsiteY3" fmla="*/ 4830742 h 5400675"/>
              <a:gd name="connsiteX4" fmla="*/ 4830742 w 5400675"/>
              <a:gd name="connsiteY4" fmla="*/ 5400675 h 5400675"/>
              <a:gd name="connsiteX5" fmla="*/ 569933 w 5400675"/>
              <a:gd name="connsiteY5" fmla="*/ 5400675 h 5400675"/>
              <a:gd name="connsiteX6" fmla="*/ 0 w 5400675"/>
              <a:gd name="connsiteY6" fmla="*/ 4830742 h 5400675"/>
              <a:gd name="connsiteX7" fmla="*/ 0 w 5400675"/>
              <a:gd name="connsiteY7" fmla="*/ 569933 h 5400675"/>
              <a:gd name="connsiteX8" fmla="*/ 569933 w 5400675"/>
              <a:gd name="connsiteY8" fmla="*/ 0 h 540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00675" h="5400675">
                <a:moveTo>
                  <a:pt x="569933" y="0"/>
                </a:moveTo>
                <a:lnTo>
                  <a:pt x="4830742" y="0"/>
                </a:lnTo>
                <a:cubicBezTo>
                  <a:pt x="5145507" y="0"/>
                  <a:pt x="5400675" y="255168"/>
                  <a:pt x="5400675" y="569933"/>
                </a:cubicBezTo>
                <a:lnTo>
                  <a:pt x="5400675" y="4830742"/>
                </a:lnTo>
                <a:cubicBezTo>
                  <a:pt x="5400675" y="5145507"/>
                  <a:pt x="5145507" y="5400675"/>
                  <a:pt x="4830742" y="5400675"/>
                </a:cubicBezTo>
                <a:lnTo>
                  <a:pt x="569933" y="5400675"/>
                </a:lnTo>
                <a:cubicBezTo>
                  <a:pt x="255168" y="5400675"/>
                  <a:pt x="0" y="5145507"/>
                  <a:pt x="0" y="4830742"/>
                </a:cubicBezTo>
                <a:lnTo>
                  <a:pt x="0" y="569933"/>
                </a:lnTo>
                <a:cubicBezTo>
                  <a:pt x="0" y="255168"/>
                  <a:pt x="255168" y="0"/>
                  <a:pt x="569933" y="0"/>
                </a:cubicBezTo>
                <a:close/>
              </a:path>
            </a:pathLst>
          </a:custGeom>
          <a:solidFill>
            <a:schemeClr val="bg2"/>
          </a:solidFill>
        </p:spPr>
        <p:txBody>
          <a:bodyPr wrap="square" anchor="ctr">
            <a:noAutofit/>
          </a:bodyPr>
          <a:lstStyle>
            <a:lvl1pPr marL="0" indent="0" algn="ctr">
              <a:buNone/>
              <a:defRPr>
                <a:solidFill>
                  <a:schemeClr val="tx1"/>
                </a:solidFill>
              </a:defRPr>
            </a:lvl1pPr>
          </a:lstStyle>
          <a:p>
            <a:r>
              <a:rPr lang="da-DK" dirty="0"/>
              <a:t>Insert image</a:t>
            </a:r>
          </a:p>
        </p:txBody>
      </p:sp>
      <p:sp>
        <p:nvSpPr>
          <p:cNvPr id="2" name="Title 1">
            <a:extLst>
              <a:ext uri="{FF2B5EF4-FFF2-40B4-BE49-F238E27FC236}">
                <a16:creationId xmlns:a16="http://schemas.microsoft.com/office/drawing/2014/main" id="{3F971876-9E3C-0245-A990-C16FA8024FEE}"/>
              </a:ext>
            </a:extLst>
          </p:cNvPr>
          <p:cNvSpPr>
            <a:spLocks noGrp="1"/>
          </p:cNvSpPr>
          <p:nvPr>
            <p:ph type="title" hasCustomPrompt="1"/>
          </p:nvPr>
        </p:nvSpPr>
        <p:spPr>
          <a:xfrm>
            <a:off x="7140575" y="495300"/>
            <a:ext cx="4464050" cy="1368425"/>
          </a:xfrm>
          <a:prstGeom prst="rect">
            <a:avLst/>
          </a:prstGeom>
        </p:spPr>
        <p:txBody>
          <a:bodyPr/>
          <a:lstStyle>
            <a:lvl1pPr>
              <a:defRPr>
                <a:solidFill>
                  <a:schemeClr val="bg1"/>
                </a:solidFill>
              </a:defRPr>
            </a:lvl1pPr>
          </a:lstStyle>
          <a:p>
            <a:r>
              <a:rPr lang="en-GB" dirty="0"/>
              <a:t>Click to edit title</a:t>
            </a:r>
            <a:endParaRPr lang="da-DK" dirty="0"/>
          </a:p>
        </p:txBody>
      </p:sp>
      <p:sp>
        <p:nvSpPr>
          <p:cNvPr id="4" name="Grafik 2">
            <a:extLst>
              <a:ext uri="{FF2B5EF4-FFF2-40B4-BE49-F238E27FC236}">
                <a16:creationId xmlns:a16="http://schemas.microsoft.com/office/drawing/2014/main" id="{19FE51B5-3CE6-8594-D088-1EF761658CCB}"/>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
        <p:nvSpPr>
          <p:cNvPr id="3" name="Pladsholder til tekst 5">
            <a:extLst>
              <a:ext uri="{FF2B5EF4-FFF2-40B4-BE49-F238E27FC236}">
                <a16:creationId xmlns:a16="http://schemas.microsoft.com/office/drawing/2014/main" id="{F154E187-72FE-6FDE-B86A-D15B9A963816}"/>
              </a:ext>
            </a:extLst>
          </p:cNvPr>
          <p:cNvSpPr>
            <a:spLocks noGrp="1"/>
          </p:cNvSpPr>
          <p:nvPr>
            <p:ph type="body" sz="quarter" idx="13"/>
          </p:nvPr>
        </p:nvSpPr>
        <p:spPr>
          <a:xfrm>
            <a:off x="7140575" y="2494938"/>
            <a:ext cx="4464050" cy="338455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5" name="Text Placeholder 3">
            <a:extLst>
              <a:ext uri="{FF2B5EF4-FFF2-40B4-BE49-F238E27FC236}">
                <a16:creationId xmlns:a16="http://schemas.microsoft.com/office/drawing/2014/main" id="{BC1984D3-66F7-4805-13D6-AD17A8E3148E}"/>
              </a:ext>
            </a:extLst>
          </p:cNvPr>
          <p:cNvSpPr>
            <a:spLocks noGrp="1"/>
          </p:cNvSpPr>
          <p:nvPr>
            <p:ph type="body" sz="quarter" idx="11" hasCustomPrompt="1"/>
          </p:nvPr>
        </p:nvSpPr>
        <p:spPr>
          <a:xfrm>
            <a:off x="7140575" y="271145"/>
            <a:ext cx="4464050" cy="205106"/>
          </a:xfrm>
        </p:spPr>
        <p:txBody>
          <a:bodyPr/>
          <a:lstStyle>
            <a:lvl1pPr marL="0" indent="0">
              <a:buNone/>
              <a:defRPr>
                <a:solidFill>
                  <a:schemeClr val="bg1"/>
                </a:solidFill>
              </a:defRPr>
            </a:lvl1pPr>
            <a:lvl2pPr marL="453600" indent="0">
              <a:buNone/>
              <a:defRPr/>
            </a:lvl2pPr>
          </a:lstStyle>
          <a:p>
            <a:pPr lvl="0"/>
            <a:r>
              <a:rPr lang="en-GB" dirty="0"/>
              <a:t>Click to add topic or subtitle</a:t>
            </a:r>
          </a:p>
        </p:txBody>
      </p:sp>
    </p:spTree>
    <p:extLst>
      <p:ext uri="{BB962C8B-B14F-4D97-AF65-F5344CB8AC3E}">
        <p14:creationId xmlns:p14="http://schemas.microsoft.com/office/powerpoint/2010/main" val="23671992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6 Title + text in black card +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Afrundet rektangel 3">
            <a:extLst>
              <a:ext uri="{FF2B5EF4-FFF2-40B4-BE49-F238E27FC236}">
                <a16:creationId xmlns:a16="http://schemas.microsoft.com/office/drawing/2014/main" id="{933FD416-68EC-0301-0A71-90F2F0294933}"/>
              </a:ext>
            </a:extLst>
          </p:cNvPr>
          <p:cNvSpPr/>
          <p:nvPr userDrawn="1"/>
        </p:nvSpPr>
        <p:spPr>
          <a:xfrm>
            <a:off x="587375" y="1344595"/>
            <a:ext cx="5770563" cy="4537075"/>
          </a:xfrm>
          <a:prstGeom prst="roundRect">
            <a:avLst>
              <a:gd name="adj" fmla="val 1162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12" name="Pladsholder til billede 11">
            <a:extLst>
              <a:ext uri="{FF2B5EF4-FFF2-40B4-BE49-F238E27FC236}">
                <a16:creationId xmlns:a16="http://schemas.microsoft.com/office/drawing/2014/main" id="{1B27693B-EE76-99BF-6A65-3F30C25C78CD}"/>
              </a:ext>
            </a:extLst>
          </p:cNvPr>
          <p:cNvSpPr>
            <a:spLocks noGrp="1"/>
          </p:cNvSpPr>
          <p:nvPr>
            <p:ph type="pic" sz="quarter" idx="12" hasCustomPrompt="1"/>
          </p:nvPr>
        </p:nvSpPr>
        <p:spPr>
          <a:xfrm>
            <a:off x="5844625" y="477325"/>
            <a:ext cx="5760000" cy="4536000"/>
          </a:xfrm>
          <a:custGeom>
            <a:avLst/>
            <a:gdLst>
              <a:gd name="connsiteX0" fmla="*/ 569933 w 5400675"/>
              <a:gd name="connsiteY0" fmla="*/ 0 h 5400675"/>
              <a:gd name="connsiteX1" fmla="*/ 4830742 w 5400675"/>
              <a:gd name="connsiteY1" fmla="*/ 0 h 5400675"/>
              <a:gd name="connsiteX2" fmla="*/ 5400675 w 5400675"/>
              <a:gd name="connsiteY2" fmla="*/ 569933 h 5400675"/>
              <a:gd name="connsiteX3" fmla="*/ 5400675 w 5400675"/>
              <a:gd name="connsiteY3" fmla="*/ 4830742 h 5400675"/>
              <a:gd name="connsiteX4" fmla="*/ 4830742 w 5400675"/>
              <a:gd name="connsiteY4" fmla="*/ 5400675 h 5400675"/>
              <a:gd name="connsiteX5" fmla="*/ 569933 w 5400675"/>
              <a:gd name="connsiteY5" fmla="*/ 5400675 h 5400675"/>
              <a:gd name="connsiteX6" fmla="*/ 0 w 5400675"/>
              <a:gd name="connsiteY6" fmla="*/ 4830742 h 5400675"/>
              <a:gd name="connsiteX7" fmla="*/ 0 w 5400675"/>
              <a:gd name="connsiteY7" fmla="*/ 569933 h 5400675"/>
              <a:gd name="connsiteX8" fmla="*/ 569933 w 5400675"/>
              <a:gd name="connsiteY8" fmla="*/ 0 h 540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00675" h="5400675">
                <a:moveTo>
                  <a:pt x="569933" y="0"/>
                </a:moveTo>
                <a:lnTo>
                  <a:pt x="4830742" y="0"/>
                </a:lnTo>
                <a:cubicBezTo>
                  <a:pt x="5145507" y="0"/>
                  <a:pt x="5400675" y="255168"/>
                  <a:pt x="5400675" y="569933"/>
                </a:cubicBezTo>
                <a:lnTo>
                  <a:pt x="5400675" y="4830742"/>
                </a:lnTo>
                <a:cubicBezTo>
                  <a:pt x="5400675" y="5145507"/>
                  <a:pt x="5145507" y="5400675"/>
                  <a:pt x="4830742" y="5400675"/>
                </a:cubicBezTo>
                <a:lnTo>
                  <a:pt x="569933" y="5400675"/>
                </a:lnTo>
                <a:cubicBezTo>
                  <a:pt x="255168" y="5400675"/>
                  <a:pt x="0" y="5145507"/>
                  <a:pt x="0" y="4830742"/>
                </a:cubicBezTo>
                <a:lnTo>
                  <a:pt x="0" y="569933"/>
                </a:lnTo>
                <a:cubicBezTo>
                  <a:pt x="0" y="255168"/>
                  <a:pt x="255168" y="0"/>
                  <a:pt x="569933" y="0"/>
                </a:cubicBezTo>
                <a:close/>
              </a:path>
            </a:pathLst>
          </a:custGeom>
          <a:solidFill>
            <a:schemeClr val="bg2"/>
          </a:solidFill>
        </p:spPr>
        <p:txBody>
          <a:bodyPr wrap="square" anchor="ctr">
            <a:noAutofit/>
          </a:bodyPr>
          <a:lstStyle>
            <a:lvl1pPr marL="0" indent="0" algn="ctr">
              <a:buNone/>
              <a:defRPr>
                <a:solidFill>
                  <a:schemeClr val="tx1"/>
                </a:solidFill>
              </a:defRPr>
            </a:lvl1pPr>
          </a:lstStyle>
          <a:p>
            <a:r>
              <a:rPr lang="da-DK" dirty="0"/>
              <a:t>Insert image</a:t>
            </a:r>
          </a:p>
        </p:txBody>
      </p:sp>
      <p:sp>
        <p:nvSpPr>
          <p:cNvPr id="2" name="Title 1">
            <a:extLst>
              <a:ext uri="{FF2B5EF4-FFF2-40B4-BE49-F238E27FC236}">
                <a16:creationId xmlns:a16="http://schemas.microsoft.com/office/drawing/2014/main" id="{3F971876-9E3C-0245-A990-C16FA8024FEE}"/>
              </a:ext>
            </a:extLst>
          </p:cNvPr>
          <p:cNvSpPr>
            <a:spLocks noGrp="1"/>
          </p:cNvSpPr>
          <p:nvPr>
            <p:ph type="title" hasCustomPrompt="1"/>
          </p:nvPr>
        </p:nvSpPr>
        <p:spPr>
          <a:xfrm>
            <a:off x="947738" y="1844675"/>
            <a:ext cx="4464050" cy="652445"/>
          </a:xfrm>
          <a:prstGeom prst="rect">
            <a:avLst/>
          </a:prstGeom>
        </p:spPr>
        <p:txBody>
          <a:bodyPr/>
          <a:lstStyle>
            <a:lvl1pPr>
              <a:lnSpc>
                <a:spcPct val="100000"/>
              </a:lnSpc>
              <a:defRPr sz="2400">
                <a:solidFill>
                  <a:schemeClr val="bg1"/>
                </a:solidFill>
              </a:defRPr>
            </a:lvl1pPr>
          </a:lstStyle>
          <a:p>
            <a:r>
              <a:rPr lang="en-GB" dirty="0"/>
              <a:t>Click to edit</a:t>
            </a:r>
            <a:endParaRPr lang="da-DK" dirty="0"/>
          </a:p>
        </p:txBody>
      </p:sp>
      <p:sp>
        <p:nvSpPr>
          <p:cNvPr id="6" name="Pladsholder til tekst 5">
            <a:extLst>
              <a:ext uri="{FF2B5EF4-FFF2-40B4-BE49-F238E27FC236}">
                <a16:creationId xmlns:a16="http://schemas.microsoft.com/office/drawing/2014/main" id="{0D083F92-3DE3-E528-628D-844205B93F89}"/>
              </a:ext>
            </a:extLst>
          </p:cNvPr>
          <p:cNvSpPr>
            <a:spLocks noGrp="1"/>
          </p:cNvSpPr>
          <p:nvPr>
            <p:ph type="body" sz="quarter" idx="13"/>
          </p:nvPr>
        </p:nvSpPr>
        <p:spPr>
          <a:xfrm>
            <a:off x="946887" y="2497119"/>
            <a:ext cx="4464050" cy="301944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3" name="Text Placeholder 5">
            <a:extLst>
              <a:ext uri="{FF2B5EF4-FFF2-40B4-BE49-F238E27FC236}">
                <a16:creationId xmlns:a16="http://schemas.microsoft.com/office/drawing/2014/main" id="{16124F49-4218-B13A-941B-D6D041F8A455}"/>
              </a:ext>
            </a:extLst>
          </p:cNvPr>
          <p:cNvSpPr>
            <a:spLocks noGrp="1"/>
          </p:cNvSpPr>
          <p:nvPr>
            <p:ph type="body" sz="quarter" idx="14" hasCustomPrompt="1"/>
          </p:nvPr>
        </p:nvSpPr>
        <p:spPr>
          <a:xfrm>
            <a:off x="1523999" y="6233249"/>
            <a:ext cx="8208963" cy="184666"/>
          </a:xfrm>
        </p:spPr>
        <p:txBody>
          <a:bodyPr anchor="t"/>
          <a:lstStyle>
            <a:lvl1pPr marL="0" indent="0">
              <a:buNone/>
              <a:defRPr sz="1200"/>
            </a:lvl1pPr>
          </a:lstStyle>
          <a:p>
            <a:pPr lvl="0"/>
            <a:r>
              <a:rPr lang="en-GB" dirty="0"/>
              <a:t>Click to add footer text</a:t>
            </a:r>
            <a:endParaRPr lang="en-NO" dirty="0"/>
          </a:p>
        </p:txBody>
      </p:sp>
      <p:sp>
        <p:nvSpPr>
          <p:cNvPr id="5" name="TextBox 4">
            <a:extLst>
              <a:ext uri="{FF2B5EF4-FFF2-40B4-BE49-F238E27FC236}">
                <a16:creationId xmlns:a16="http://schemas.microsoft.com/office/drawing/2014/main" id="{C484BD91-5E9C-B546-DB8C-BB60256754AB}"/>
              </a:ext>
            </a:extLst>
          </p:cNvPr>
          <p:cNvSpPr txBox="1"/>
          <p:nvPr userDrawn="1"/>
        </p:nvSpPr>
        <p:spPr>
          <a:xfrm>
            <a:off x="587375" y="6239587"/>
            <a:ext cx="936624" cy="184666"/>
          </a:xfrm>
          <a:prstGeom prst="rect">
            <a:avLst/>
          </a:prstGeom>
          <a:noFill/>
        </p:spPr>
        <p:txBody>
          <a:bodyPr wrap="square" lIns="0" tIns="0" rIns="0" bIns="0" rtlCol="0">
            <a:spAutoFit/>
          </a:bodyPr>
          <a:lstStyle/>
          <a:p>
            <a:pPr algn="l"/>
            <a:fld id="{4FFABE43-3B98-B14F-8A68-876630582A80}" type="slidenum">
              <a:rPr lang="en-NO" sz="1200" smtClean="0"/>
              <a:pPr algn="l"/>
              <a:t>‹#›</a:t>
            </a:fld>
            <a:endParaRPr lang="en-NO" sz="1200" dirty="0"/>
          </a:p>
        </p:txBody>
      </p:sp>
    </p:spTree>
    <p:extLst>
      <p:ext uri="{BB962C8B-B14F-4D97-AF65-F5344CB8AC3E}">
        <p14:creationId xmlns:p14="http://schemas.microsoft.com/office/powerpoint/2010/main" val="1154256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27 Title + text in white card +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Afrundet rektangel 3">
            <a:extLst>
              <a:ext uri="{FF2B5EF4-FFF2-40B4-BE49-F238E27FC236}">
                <a16:creationId xmlns:a16="http://schemas.microsoft.com/office/drawing/2014/main" id="{933FD416-68EC-0301-0A71-90F2F0294933}"/>
              </a:ext>
            </a:extLst>
          </p:cNvPr>
          <p:cNvSpPr/>
          <p:nvPr userDrawn="1"/>
        </p:nvSpPr>
        <p:spPr>
          <a:xfrm>
            <a:off x="587375" y="1344595"/>
            <a:ext cx="5770563" cy="4537075"/>
          </a:xfrm>
          <a:prstGeom prst="roundRect">
            <a:avLst>
              <a:gd name="adj" fmla="val 1162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12" name="Pladsholder til billede 11">
            <a:extLst>
              <a:ext uri="{FF2B5EF4-FFF2-40B4-BE49-F238E27FC236}">
                <a16:creationId xmlns:a16="http://schemas.microsoft.com/office/drawing/2014/main" id="{1B27693B-EE76-99BF-6A65-3F30C25C78CD}"/>
              </a:ext>
            </a:extLst>
          </p:cNvPr>
          <p:cNvSpPr>
            <a:spLocks noGrp="1"/>
          </p:cNvSpPr>
          <p:nvPr>
            <p:ph type="pic" sz="quarter" idx="12" hasCustomPrompt="1"/>
          </p:nvPr>
        </p:nvSpPr>
        <p:spPr>
          <a:xfrm>
            <a:off x="5844625" y="477325"/>
            <a:ext cx="5760000" cy="4536000"/>
          </a:xfrm>
          <a:custGeom>
            <a:avLst/>
            <a:gdLst>
              <a:gd name="connsiteX0" fmla="*/ 569933 w 5400675"/>
              <a:gd name="connsiteY0" fmla="*/ 0 h 5400675"/>
              <a:gd name="connsiteX1" fmla="*/ 4830742 w 5400675"/>
              <a:gd name="connsiteY1" fmla="*/ 0 h 5400675"/>
              <a:gd name="connsiteX2" fmla="*/ 5400675 w 5400675"/>
              <a:gd name="connsiteY2" fmla="*/ 569933 h 5400675"/>
              <a:gd name="connsiteX3" fmla="*/ 5400675 w 5400675"/>
              <a:gd name="connsiteY3" fmla="*/ 4830742 h 5400675"/>
              <a:gd name="connsiteX4" fmla="*/ 4830742 w 5400675"/>
              <a:gd name="connsiteY4" fmla="*/ 5400675 h 5400675"/>
              <a:gd name="connsiteX5" fmla="*/ 569933 w 5400675"/>
              <a:gd name="connsiteY5" fmla="*/ 5400675 h 5400675"/>
              <a:gd name="connsiteX6" fmla="*/ 0 w 5400675"/>
              <a:gd name="connsiteY6" fmla="*/ 4830742 h 5400675"/>
              <a:gd name="connsiteX7" fmla="*/ 0 w 5400675"/>
              <a:gd name="connsiteY7" fmla="*/ 569933 h 5400675"/>
              <a:gd name="connsiteX8" fmla="*/ 569933 w 5400675"/>
              <a:gd name="connsiteY8" fmla="*/ 0 h 540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00675" h="5400675">
                <a:moveTo>
                  <a:pt x="569933" y="0"/>
                </a:moveTo>
                <a:lnTo>
                  <a:pt x="4830742" y="0"/>
                </a:lnTo>
                <a:cubicBezTo>
                  <a:pt x="5145507" y="0"/>
                  <a:pt x="5400675" y="255168"/>
                  <a:pt x="5400675" y="569933"/>
                </a:cubicBezTo>
                <a:lnTo>
                  <a:pt x="5400675" y="4830742"/>
                </a:lnTo>
                <a:cubicBezTo>
                  <a:pt x="5400675" y="5145507"/>
                  <a:pt x="5145507" y="5400675"/>
                  <a:pt x="4830742" y="5400675"/>
                </a:cubicBezTo>
                <a:lnTo>
                  <a:pt x="569933" y="5400675"/>
                </a:lnTo>
                <a:cubicBezTo>
                  <a:pt x="255168" y="5400675"/>
                  <a:pt x="0" y="5145507"/>
                  <a:pt x="0" y="4830742"/>
                </a:cubicBezTo>
                <a:lnTo>
                  <a:pt x="0" y="569933"/>
                </a:lnTo>
                <a:cubicBezTo>
                  <a:pt x="0" y="255168"/>
                  <a:pt x="255168" y="0"/>
                  <a:pt x="569933" y="0"/>
                </a:cubicBezTo>
                <a:close/>
              </a:path>
            </a:pathLst>
          </a:custGeom>
          <a:solidFill>
            <a:schemeClr val="bg2"/>
          </a:solidFill>
        </p:spPr>
        <p:txBody>
          <a:bodyPr wrap="square" anchor="ctr">
            <a:noAutofit/>
          </a:bodyPr>
          <a:lstStyle>
            <a:lvl1pPr marL="0" indent="0" algn="ctr">
              <a:buNone/>
              <a:defRPr>
                <a:solidFill>
                  <a:schemeClr val="tx1"/>
                </a:solidFill>
              </a:defRPr>
            </a:lvl1pPr>
          </a:lstStyle>
          <a:p>
            <a:r>
              <a:rPr lang="da-DK" dirty="0"/>
              <a:t>Insert image</a:t>
            </a:r>
          </a:p>
        </p:txBody>
      </p:sp>
      <p:sp>
        <p:nvSpPr>
          <p:cNvPr id="2" name="Title 1">
            <a:extLst>
              <a:ext uri="{FF2B5EF4-FFF2-40B4-BE49-F238E27FC236}">
                <a16:creationId xmlns:a16="http://schemas.microsoft.com/office/drawing/2014/main" id="{3F971876-9E3C-0245-A990-C16FA8024FEE}"/>
              </a:ext>
            </a:extLst>
          </p:cNvPr>
          <p:cNvSpPr>
            <a:spLocks noGrp="1"/>
          </p:cNvSpPr>
          <p:nvPr>
            <p:ph type="title" hasCustomPrompt="1"/>
          </p:nvPr>
        </p:nvSpPr>
        <p:spPr>
          <a:xfrm>
            <a:off x="947738" y="1844675"/>
            <a:ext cx="4464050" cy="652445"/>
          </a:xfrm>
          <a:prstGeom prst="rect">
            <a:avLst/>
          </a:prstGeom>
        </p:spPr>
        <p:txBody>
          <a:bodyPr/>
          <a:lstStyle>
            <a:lvl1pPr>
              <a:lnSpc>
                <a:spcPct val="100000"/>
              </a:lnSpc>
              <a:defRPr sz="2400"/>
            </a:lvl1pPr>
          </a:lstStyle>
          <a:p>
            <a:r>
              <a:rPr lang="en-GB" dirty="0"/>
              <a:t>Click to edit</a:t>
            </a:r>
            <a:endParaRPr lang="da-DK" dirty="0"/>
          </a:p>
        </p:txBody>
      </p:sp>
      <p:sp>
        <p:nvSpPr>
          <p:cNvPr id="3" name="Pladsholder til tekst 5">
            <a:extLst>
              <a:ext uri="{FF2B5EF4-FFF2-40B4-BE49-F238E27FC236}">
                <a16:creationId xmlns:a16="http://schemas.microsoft.com/office/drawing/2014/main" id="{DFD637A3-A9ED-018F-FE85-010B410DA8D9}"/>
              </a:ext>
            </a:extLst>
          </p:cNvPr>
          <p:cNvSpPr>
            <a:spLocks noGrp="1"/>
          </p:cNvSpPr>
          <p:nvPr>
            <p:ph type="body" sz="quarter" idx="13"/>
          </p:nvPr>
        </p:nvSpPr>
        <p:spPr>
          <a:xfrm>
            <a:off x="946887" y="2497119"/>
            <a:ext cx="4464050" cy="3019443"/>
          </a:xfrm>
        </p:spPr>
        <p:txBody>
          <a:bodyPr/>
          <a:lstStyle/>
          <a:p>
            <a:pPr lvl="0"/>
            <a:r>
              <a:rPr lang="en-GB"/>
              <a:t>Click to edit Master text styles</a:t>
            </a:r>
          </a:p>
        </p:txBody>
      </p:sp>
      <p:sp>
        <p:nvSpPr>
          <p:cNvPr id="5" name="Grafik 2">
            <a:extLst>
              <a:ext uri="{FF2B5EF4-FFF2-40B4-BE49-F238E27FC236}">
                <a16:creationId xmlns:a16="http://schemas.microsoft.com/office/drawing/2014/main" id="{FB8BA8B0-57C4-F182-7ACE-3F4F8E06276B}"/>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2105485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04 Front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589AF86-C16B-63D6-67F0-F67BA1F6A000}"/>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7375" y="481330"/>
            <a:ext cx="1440000" cy="411012"/>
          </a:xfrm>
          <a:prstGeom prst="rect">
            <a:avLst/>
          </a:prstGeom>
        </p:spPr>
      </p:pic>
      <p:sp>
        <p:nvSpPr>
          <p:cNvPr id="4" name="Title 1">
            <a:extLst>
              <a:ext uri="{FF2B5EF4-FFF2-40B4-BE49-F238E27FC236}">
                <a16:creationId xmlns:a16="http://schemas.microsoft.com/office/drawing/2014/main" id="{F310086A-0EF3-9E2D-8079-A40D85859A10}"/>
              </a:ext>
            </a:extLst>
          </p:cNvPr>
          <p:cNvSpPr>
            <a:spLocks noGrp="1"/>
          </p:cNvSpPr>
          <p:nvPr>
            <p:ph type="ctrTitle" hasCustomPrompt="1"/>
          </p:nvPr>
        </p:nvSpPr>
        <p:spPr>
          <a:xfrm>
            <a:off x="1524000" y="1484313"/>
            <a:ext cx="7272338" cy="3384549"/>
          </a:xfrm>
          <a:prstGeom prst="rect">
            <a:avLst/>
          </a:prstGeom>
        </p:spPr>
        <p:txBody>
          <a:bodyPr anchor="b" anchorCtr="0">
            <a:noAutofit/>
          </a:bodyPr>
          <a:lstStyle>
            <a:lvl1pPr algn="l">
              <a:lnSpc>
                <a:spcPts val="6000"/>
              </a:lnSpc>
              <a:defRPr sz="5000">
                <a:solidFill>
                  <a:schemeClr val="bg1"/>
                </a:solidFill>
              </a:defRPr>
            </a:lvl1pPr>
          </a:lstStyle>
          <a:p>
            <a:r>
              <a:rPr lang="en-GB" dirty="0"/>
              <a:t>Click to edit title</a:t>
            </a:r>
            <a:endParaRPr lang="da-DK" dirty="0"/>
          </a:p>
        </p:txBody>
      </p:sp>
      <p:sp>
        <p:nvSpPr>
          <p:cNvPr id="7" name="Text Placeholder 3">
            <a:extLst>
              <a:ext uri="{FF2B5EF4-FFF2-40B4-BE49-F238E27FC236}">
                <a16:creationId xmlns:a16="http://schemas.microsoft.com/office/drawing/2014/main" id="{9674CA37-F3E2-D1F4-BBB4-770DF3F55FAA}"/>
              </a:ext>
            </a:extLst>
          </p:cNvPr>
          <p:cNvSpPr>
            <a:spLocks noGrp="1"/>
          </p:cNvSpPr>
          <p:nvPr>
            <p:ph type="body" sz="quarter" idx="10" hasCustomPrompt="1"/>
          </p:nvPr>
        </p:nvSpPr>
        <p:spPr>
          <a:xfrm>
            <a:off x="1524000" y="5013325"/>
            <a:ext cx="7199314" cy="863600"/>
          </a:xfrm>
        </p:spPr>
        <p:txBody>
          <a:bodyPr/>
          <a:lstStyle>
            <a:lvl1pPr marL="0" indent="0">
              <a:buNone/>
              <a:defRPr sz="2000">
                <a:solidFill>
                  <a:schemeClr val="bg1"/>
                </a:solidFill>
              </a:defRPr>
            </a:lvl1pPr>
          </a:lstStyle>
          <a:p>
            <a:pPr lvl="0"/>
            <a:r>
              <a:rPr lang="en-NO" dirty="0"/>
              <a:t>Click to add subtitle</a:t>
            </a:r>
          </a:p>
        </p:txBody>
      </p:sp>
    </p:spTree>
    <p:extLst>
      <p:ext uri="{BB962C8B-B14F-4D97-AF65-F5344CB8AC3E}">
        <p14:creationId xmlns:p14="http://schemas.microsoft.com/office/powerpoint/2010/main" val="20250599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8 Title + 2 column text in black car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Afrundet rektangel 3">
            <a:extLst>
              <a:ext uri="{FF2B5EF4-FFF2-40B4-BE49-F238E27FC236}">
                <a16:creationId xmlns:a16="http://schemas.microsoft.com/office/drawing/2014/main" id="{933FD416-68EC-0301-0A71-90F2F0294933}"/>
              </a:ext>
            </a:extLst>
          </p:cNvPr>
          <p:cNvSpPr/>
          <p:nvPr userDrawn="1"/>
        </p:nvSpPr>
        <p:spPr>
          <a:xfrm>
            <a:off x="587375" y="981075"/>
            <a:ext cx="11017250" cy="4900595"/>
          </a:xfrm>
          <a:prstGeom prst="roundRect">
            <a:avLst>
              <a:gd name="adj" fmla="val 1092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2" name="Title 1">
            <a:extLst>
              <a:ext uri="{FF2B5EF4-FFF2-40B4-BE49-F238E27FC236}">
                <a16:creationId xmlns:a16="http://schemas.microsoft.com/office/drawing/2014/main" id="{3F971876-9E3C-0245-A990-C16FA8024FEE}"/>
              </a:ext>
            </a:extLst>
          </p:cNvPr>
          <p:cNvSpPr>
            <a:spLocks noGrp="1"/>
          </p:cNvSpPr>
          <p:nvPr>
            <p:ph type="title" hasCustomPrompt="1"/>
          </p:nvPr>
        </p:nvSpPr>
        <p:spPr>
          <a:xfrm>
            <a:off x="1308100" y="1484313"/>
            <a:ext cx="9575800" cy="865187"/>
          </a:xfrm>
          <a:prstGeom prst="rect">
            <a:avLst/>
          </a:prstGeom>
        </p:spPr>
        <p:txBody>
          <a:bodyPr/>
          <a:lstStyle>
            <a:lvl1pPr>
              <a:lnSpc>
                <a:spcPct val="100000"/>
              </a:lnSpc>
              <a:defRPr sz="2400">
                <a:solidFill>
                  <a:schemeClr val="bg1"/>
                </a:solidFill>
              </a:defRPr>
            </a:lvl1pPr>
          </a:lstStyle>
          <a:p>
            <a:r>
              <a:rPr lang="en-GB" dirty="0"/>
              <a:t>Click to edit title</a:t>
            </a:r>
            <a:endParaRPr lang="da-DK" dirty="0"/>
          </a:p>
        </p:txBody>
      </p:sp>
      <p:sp>
        <p:nvSpPr>
          <p:cNvPr id="3" name="Pladsholder til tekst 5">
            <a:extLst>
              <a:ext uri="{FF2B5EF4-FFF2-40B4-BE49-F238E27FC236}">
                <a16:creationId xmlns:a16="http://schemas.microsoft.com/office/drawing/2014/main" id="{DA3FB3DD-4CDE-6AEB-8EA5-CA819DFA4273}"/>
              </a:ext>
            </a:extLst>
          </p:cNvPr>
          <p:cNvSpPr>
            <a:spLocks noGrp="1"/>
          </p:cNvSpPr>
          <p:nvPr>
            <p:ph type="body" sz="quarter" idx="13"/>
          </p:nvPr>
        </p:nvSpPr>
        <p:spPr>
          <a:xfrm>
            <a:off x="1308100" y="2354245"/>
            <a:ext cx="4679950" cy="301944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8" name="Pladsholder til tekst 5">
            <a:extLst>
              <a:ext uri="{FF2B5EF4-FFF2-40B4-BE49-F238E27FC236}">
                <a16:creationId xmlns:a16="http://schemas.microsoft.com/office/drawing/2014/main" id="{F886F7E8-7F73-D51C-A7B9-C30013CA9587}"/>
              </a:ext>
            </a:extLst>
          </p:cNvPr>
          <p:cNvSpPr>
            <a:spLocks noGrp="1"/>
          </p:cNvSpPr>
          <p:nvPr>
            <p:ph type="body" sz="quarter" idx="14"/>
          </p:nvPr>
        </p:nvSpPr>
        <p:spPr>
          <a:xfrm>
            <a:off x="6203950" y="2354245"/>
            <a:ext cx="4679950" cy="301944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Tree>
    <p:extLst>
      <p:ext uri="{BB962C8B-B14F-4D97-AF65-F5344CB8AC3E}">
        <p14:creationId xmlns:p14="http://schemas.microsoft.com/office/powerpoint/2010/main" val="5085358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29 Title + 2 column text in white car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Afrundet rektangel 3">
            <a:extLst>
              <a:ext uri="{FF2B5EF4-FFF2-40B4-BE49-F238E27FC236}">
                <a16:creationId xmlns:a16="http://schemas.microsoft.com/office/drawing/2014/main" id="{933FD416-68EC-0301-0A71-90F2F0294933}"/>
              </a:ext>
            </a:extLst>
          </p:cNvPr>
          <p:cNvSpPr/>
          <p:nvPr userDrawn="1"/>
        </p:nvSpPr>
        <p:spPr>
          <a:xfrm>
            <a:off x="587375" y="981075"/>
            <a:ext cx="11017250" cy="4900595"/>
          </a:xfrm>
          <a:prstGeom prst="roundRect">
            <a:avLst>
              <a:gd name="adj" fmla="val 1092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2" name="Title 1">
            <a:extLst>
              <a:ext uri="{FF2B5EF4-FFF2-40B4-BE49-F238E27FC236}">
                <a16:creationId xmlns:a16="http://schemas.microsoft.com/office/drawing/2014/main" id="{3F971876-9E3C-0245-A990-C16FA8024FEE}"/>
              </a:ext>
            </a:extLst>
          </p:cNvPr>
          <p:cNvSpPr>
            <a:spLocks noGrp="1"/>
          </p:cNvSpPr>
          <p:nvPr>
            <p:ph type="title" hasCustomPrompt="1"/>
          </p:nvPr>
        </p:nvSpPr>
        <p:spPr>
          <a:xfrm>
            <a:off x="1308100" y="1484313"/>
            <a:ext cx="9575800" cy="865187"/>
          </a:xfrm>
          <a:prstGeom prst="rect">
            <a:avLst/>
          </a:prstGeom>
        </p:spPr>
        <p:txBody>
          <a:bodyPr/>
          <a:lstStyle>
            <a:lvl1pPr>
              <a:lnSpc>
                <a:spcPct val="100000"/>
              </a:lnSpc>
              <a:defRPr sz="2400"/>
            </a:lvl1pPr>
          </a:lstStyle>
          <a:p>
            <a:r>
              <a:rPr lang="en-GB" dirty="0"/>
              <a:t>Click to edit title</a:t>
            </a:r>
            <a:endParaRPr lang="da-DK" dirty="0"/>
          </a:p>
        </p:txBody>
      </p:sp>
      <p:sp>
        <p:nvSpPr>
          <p:cNvPr id="3" name="Pladsholder til tekst 5">
            <a:extLst>
              <a:ext uri="{FF2B5EF4-FFF2-40B4-BE49-F238E27FC236}">
                <a16:creationId xmlns:a16="http://schemas.microsoft.com/office/drawing/2014/main" id="{7A334A9B-1309-DFC5-866D-1F066E17567A}"/>
              </a:ext>
            </a:extLst>
          </p:cNvPr>
          <p:cNvSpPr>
            <a:spLocks noGrp="1"/>
          </p:cNvSpPr>
          <p:nvPr>
            <p:ph type="body" sz="quarter" idx="13"/>
          </p:nvPr>
        </p:nvSpPr>
        <p:spPr>
          <a:xfrm>
            <a:off x="1308100" y="2354245"/>
            <a:ext cx="4679950" cy="3019443"/>
          </a:xfrm>
        </p:spPr>
        <p:txBody>
          <a:bodyPr/>
          <a:lstStyle/>
          <a:p>
            <a:pPr lvl="0"/>
            <a:r>
              <a:rPr lang="en-GB"/>
              <a:t>Click to edit Master text styles</a:t>
            </a:r>
          </a:p>
        </p:txBody>
      </p:sp>
      <p:sp>
        <p:nvSpPr>
          <p:cNvPr id="8" name="Pladsholder til tekst 5">
            <a:extLst>
              <a:ext uri="{FF2B5EF4-FFF2-40B4-BE49-F238E27FC236}">
                <a16:creationId xmlns:a16="http://schemas.microsoft.com/office/drawing/2014/main" id="{003D0476-6E3F-DB5A-4DC8-44AFEA1BB408}"/>
              </a:ext>
            </a:extLst>
          </p:cNvPr>
          <p:cNvSpPr>
            <a:spLocks noGrp="1"/>
          </p:cNvSpPr>
          <p:nvPr>
            <p:ph type="body" sz="quarter" idx="14"/>
          </p:nvPr>
        </p:nvSpPr>
        <p:spPr>
          <a:xfrm>
            <a:off x="6203950" y="2354245"/>
            <a:ext cx="4679950" cy="3019443"/>
          </a:xfrm>
        </p:spPr>
        <p:txBody>
          <a:bodyPr/>
          <a:lstStyle/>
          <a:p>
            <a:pPr lvl="0"/>
            <a:r>
              <a:rPr lang="en-GB"/>
              <a:t>Click to edit Master text styles</a:t>
            </a:r>
          </a:p>
        </p:txBody>
      </p:sp>
      <p:sp>
        <p:nvSpPr>
          <p:cNvPr id="5" name="Grafik 2">
            <a:extLst>
              <a:ext uri="{FF2B5EF4-FFF2-40B4-BE49-F238E27FC236}">
                <a16:creationId xmlns:a16="http://schemas.microsoft.com/office/drawing/2014/main" id="{4DFD2E31-6E63-EDB3-7EBE-96DD8A473063}"/>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15481164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30 Title + text and image ">
    <p:bg>
      <p:bgPr>
        <a:solidFill>
          <a:schemeClr val="bg1"/>
        </a:solidFill>
        <a:effectLst/>
      </p:bgPr>
    </p:bg>
    <p:spTree>
      <p:nvGrpSpPr>
        <p:cNvPr id="1" name=""/>
        <p:cNvGrpSpPr/>
        <p:nvPr/>
      </p:nvGrpSpPr>
      <p:grpSpPr>
        <a:xfrm>
          <a:off x="0" y="0"/>
          <a:ext cx="0" cy="0"/>
          <a:chOff x="0" y="0"/>
          <a:chExt cx="0" cy="0"/>
        </a:xfrm>
      </p:grpSpPr>
      <p:sp>
        <p:nvSpPr>
          <p:cNvPr id="52" name="Pladsholder til billede 51">
            <a:extLst>
              <a:ext uri="{FF2B5EF4-FFF2-40B4-BE49-F238E27FC236}">
                <a16:creationId xmlns:a16="http://schemas.microsoft.com/office/drawing/2014/main" id="{1335F2BC-358C-57AB-E7AB-47B700A51E1D}"/>
              </a:ext>
            </a:extLst>
          </p:cNvPr>
          <p:cNvSpPr>
            <a:spLocks noGrp="1"/>
          </p:cNvSpPr>
          <p:nvPr>
            <p:ph type="pic" sz="quarter" idx="14" hasCustomPrompt="1"/>
          </p:nvPr>
        </p:nvSpPr>
        <p:spPr>
          <a:xfrm>
            <a:off x="6924675" y="0"/>
            <a:ext cx="6325499" cy="6858000"/>
          </a:xfrm>
          <a:custGeom>
            <a:avLst/>
            <a:gdLst>
              <a:gd name="connsiteX0" fmla="*/ 4444291 w 6325499"/>
              <a:gd name="connsiteY0" fmla="*/ 6302927 h 6858000"/>
              <a:gd name="connsiteX1" fmla="*/ 4444291 w 6325499"/>
              <a:gd name="connsiteY1" fmla="*/ 6313451 h 6858000"/>
              <a:gd name="connsiteX2" fmla="*/ 4404080 w 6325499"/>
              <a:gd name="connsiteY2" fmla="*/ 6354536 h 6858000"/>
              <a:gd name="connsiteX3" fmla="*/ 4376571 w 6325499"/>
              <a:gd name="connsiteY3" fmla="*/ 6334003 h 6858000"/>
              <a:gd name="connsiteX4" fmla="*/ 4376553 w 6325499"/>
              <a:gd name="connsiteY4" fmla="*/ 6334003 h 6858000"/>
              <a:gd name="connsiteX5" fmla="*/ 4424713 w 6325499"/>
              <a:gd name="connsiteY5" fmla="*/ 6303976 h 6858000"/>
              <a:gd name="connsiteX6" fmla="*/ 4007709 w 6325499"/>
              <a:gd name="connsiteY6" fmla="*/ 6234980 h 6858000"/>
              <a:gd name="connsiteX7" fmla="*/ 4059048 w 6325499"/>
              <a:gd name="connsiteY7" fmla="*/ 6292385 h 6858000"/>
              <a:gd name="connsiteX8" fmla="*/ 4007709 w 6325499"/>
              <a:gd name="connsiteY8" fmla="*/ 6349789 h 6858000"/>
              <a:gd name="connsiteX9" fmla="*/ 3956905 w 6325499"/>
              <a:gd name="connsiteY9" fmla="*/ 6292385 h 6858000"/>
              <a:gd name="connsiteX10" fmla="*/ 4007709 w 6325499"/>
              <a:gd name="connsiteY10" fmla="*/ 6234980 h 6858000"/>
              <a:gd name="connsiteX11" fmla="*/ 4214621 w 6325499"/>
              <a:gd name="connsiteY11" fmla="*/ 6234464 h 6858000"/>
              <a:gd name="connsiteX12" fmla="*/ 4267014 w 6325499"/>
              <a:gd name="connsiteY12" fmla="*/ 6292918 h 6858000"/>
              <a:gd name="connsiteX13" fmla="*/ 4214621 w 6325499"/>
              <a:gd name="connsiteY13" fmla="*/ 6351372 h 6858000"/>
              <a:gd name="connsiteX14" fmla="*/ 4161709 w 6325499"/>
              <a:gd name="connsiteY14" fmla="*/ 6292918 h 6858000"/>
              <a:gd name="connsiteX15" fmla="*/ 4214621 w 6325499"/>
              <a:gd name="connsiteY15" fmla="*/ 6234464 h 6858000"/>
              <a:gd name="connsiteX16" fmla="*/ 4484501 w 6325499"/>
              <a:gd name="connsiteY16" fmla="*/ 6201291 h 6858000"/>
              <a:gd name="connsiteX17" fmla="*/ 4561243 w 6325499"/>
              <a:gd name="connsiteY17" fmla="*/ 6378767 h 6858000"/>
              <a:gd name="connsiteX18" fmla="*/ 4557545 w 6325499"/>
              <a:gd name="connsiteY18" fmla="*/ 6387194 h 6858000"/>
              <a:gd name="connsiteX19" fmla="*/ 4514155 w 6325499"/>
              <a:gd name="connsiteY19" fmla="*/ 6418270 h 6858000"/>
              <a:gd name="connsiteX20" fmla="*/ 4495630 w 6325499"/>
              <a:gd name="connsiteY20" fmla="*/ 6415639 h 6858000"/>
              <a:gd name="connsiteX21" fmla="*/ 4495630 w 6325499"/>
              <a:gd name="connsiteY21" fmla="*/ 6453559 h 6858000"/>
              <a:gd name="connsiteX22" fmla="*/ 4519442 w 6325499"/>
              <a:gd name="connsiteY22" fmla="*/ 6456190 h 6858000"/>
              <a:gd name="connsiteX23" fmla="*/ 4604115 w 6325499"/>
              <a:gd name="connsiteY23" fmla="*/ 6385096 h 6858000"/>
              <a:gd name="connsiteX24" fmla="*/ 4678731 w 6325499"/>
              <a:gd name="connsiteY24" fmla="*/ 6201291 h 6858000"/>
              <a:gd name="connsiteX25" fmla="*/ 4629517 w 6325499"/>
              <a:gd name="connsiteY25" fmla="*/ 6201291 h 6858000"/>
              <a:gd name="connsiteX26" fmla="*/ 4584537 w 6325499"/>
              <a:gd name="connsiteY26" fmla="*/ 6331905 h 6858000"/>
              <a:gd name="connsiteX27" fmla="*/ 4533733 w 6325499"/>
              <a:gd name="connsiteY27" fmla="*/ 6201291 h 6858000"/>
              <a:gd name="connsiteX28" fmla="*/ 4533715 w 6325499"/>
              <a:gd name="connsiteY28" fmla="*/ 6201291 h 6858000"/>
              <a:gd name="connsiteX29" fmla="*/ 4007709 w 6325499"/>
              <a:gd name="connsiteY29" fmla="*/ 6197593 h 6858000"/>
              <a:gd name="connsiteX30" fmla="*/ 3911925 w 6325499"/>
              <a:gd name="connsiteY30" fmla="*/ 6292385 h 6858000"/>
              <a:gd name="connsiteX31" fmla="*/ 4007709 w 6325499"/>
              <a:gd name="connsiteY31" fmla="*/ 6387176 h 6858000"/>
              <a:gd name="connsiteX32" fmla="*/ 4104028 w 6325499"/>
              <a:gd name="connsiteY32" fmla="*/ 6292385 h 6858000"/>
              <a:gd name="connsiteX33" fmla="*/ 4007709 w 6325499"/>
              <a:gd name="connsiteY33" fmla="*/ 6197593 h 6858000"/>
              <a:gd name="connsiteX34" fmla="*/ 4405670 w 6325499"/>
              <a:gd name="connsiteY34" fmla="*/ 6197575 h 6858000"/>
              <a:gd name="connsiteX35" fmla="*/ 4323641 w 6325499"/>
              <a:gd name="connsiteY35" fmla="*/ 6268153 h 6858000"/>
              <a:gd name="connsiteX36" fmla="*/ 4323641 w 6325499"/>
              <a:gd name="connsiteY36" fmla="*/ 6268171 h 6858000"/>
              <a:gd name="connsiteX37" fmla="*/ 4364924 w 6325499"/>
              <a:gd name="connsiteY37" fmla="*/ 6272384 h 6858000"/>
              <a:gd name="connsiteX38" fmla="*/ 4405134 w 6325499"/>
              <a:gd name="connsiteY38" fmla="*/ 6234464 h 6858000"/>
              <a:gd name="connsiteX39" fmla="*/ 4442701 w 6325499"/>
              <a:gd name="connsiteY39" fmla="*/ 6271851 h 6858000"/>
              <a:gd name="connsiteX40" fmla="*/ 4442701 w 6325499"/>
              <a:gd name="connsiteY40" fmla="*/ 6275531 h 6858000"/>
              <a:gd name="connsiteX41" fmla="*/ 4422069 w 6325499"/>
              <a:gd name="connsiteY41" fmla="*/ 6276580 h 6858000"/>
              <a:gd name="connsiteX42" fmla="*/ 4332627 w 6325499"/>
              <a:gd name="connsiteY42" fmla="*/ 6337149 h 6858000"/>
              <a:gd name="connsiteX43" fmla="*/ 4391898 w 6325499"/>
              <a:gd name="connsiteY43" fmla="*/ 6387176 h 6858000"/>
              <a:gd name="connsiteX44" fmla="*/ 4445881 w 6325499"/>
              <a:gd name="connsiteY44" fmla="*/ 6356101 h 6858000"/>
              <a:gd name="connsiteX45" fmla="*/ 4445881 w 6325499"/>
              <a:gd name="connsiteY45" fmla="*/ 6383478 h 6858000"/>
              <a:gd name="connsiteX46" fmla="*/ 4487163 w 6325499"/>
              <a:gd name="connsiteY46" fmla="*/ 6383478 h 6858000"/>
              <a:gd name="connsiteX47" fmla="*/ 4487163 w 6325499"/>
              <a:gd name="connsiteY47" fmla="*/ 6277096 h 6858000"/>
              <a:gd name="connsiteX48" fmla="*/ 4405670 w 6325499"/>
              <a:gd name="connsiteY48" fmla="*/ 6197575 h 6858000"/>
              <a:gd name="connsiteX49" fmla="*/ 3584935 w 6325499"/>
              <a:gd name="connsiteY49" fmla="*/ 6137557 h 6858000"/>
              <a:gd name="connsiteX50" fmla="*/ 3560069 w 6325499"/>
              <a:gd name="connsiteY50" fmla="*/ 6201291 h 6858000"/>
              <a:gd name="connsiteX51" fmla="*/ 3502388 w 6325499"/>
              <a:gd name="connsiteY51" fmla="*/ 6201291 h 6858000"/>
              <a:gd name="connsiteX52" fmla="*/ 3502388 w 6325499"/>
              <a:gd name="connsiteY52" fmla="*/ 6239211 h 6858000"/>
              <a:gd name="connsiteX53" fmla="*/ 3545778 w 6325499"/>
              <a:gd name="connsiteY53" fmla="*/ 6239211 h 6858000"/>
              <a:gd name="connsiteX54" fmla="*/ 3535721 w 6325499"/>
              <a:gd name="connsiteY54" fmla="*/ 6263958 h 6858000"/>
              <a:gd name="connsiteX55" fmla="*/ 3521430 w 6325499"/>
              <a:gd name="connsiteY55" fmla="*/ 6322945 h 6858000"/>
              <a:gd name="connsiteX56" fmla="*/ 3589169 w 6325499"/>
              <a:gd name="connsiteY56" fmla="*/ 6387194 h 6858000"/>
              <a:gd name="connsiteX57" fmla="*/ 3634685 w 6325499"/>
              <a:gd name="connsiteY57" fmla="*/ 6376136 h 6858000"/>
              <a:gd name="connsiteX58" fmla="*/ 3624109 w 6325499"/>
              <a:gd name="connsiteY58" fmla="*/ 6342429 h 6858000"/>
              <a:gd name="connsiteX59" fmla="*/ 3594474 w 6325499"/>
              <a:gd name="connsiteY59" fmla="*/ 6350323 h 6858000"/>
              <a:gd name="connsiteX60" fmla="*/ 3564839 w 6325499"/>
              <a:gd name="connsiteY60" fmla="*/ 6320296 h 6858000"/>
              <a:gd name="connsiteX61" fmla="*/ 3573842 w 6325499"/>
              <a:gd name="connsiteY61" fmla="*/ 6278696 h 6858000"/>
              <a:gd name="connsiteX62" fmla="*/ 3589186 w 6325499"/>
              <a:gd name="connsiteY62" fmla="*/ 6239193 h 6858000"/>
              <a:gd name="connsiteX63" fmla="*/ 3638329 w 6325499"/>
              <a:gd name="connsiteY63" fmla="*/ 6239193 h 6858000"/>
              <a:gd name="connsiteX64" fmla="*/ 3685953 w 6325499"/>
              <a:gd name="connsiteY64" fmla="*/ 6383496 h 6858000"/>
              <a:gd name="connsiteX65" fmla="*/ 3739400 w 6325499"/>
              <a:gd name="connsiteY65" fmla="*/ 6383496 h 6858000"/>
              <a:gd name="connsiteX66" fmla="*/ 3774323 w 6325499"/>
              <a:gd name="connsiteY66" fmla="*/ 6247620 h 6858000"/>
              <a:gd name="connsiteX67" fmla="*/ 3808728 w 6325499"/>
              <a:gd name="connsiteY67" fmla="*/ 6383496 h 6858000"/>
              <a:gd name="connsiteX68" fmla="*/ 3860586 w 6325499"/>
              <a:gd name="connsiteY68" fmla="*/ 6383496 h 6858000"/>
              <a:gd name="connsiteX69" fmla="*/ 3920910 w 6325499"/>
              <a:gd name="connsiteY69" fmla="*/ 6201273 h 6858000"/>
              <a:gd name="connsiteX70" fmla="*/ 3874876 w 6325499"/>
              <a:gd name="connsiteY70" fmla="*/ 6201273 h 6858000"/>
              <a:gd name="connsiteX71" fmla="*/ 3834666 w 6325499"/>
              <a:gd name="connsiteY71" fmla="*/ 6339265 h 6858000"/>
              <a:gd name="connsiteX72" fmla="*/ 3802386 w 6325499"/>
              <a:gd name="connsiteY72" fmla="*/ 6201273 h 6858000"/>
              <a:gd name="connsiteX73" fmla="*/ 3745759 w 6325499"/>
              <a:gd name="connsiteY73" fmla="*/ 6201273 h 6858000"/>
              <a:gd name="connsiteX74" fmla="*/ 3713480 w 6325499"/>
              <a:gd name="connsiteY74" fmla="*/ 6339265 h 6858000"/>
              <a:gd name="connsiteX75" fmla="*/ 3673270 w 6325499"/>
              <a:gd name="connsiteY75" fmla="*/ 6201273 h 6858000"/>
              <a:gd name="connsiteX76" fmla="*/ 3603995 w 6325499"/>
              <a:gd name="connsiteY76" fmla="*/ 6201273 h 6858000"/>
              <a:gd name="connsiteX77" fmla="*/ 3623574 w 6325499"/>
              <a:gd name="connsiteY77" fmla="*/ 6152828 h 6858000"/>
              <a:gd name="connsiteX78" fmla="*/ 4264353 w 6325499"/>
              <a:gd name="connsiteY78" fmla="*/ 6120188 h 6858000"/>
              <a:gd name="connsiteX79" fmla="*/ 4264353 w 6325499"/>
              <a:gd name="connsiteY79" fmla="*/ 6226571 h 6858000"/>
              <a:gd name="connsiteX80" fmla="*/ 4207726 w 6325499"/>
              <a:gd name="connsiteY80" fmla="*/ 6197611 h 6858000"/>
              <a:gd name="connsiteX81" fmla="*/ 4116711 w 6325499"/>
              <a:gd name="connsiteY81" fmla="*/ 6292936 h 6858000"/>
              <a:gd name="connsiteX82" fmla="*/ 4116729 w 6325499"/>
              <a:gd name="connsiteY82" fmla="*/ 6292918 h 6858000"/>
              <a:gd name="connsiteX83" fmla="*/ 4207743 w 6325499"/>
              <a:gd name="connsiteY83" fmla="*/ 6387194 h 6858000"/>
              <a:gd name="connsiteX84" fmla="*/ 4266478 w 6325499"/>
              <a:gd name="connsiteY84" fmla="*/ 6358234 h 6858000"/>
              <a:gd name="connsiteX85" fmla="*/ 4266478 w 6325499"/>
              <a:gd name="connsiteY85" fmla="*/ 6383514 h 6858000"/>
              <a:gd name="connsiteX86" fmla="*/ 4308279 w 6325499"/>
              <a:gd name="connsiteY86" fmla="*/ 6383514 h 6858000"/>
              <a:gd name="connsiteX87" fmla="*/ 4308279 w 6325499"/>
              <a:gd name="connsiteY87" fmla="*/ 6120188 h 6858000"/>
              <a:gd name="connsiteX88" fmla="*/ 657472 w 6325499"/>
              <a:gd name="connsiteY88" fmla="*/ 0 h 6858000"/>
              <a:gd name="connsiteX89" fmla="*/ 5668027 w 6325499"/>
              <a:gd name="connsiteY89" fmla="*/ 0 h 6858000"/>
              <a:gd name="connsiteX90" fmla="*/ 6325499 w 6325499"/>
              <a:gd name="connsiteY90" fmla="*/ 657472 h 6858000"/>
              <a:gd name="connsiteX91" fmla="*/ 6325499 w 6325499"/>
              <a:gd name="connsiteY91" fmla="*/ 6200528 h 6858000"/>
              <a:gd name="connsiteX92" fmla="*/ 5668027 w 6325499"/>
              <a:gd name="connsiteY92" fmla="*/ 6858000 h 6858000"/>
              <a:gd name="connsiteX93" fmla="*/ 657472 w 6325499"/>
              <a:gd name="connsiteY93" fmla="*/ 6858000 h 6858000"/>
              <a:gd name="connsiteX94" fmla="*/ 0 w 6325499"/>
              <a:gd name="connsiteY94" fmla="*/ 6200528 h 6858000"/>
              <a:gd name="connsiteX95" fmla="*/ 0 w 6325499"/>
              <a:gd name="connsiteY95" fmla="*/ 657472 h 6858000"/>
              <a:gd name="connsiteX96" fmla="*/ 657472 w 6325499"/>
              <a:gd name="connsiteY9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325499" h="6858000">
                <a:moveTo>
                  <a:pt x="4444291" y="6302927"/>
                </a:moveTo>
                <a:lnTo>
                  <a:pt x="4444291" y="6313451"/>
                </a:lnTo>
                <a:cubicBezTo>
                  <a:pt x="4444291" y="6332403"/>
                  <a:pt x="4427892" y="6354536"/>
                  <a:pt x="4404080" y="6354536"/>
                </a:cubicBezTo>
                <a:cubicBezTo>
                  <a:pt x="4389272" y="6354536"/>
                  <a:pt x="4376571" y="6348225"/>
                  <a:pt x="4376571" y="6334003"/>
                </a:cubicBezTo>
                <a:lnTo>
                  <a:pt x="4376553" y="6334003"/>
                </a:lnTo>
                <a:cubicBezTo>
                  <a:pt x="4376553" y="6313985"/>
                  <a:pt x="4402491" y="6305558"/>
                  <a:pt x="4424713" y="6303976"/>
                </a:cubicBezTo>
                <a:close/>
                <a:moveTo>
                  <a:pt x="4007709" y="6234980"/>
                </a:moveTo>
                <a:cubicBezTo>
                  <a:pt x="4038398" y="6234980"/>
                  <a:pt x="4059048" y="6260793"/>
                  <a:pt x="4059048" y="6292385"/>
                </a:cubicBezTo>
                <a:cubicBezTo>
                  <a:pt x="4059048" y="6323976"/>
                  <a:pt x="4038934" y="6349789"/>
                  <a:pt x="4007709" y="6349789"/>
                </a:cubicBezTo>
                <a:cubicBezTo>
                  <a:pt x="3976483" y="6349789"/>
                  <a:pt x="3956905" y="6323976"/>
                  <a:pt x="3956905" y="6292385"/>
                </a:cubicBezTo>
                <a:cubicBezTo>
                  <a:pt x="3956905" y="6260793"/>
                  <a:pt x="3977019" y="6234980"/>
                  <a:pt x="4007709" y="6234980"/>
                </a:cubicBezTo>
                <a:close/>
                <a:moveTo>
                  <a:pt x="4214621" y="6234464"/>
                </a:moveTo>
                <a:cubicBezTo>
                  <a:pt x="4247418" y="6234464"/>
                  <a:pt x="4267014" y="6259744"/>
                  <a:pt x="4267014" y="6292918"/>
                </a:cubicBezTo>
                <a:cubicBezTo>
                  <a:pt x="4267014" y="6326091"/>
                  <a:pt x="4246900" y="6351372"/>
                  <a:pt x="4214621" y="6351372"/>
                </a:cubicBezTo>
                <a:cubicBezTo>
                  <a:pt x="4182342" y="6351372"/>
                  <a:pt x="4161709" y="6323460"/>
                  <a:pt x="4161709" y="6292918"/>
                </a:cubicBezTo>
                <a:cubicBezTo>
                  <a:pt x="4161709" y="6261327"/>
                  <a:pt x="4181824" y="6234464"/>
                  <a:pt x="4214621" y="6234464"/>
                </a:cubicBezTo>
                <a:close/>
                <a:moveTo>
                  <a:pt x="4484501" y="6201291"/>
                </a:moveTo>
                <a:lnTo>
                  <a:pt x="4561243" y="6378767"/>
                </a:lnTo>
                <a:lnTo>
                  <a:pt x="4557545" y="6387194"/>
                </a:lnTo>
                <a:cubicBezTo>
                  <a:pt x="4548542" y="6407212"/>
                  <a:pt x="4536913" y="6418270"/>
                  <a:pt x="4514155" y="6418270"/>
                </a:cubicBezTo>
                <a:cubicBezTo>
                  <a:pt x="4508331" y="6418270"/>
                  <a:pt x="4501454" y="6417221"/>
                  <a:pt x="4495630" y="6415639"/>
                </a:cubicBezTo>
                <a:lnTo>
                  <a:pt x="4495630" y="6453559"/>
                </a:lnTo>
                <a:cubicBezTo>
                  <a:pt x="4503044" y="6455657"/>
                  <a:pt x="4510439" y="6456190"/>
                  <a:pt x="4519442" y="6456190"/>
                </a:cubicBezTo>
                <a:cubicBezTo>
                  <a:pt x="4561779" y="6456190"/>
                  <a:pt x="4587716" y="6425114"/>
                  <a:pt x="4604115" y="6385096"/>
                </a:cubicBezTo>
                <a:lnTo>
                  <a:pt x="4678731" y="6201291"/>
                </a:lnTo>
                <a:lnTo>
                  <a:pt x="4629517" y="6201291"/>
                </a:lnTo>
                <a:lnTo>
                  <a:pt x="4584537" y="6331905"/>
                </a:lnTo>
                <a:lnTo>
                  <a:pt x="4533733" y="6201291"/>
                </a:lnTo>
                <a:lnTo>
                  <a:pt x="4533715" y="6201291"/>
                </a:lnTo>
                <a:close/>
                <a:moveTo>
                  <a:pt x="4007709" y="6197593"/>
                </a:moveTo>
                <a:cubicBezTo>
                  <a:pt x="3955833" y="6197593"/>
                  <a:pt x="3911925" y="6236562"/>
                  <a:pt x="3911925" y="6292385"/>
                </a:cubicBezTo>
                <a:cubicBezTo>
                  <a:pt x="3911925" y="6348207"/>
                  <a:pt x="3956369" y="6387176"/>
                  <a:pt x="4007709" y="6387176"/>
                </a:cubicBezTo>
                <a:cubicBezTo>
                  <a:pt x="4059048" y="6387176"/>
                  <a:pt x="4104028" y="6348207"/>
                  <a:pt x="4104028" y="6292385"/>
                </a:cubicBezTo>
                <a:cubicBezTo>
                  <a:pt x="4104028" y="6236562"/>
                  <a:pt x="4059584" y="6197593"/>
                  <a:pt x="4007709" y="6197593"/>
                </a:cubicBezTo>
                <a:close/>
                <a:moveTo>
                  <a:pt x="4405670" y="6197575"/>
                </a:moveTo>
                <a:cubicBezTo>
                  <a:pt x="4360154" y="6197575"/>
                  <a:pt x="4326285" y="6224953"/>
                  <a:pt x="4323641" y="6268153"/>
                </a:cubicBezTo>
                <a:lnTo>
                  <a:pt x="4323641" y="6268171"/>
                </a:lnTo>
                <a:lnTo>
                  <a:pt x="4364924" y="6272384"/>
                </a:lnTo>
                <a:cubicBezTo>
                  <a:pt x="4366514" y="6248687"/>
                  <a:pt x="4381322" y="6234464"/>
                  <a:pt x="4405134" y="6234464"/>
                </a:cubicBezTo>
                <a:cubicBezTo>
                  <a:pt x="4428946" y="6234464"/>
                  <a:pt x="4442701" y="6248687"/>
                  <a:pt x="4442701" y="6271851"/>
                </a:cubicBezTo>
                <a:lnTo>
                  <a:pt x="4442701" y="6275531"/>
                </a:lnTo>
                <a:lnTo>
                  <a:pt x="4422069" y="6276580"/>
                </a:lnTo>
                <a:cubicBezTo>
                  <a:pt x="4378143" y="6279211"/>
                  <a:pt x="4332627" y="6296598"/>
                  <a:pt x="4332627" y="6337149"/>
                </a:cubicBezTo>
                <a:cubicBezTo>
                  <a:pt x="4332627" y="6369274"/>
                  <a:pt x="4358028" y="6387176"/>
                  <a:pt x="4391898" y="6387176"/>
                </a:cubicBezTo>
                <a:cubicBezTo>
                  <a:pt x="4417299" y="6387176"/>
                  <a:pt x="4439521" y="6374003"/>
                  <a:pt x="4445881" y="6356101"/>
                </a:cubicBezTo>
                <a:lnTo>
                  <a:pt x="4445881" y="6383478"/>
                </a:lnTo>
                <a:lnTo>
                  <a:pt x="4487163" y="6383478"/>
                </a:lnTo>
                <a:lnTo>
                  <a:pt x="4487163" y="6277096"/>
                </a:lnTo>
                <a:cubicBezTo>
                  <a:pt x="4487163" y="6226535"/>
                  <a:pt x="4451186" y="6197575"/>
                  <a:pt x="4405670" y="6197575"/>
                </a:cubicBezTo>
                <a:close/>
                <a:moveTo>
                  <a:pt x="3584935" y="6137557"/>
                </a:moveTo>
                <a:lnTo>
                  <a:pt x="3560069" y="6201291"/>
                </a:lnTo>
                <a:lnTo>
                  <a:pt x="3502388" y="6201291"/>
                </a:lnTo>
                <a:lnTo>
                  <a:pt x="3502388" y="6239211"/>
                </a:lnTo>
                <a:lnTo>
                  <a:pt x="3545778" y="6239211"/>
                </a:lnTo>
                <a:lnTo>
                  <a:pt x="3535721" y="6263958"/>
                </a:lnTo>
                <a:cubicBezTo>
                  <a:pt x="3526200" y="6287656"/>
                  <a:pt x="3521430" y="6307674"/>
                  <a:pt x="3521430" y="6322945"/>
                </a:cubicBezTo>
                <a:cubicBezTo>
                  <a:pt x="3521430" y="6361398"/>
                  <a:pt x="3549476" y="6387194"/>
                  <a:pt x="3589169" y="6387194"/>
                </a:cubicBezTo>
                <a:cubicBezTo>
                  <a:pt x="3603459" y="6387194"/>
                  <a:pt x="3621984" y="6382981"/>
                  <a:pt x="3634685" y="6376136"/>
                </a:cubicBezTo>
                <a:lnTo>
                  <a:pt x="3624109" y="6342429"/>
                </a:lnTo>
                <a:cubicBezTo>
                  <a:pt x="3617768" y="6345594"/>
                  <a:pt x="3603995" y="6350323"/>
                  <a:pt x="3594474" y="6350323"/>
                </a:cubicBezTo>
                <a:cubicBezTo>
                  <a:pt x="3578075" y="6350323"/>
                  <a:pt x="3564839" y="6340314"/>
                  <a:pt x="3564839" y="6320296"/>
                </a:cubicBezTo>
                <a:cubicBezTo>
                  <a:pt x="3564839" y="6307122"/>
                  <a:pt x="3568018" y="6293967"/>
                  <a:pt x="3573842" y="6278696"/>
                </a:cubicBezTo>
                <a:lnTo>
                  <a:pt x="3589186" y="6239193"/>
                </a:lnTo>
                <a:lnTo>
                  <a:pt x="3638329" y="6239193"/>
                </a:lnTo>
                <a:lnTo>
                  <a:pt x="3685953" y="6383496"/>
                </a:lnTo>
                <a:lnTo>
                  <a:pt x="3739400" y="6383496"/>
                </a:lnTo>
                <a:lnTo>
                  <a:pt x="3774323" y="6247620"/>
                </a:lnTo>
                <a:lnTo>
                  <a:pt x="3808728" y="6383496"/>
                </a:lnTo>
                <a:lnTo>
                  <a:pt x="3860586" y="6383496"/>
                </a:lnTo>
                <a:lnTo>
                  <a:pt x="3920910" y="6201273"/>
                </a:lnTo>
                <a:lnTo>
                  <a:pt x="3874876" y="6201273"/>
                </a:lnTo>
                <a:lnTo>
                  <a:pt x="3834666" y="6339265"/>
                </a:lnTo>
                <a:lnTo>
                  <a:pt x="3802386" y="6201273"/>
                </a:lnTo>
                <a:lnTo>
                  <a:pt x="3745759" y="6201273"/>
                </a:lnTo>
                <a:lnTo>
                  <a:pt x="3713480" y="6339265"/>
                </a:lnTo>
                <a:lnTo>
                  <a:pt x="3673270" y="6201273"/>
                </a:lnTo>
                <a:lnTo>
                  <a:pt x="3603995" y="6201273"/>
                </a:lnTo>
                <a:lnTo>
                  <a:pt x="3623574" y="6152828"/>
                </a:lnTo>
                <a:close/>
                <a:moveTo>
                  <a:pt x="4264353" y="6120188"/>
                </a:moveTo>
                <a:lnTo>
                  <a:pt x="4264353" y="6226571"/>
                </a:lnTo>
                <a:cubicBezTo>
                  <a:pt x="4253242" y="6206037"/>
                  <a:pt x="4228376" y="6197611"/>
                  <a:pt x="4207726" y="6197611"/>
                </a:cubicBezTo>
                <a:cubicBezTo>
                  <a:pt x="4155332" y="6197611"/>
                  <a:pt x="4116711" y="6239744"/>
                  <a:pt x="4116711" y="6292936"/>
                </a:cubicBezTo>
                <a:lnTo>
                  <a:pt x="4116729" y="6292918"/>
                </a:lnTo>
                <a:cubicBezTo>
                  <a:pt x="4116729" y="6347158"/>
                  <a:pt x="4157476" y="6387194"/>
                  <a:pt x="4207743" y="6387194"/>
                </a:cubicBezTo>
                <a:cubicBezTo>
                  <a:pt x="4231019" y="6387194"/>
                  <a:pt x="4255367" y="6378767"/>
                  <a:pt x="4266478" y="6358234"/>
                </a:cubicBezTo>
                <a:lnTo>
                  <a:pt x="4266478" y="6383514"/>
                </a:lnTo>
                <a:lnTo>
                  <a:pt x="4308279" y="6383514"/>
                </a:lnTo>
                <a:lnTo>
                  <a:pt x="4308279" y="6120188"/>
                </a:lnTo>
                <a:close/>
                <a:moveTo>
                  <a:pt x="657472" y="0"/>
                </a:moveTo>
                <a:lnTo>
                  <a:pt x="5668027" y="0"/>
                </a:lnTo>
                <a:cubicBezTo>
                  <a:pt x="6031139" y="0"/>
                  <a:pt x="6325499" y="294360"/>
                  <a:pt x="6325499" y="657472"/>
                </a:cubicBezTo>
                <a:lnTo>
                  <a:pt x="6325499" y="6200528"/>
                </a:lnTo>
                <a:cubicBezTo>
                  <a:pt x="6325499" y="6563640"/>
                  <a:pt x="6031139" y="6858000"/>
                  <a:pt x="5668027" y="6858000"/>
                </a:cubicBezTo>
                <a:lnTo>
                  <a:pt x="657472" y="6858000"/>
                </a:lnTo>
                <a:cubicBezTo>
                  <a:pt x="294360" y="6858000"/>
                  <a:pt x="0" y="6563640"/>
                  <a:pt x="0" y="6200528"/>
                </a:cubicBezTo>
                <a:lnTo>
                  <a:pt x="0" y="657472"/>
                </a:lnTo>
                <a:cubicBezTo>
                  <a:pt x="0" y="294360"/>
                  <a:pt x="294360" y="0"/>
                  <a:pt x="657472" y="0"/>
                </a:cubicBezTo>
                <a:close/>
              </a:path>
            </a:pathLst>
          </a:custGeom>
          <a:solidFill>
            <a:schemeClr val="bg2"/>
          </a:solidFill>
        </p:spPr>
        <p:txBody>
          <a:bodyPr wrap="square" anchor="ctr">
            <a:noAutofit/>
          </a:bodyPr>
          <a:lstStyle>
            <a:lvl1pPr marL="0" indent="0" algn="ctr">
              <a:buNone/>
              <a:defRPr>
                <a:solidFill>
                  <a:schemeClr val="tx1"/>
                </a:solidFill>
              </a:defRPr>
            </a:lvl1pPr>
          </a:lstStyle>
          <a:p>
            <a:r>
              <a:rPr lang="da-DK" dirty="0" err="1"/>
              <a:t>Insert</a:t>
            </a:r>
            <a:r>
              <a:rPr lang="da-DK" dirty="0"/>
              <a:t> image</a:t>
            </a:r>
          </a:p>
        </p:txBody>
      </p:sp>
      <p:sp>
        <p:nvSpPr>
          <p:cNvPr id="2" name="Title 1">
            <a:extLst>
              <a:ext uri="{FF2B5EF4-FFF2-40B4-BE49-F238E27FC236}">
                <a16:creationId xmlns:a16="http://schemas.microsoft.com/office/drawing/2014/main" id="{3F971876-9E3C-0245-A990-C16FA8024FEE}"/>
              </a:ext>
            </a:extLst>
          </p:cNvPr>
          <p:cNvSpPr>
            <a:spLocks noGrp="1"/>
          </p:cNvSpPr>
          <p:nvPr>
            <p:ph type="title" hasCustomPrompt="1"/>
          </p:nvPr>
        </p:nvSpPr>
        <p:spPr>
          <a:xfrm>
            <a:off x="587375" y="476249"/>
            <a:ext cx="5400674" cy="1368425"/>
          </a:xfrm>
          <a:prstGeom prst="rect">
            <a:avLst/>
          </a:prstGeom>
        </p:spPr>
        <p:txBody>
          <a:bodyPr/>
          <a:lstStyle>
            <a:lvl1pPr>
              <a:defRPr/>
            </a:lvl1pPr>
          </a:lstStyle>
          <a:p>
            <a:r>
              <a:rPr lang="en-GB" dirty="0"/>
              <a:t>Click to edit title</a:t>
            </a:r>
            <a:endParaRPr lang="da-DK" dirty="0"/>
          </a:p>
        </p:txBody>
      </p:sp>
      <p:sp>
        <p:nvSpPr>
          <p:cNvPr id="4" name="Grafik 2">
            <a:extLst>
              <a:ext uri="{FF2B5EF4-FFF2-40B4-BE49-F238E27FC236}">
                <a16:creationId xmlns:a16="http://schemas.microsoft.com/office/drawing/2014/main" id="{46C5308E-79BB-D7F4-92A8-BFC8DC57C3B1}"/>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
        <p:nvSpPr>
          <p:cNvPr id="3" name="Pladsholder til tekst 5">
            <a:extLst>
              <a:ext uri="{FF2B5EF4-FFF2-40B4-BE49-F238E27FC236}">
                <a16:creationId xmlns:a16="http://schemas.microsoft.com/office/drawing/2014/main" id="{90D7D0B2-797C-007C-C57D-DA4465A3B4BF}"/>
              </a:ext>
            </a:extLst>
          </p:cNvPr>
          <p:cNvSpPr>
            <a:spLocks noGrp="1"/>
          </p:cNvSpPr>
          <p:nvPr>
            <p:ph type="body" sz="quarter" idx="13"/>
          </p:nvPr>
        </p:nvSpPr>
        <p:spPr>
          <a:xfrm>
            <a:off x="587374" y="2492376"/>
            <a:ext cx="5400674" cy="3384550"/>
          </a:xfrm>
        </p:spPr>
        <p:txBody>
          <a:bodyPr/>
          <a:lstStyle/>
          <a:p>
            <a:pPr lvl="0"/>
            <a:r>
              <a:rPr lang="en-GB"/>
              <a:t>Click to edit Master text styles</a:t>
            </a:r>
          </a:p>
        </p:txBody>
      </p:sp>
      <p:sp>
        <p:nvSpPr>
          <p:cNvPr id="6" name="Text Placeholder 3">
            <a:extLst>
              <a:ext uri="{FF2B5EF4-FFF2-40B4-BE49-F238E27FC236}">
                <a16:creationId xmlns:a16="http://schemas.microsoft.com/office/drawing/2014/main" id="{0DA5C24A-5600-A45A-9033-7E837A32B529}"/>
              </a:ext>
            </a:extLst>
          </p:cNvPr>
          <p:cNvSpPr>
            <a:spLocks noGrp="1"/>
          </p:cNvSpPr>
          <p:nvPr>
            <p:ph type="body" sz="quarter" idx="11" hasCustomPrompt="1"/>
          </p:nvPr>
        </p:nvSpPr>
        <p:spPr>
          <a:xfrm>
            <a:off x="591980" y="271145"/>
            <a:ext cx="5396068" cy="205105"/>
          </a:xfrm>
        </p:spPr>
        <p:txBody>
          <a:bodyPr/>
          <a:lstStyle>
            <a:lvl1pPr marL="0" indent="0">
              <a:buNone/>
              <a:defRPr>
                <a:solidFill>
                  <a:schemeClr val="tx1"/>
                </a:solidFill>
              </a:defRPr>
            </a:lvl1pPr>
            <a:lvl2pPr marL="453600" indent="0">
              <a:buNone/>
              <a:defRPr/>
            </a:lvl2pPr>
          </a:lstStyle>
          <a:p>
            <a:pPr lvl="0"/>
            <a:r>
              <a:rPr lang="en-GB" dirty="0"/>
              <a:t>Click to add topic or subtitle</a:t>
            </a:r>
          </a:p>
        </p:txBody>
      </p:sp>
    </p:spTree>
    <p:extLst>
      <p:ext uri="{BB962C8B-B14F-4D97-AF65-F5344CB8AC3E}">
        <p14:creationId xmlns:p14="http://schemas.microsoft.com/office/powerpoint/2010/main" val="11655604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31 Title + text and image, black">
    <p:bg>
      <p:bgPr>
        <a:solidFill>
          <a:schemeClr val="tx1"/>
        </a:solidFill>
        <a:effectLst/>
      </p:bgPr>
    </p:bg>
    <p:spTree>
      <p:nvGrpSpPr>
        <p:cNvPr id="1" name=""/>
        <p:cNvGrpSpPr/>
        <p:nvPr/>
      </p:nvGrpSpPr>
      <p:grpSpPr>
        <a:xfrm>
          <a:off x="0" y="0"/>
          <a:ext cx="0" cy="0"/>
          <a:chOff x="0" y="0"/>
          <a:chExt cx="0" cy="0"/>
        </a:xfrm>
      </p:grpSpPr>
      <p:sp>
        <p:nvSpPr>
          <p:cNvPr id="52" name="Pladsholder til billede 51">
            <a:extLst>
              <a:ext uri="{FF2B5EF4-FFF2-40B4-BE49-F238E27FC236}">
                <a16:creationId xmlns:a16="http://schemas.microsoft.com/office/drawing/2014/main" id="{1335F2BC-358C-57AB-E7AB-47B700A51E1D}"/>
              </a:ext>
            </a:extLst>
          </p:cNvPr>
          <p:cNvSpPr>
            <a:spLocks noGrp="1"/>
          </p:cNvSpPr>
          <p:nvPr>
            <p:ph type="pic" sz="quarter" idx="14" hasCustomPrompt="1"/>
          </p:nvPr>
        </p:nvSpPr>
        <p:spPr>
          <a:xfrm>
            <a:off x="6914515" y="0"/>
            <a:ext cx="6325499" cy="6858000"/>
          </a:xfrm>
          <a:custGeom>
            <a:avLst/>
            <a:gdLst>
              <a:gd name="connsiteX0" fmla="*/ 4444291 w 6325499"/>
              <a:gd name="connsiteY0" fmla="*/ 6302927 h 6858000"/>
              <a:gd name="connsiteX1" fmla="*/ 4444291 w 6325499"/>
              <a:gd name="connsiteY1" fmla="*/ 6313451 h 6858000"/>
              <a:gd name="connsiteX2" fmla="*/ 4404080 w 6325499"/>
              <a:gd name="connsiteY2" fmla="*/ 6354536 h 6858000"/>
              <a:gd name="connsiteX3" fmla="*/ 4376571 w 6325499"/>
              <a:gd name="connsiteY3" fmla="*/ 6334003 h 6858000"/>
              <a:gd name="connsiteX4" fmla="*/ 4376553 w 6325499"/>
              <a:gd name="connsiteY4" fmla="*/ 6334003 h 6858000"/>
              <a:gd name="connsiteX5" fmla="*/ 4424713 w 6325499"/>
              <a:gd name="connsiteY5" fmla="*/ 6303976 h 6858000"/>
              <a:gd name="connsiteX6" fmla="*/ 4007709 w 6325499"/>
              <a:gd name="connsiteY6" fmla="*/ 6234980 h 6858000"/>
              <a:gd name="connsiteX7" fmla="*/ 4059048 w 6325499"/>
              <a:gd name="connsiteY7" fmla="*/ 6292385 h 6858000"/>
              <a:gd name="connsiteX8" fmla="*/ 4007709 w 6325499"/>
              <a:gd name="connsiteY8" fmla="*/ 6349789 h 6858000"/>
              <a:gd name="connsiteX9" fmla="*/ 3956905 w 6325499"/>
              <a:gd name="connsiteY9" fmla="*/ 6292385 h 6858000"/>
              <a:gd name="connsiteX10" fmla="*/ 4007709 w 6325499"/>
              <a:gd name="connsiteY10" fmla="*/ 6234980 h 6858000"/>
              <a:gd name="connsiteX11" fmla="*/ 4214621 w 6325499"/>
              <a:gd name="connsiteY11" fmla="*/ 6234464 h 6858000"/>
              <a:gd name="connsiteX12" fmla="*/ 4267014 w 6325499"/>
              <a:gd name="connsiteY12" fmla="*/ 6292918 h 6858000"/>
              <a:gd name="connsiteX13" fmla="*/ 4214621 w 6325499"/>
              <a:gd name="connsiteY13" fmla="*/ 6351372 h 6858000"/>
              <a:gd name="connsiteX14" fmla="*/ 4161709 w 6325499"/>
              <a:gd name="connsiteY14" fmla="*/ 6292918 h 6858000"/>
              <a:gd name="connsiteX15" fmla="*/ 4214621 w 6325499"/>
              <a:gd name="connsiteY15" fmla="*/ 6234464 h 6858000"/>
              <a:gd name="connsiteX16" fmla="*/ 4484501 w 6325499"/>
              <a:gd name="connsiteY16" fmla="*/ 6201291 h 6858000"/>
              <a:gd name="connsiteX17" fmla="*/ 4561243 w 6325499"/>
              <a:gd name="connsiteY17" fmla="*/ 6378767 h 6858000"/>
              <a:gd name="connsiteX18" fmla="*/ 4557545 w 6325499"/>
              <a:gd name="connsiteY18" fmla="*/ 6387194 h 6858000"/>
              <a:gd name="connsiteX19" fmla="*/ 4514155 w 6325499"/>
              <a:gd name="connsiteY19" fmla="*/ 6418270 h 6858000"/>
              <a:gd name="connsiteX20" fmla="*/ 4495630 w 6325499"/>
              <a:gd name="connsiteY20" fmla="*/ 6415639 h 6858000"/>
              <a:gd name="connsiteX21" fmla="*/ 4495630 w 6325499"/>
              <a:gd name="connsiteY21" fmla="*/ 6453559 h 6858000"/>
              <a:gd name="connsiteX22" fmla="*/ 4519442 w 6325499"/>
              <a:gd name="connsiteY22" fmla="*/ 6456190 h 6858000"/>
              <a:gd name="connsiteX23" fmla="*/ 4604115 w 6325499"/>
              <a:gd name="connsiteY23" fmla="*/ 6385096 h 6858000"/>
              <a:gd name="connsiteX24" fmla="*/ 4678731 w 6325499"/>
              <a:gd name="connsiteY24" fmla="*/ 6201291 h 6858000"/>
              <a:gd name="connsiteX25" fmla="*/ 4629517 w 6325499"/>
              <a:gd name="connsiteY25" fmla="*/ 6201291 h 6858000"/>
              <a:gd name="connsiteX26" fmla="*/ 4584537 w 6325499"/>
              <a:gd name="connsiteY26" fmla="*/ 6331905 h 6858000"/>
              <a:gd name="connsiteX27" fmla="*/ 4533733 w 6325499"/>
              <a:gd name="connsiteY27" fmla="*/ 6201291 h 6858000"/>
              <a:gd name="connsiteX28" fmla="*/ 4533715 w 6325499"/>
              <a:gd name="connsiteY28" fmla="*/ 6201291 h 6858000"/>
              <a:gd name="connsiteX29" fmla="*/ 4007709 w 6325499"/>
              <a:gd name="connsiteY29" fmla="*/ 6197593 h 6858000"/>
              <a:gd name="connsiteX30" fmla="*/ 3911925 w 6325499"/>
              <a:gd name="connsiteY30" fmla="*/ 6292385 h 6858000"/>
              <a:gd name="connsiteX31" fmla="*/ 4007709 w 6325499"/>
              <a:gd name="connsiteY31" fmla="*/ 6387176 h 6858000"/>
              <a:gd name="connsiteX32" fmla="*/ 4104028 w 6325499"/>
              <a:gd name="connsiteY32" fmla="*/ 6292385 h 6858000"/>
              <a:gd name="connsiteX33" fmla="*/ 4007709 w 6325499"/>
              <a:gd name="connsiteY33" fmla="*/ 6197593 h 6858000"/>
              <a:gd name="connsiteX34" fmla="*/ 4405670 w 6325499"/>
              <a:gd name="connsiteY34" fmla="*/ 6197575 h 6858000"/>
              <a:gd name="connsiteX35" fmla="*/ 4323641 w 6325499"/>
              <a:gd name="connsiteY35" fmla="*/ 6268153 h 6858000"/>
              <a:gd name="connsiteX36" fmla="*/ 4323641 w 6325499"/>
              <a:gd name="connsiteY36" fmla="*/ 6268171 h 6858000"/>
              <a:gd name="connsiteX37" fmla="*/ 4364924 w 6325499"/>
              <a:gd name="connsiteY37" fmla="*/ 6272384 h 6858000"/>
              <a:gd name="connsiteX38" fmla="*/ 4405134 w 6325499"/>
              <a:gd name="connsiteY38" fmla="*/ 6234464 h 6858000"/>
              <a:gd name="connsiteX39" fmla="*/ 4442701 w 6325499"/>
              <a:gd name="connsiteY39" fmla="*/ 6271851 h 6858000"/>
              <a:gd name="connsiteX40" fmla="*/ 4442701 w 6325499"/>
              <a:gd name="connsiteY40" fmla="*/ 6275531 h 6858000"/>
              <a:gd name="connsiteX41" fmla="*/ 4422069 w 6325499"/>
              <a:gd name="connsiteY41" fmla="*/ 6276580 h 6858000"/>
              <a:gd name="connsiteX42" fmla="*/ 4332627 w 6325499"/>
              <a:gd name="connsiteY42" fmla="*/ 6337149 h 6858000"/>
              <a:gd name="connsiteX43" fmla="*/ 4391898 w 6325499"/>
              <a:gd name="connsiteY43" fmla="*/ 6387176 h 6858000"/>
              <a:gd name="connsiteX44" fmla="*/ 4445881 w 6325499"/>
              <a:gd name="connsiteY44" fmla="*/ 6356101 h 6858000"/>
              <a:gd name="connsiteX45" fmla="*/ 4445881 w 6325499"/>
              <a:gd name="connsiteY45" fmla="*/ 6383478 h 6858000"/>
              <a:gd name="connsiteX46" fmla="*/ 4487163 w 6325499"/>
              <a:gd name="connsiteY46" fmla="*/ 6383478 h 6858000"/>
              <a:gd name="connsiteX47" fmla="*/ 4487163 w 6325499"/>
              <a:gd name="connsiteY47" fmla="*/ 6277096 h 6858000"/>
              <a:gd name="connsiteX48" fmla="*/ 4405670 w 6325499"/>
              <a:gd name="connsiteY48" fmla="*/ 6197575 h 6858000"/>
              <a:gd name="connsiteX49" fmla="*/ 3584935 w 6325499"/>
              <a:gd name="connsiteY49" fmla="*/ 6137557 h 6858000"/>
              <a:gd name="connsiteX50" fmla="*/ 3560069 w 6325499"/>
              <a:gd name="connsiteY50" fmla="*/ 6201291 h 6858000"/>
              <a:gd name="connsiteX51" fmla="*/ 3502388 w 6325499"/>
              <a:gd name="connsiteY51" fmla="*/ 6201291 h 6858000"/>
              <a:gd name="connsiteX52" fmla="*/ 3502388 w 6325499"/>
              <a:gd name="connsiteY52" fmla="*/ 6239211 h 6858000"/>
              <a:gd name="connsiteX53" fmla="*/ 3545778 w 6325499"/>
              <a:gd name="connsiteY53" fmla="*/ 6239211 h 6858000"/>
              <a:gd name="connsiteX54" fmla="*/ 3535721 w 6325499"/>
              <a:gd name="connsiteY54" fmla="*/ 6263958 h 6858000"/>
              <a:gd name="connsiteX55" fmla="*/ 3521430 w 6325499"/>
              <a:gd name="connsiteY55" fmla="*/ 6322945 h 6858000"/>
              <a:gd name="connsiteX56" fmla="*/ 3589169 w 6325499"/>
              <a:gd name="connsiteY56" fmla="*/ 6387194 h 6858000"/>
              <a:gd name="connsiteX57" fmla="*/ 3634685 w 6325499"/>
              <a:gd name="connsiteY57" fmla="*/ 6376136 h 6858000"/>
              <a:gd name="connsiteX58" fmla="*/ 3624109 w 6325499"/>
              <a:gd name="connsiteY58" fmla="*/ 6342429 h 6858000"/>
              <a:gd name="connsiteX59" fmla="*/ 3594474 w 6325499"/>
              <a:gd name="connsiteY59" fmla="*/ 6350323 h 6858000"/>
              <a:gd name="connsiteX60" fmla="*/ 3564839 w 6325499"/>
              <a:gd name="connsiteY60" fmla="*/ 6320296 h 6858000"/>
              <a:gd name="connsiteX61" fmla="*/ 3573842 w 6325499"/>
              <a:gd name="connsiteY61" fmla="*/ 6278696 h 6858000"/>
              <a:gd name="connsiteX62" fmla="*/ 3589186 w 6325499"/>
              <a:gd name="connsiteY62" fmla="*/ 6239193 h 6858000"/>
              <a:gd name="connsiteX63" fmla="*/ 3638329 w 6325499"/>
              <a:gd name="connsiteY63" fmla="*/ 6239193 h 6858000"/>
              <a:gd name="connsiteX64" fmla="*/ 3685953 w 6325499"/>
              <a:gd name="connsiteY64" fmla="*/ 6383496 h 6858000"/>
              <a:gd name="connsiteX65" fmla="*/ 3739400 w 6325499"/>
              <a:gd name="connsiteY65" fmla="*/ 6383496 h 6858000"/>
              <a:gd name="connsiteX66" fmla="*/ 3774323 w 6325499"/>
              <a:gd name="connsiteY66" fmla="*/ 6247620 h 6858000"/>
              <a:gd name="connsiteX67" fmla="*/ 3808728 w 6325499"/>
              <a:gd name="connsiteY67" fmla="*/ 6383496 h 6858000"/>
              <a:gd name="connsiteX68" fmla="*/ 3860586 w 6325499"/>
              <a:gd name="connsiteY68" fmla="*/ 6383496 h 6858000"/>
              <a:gd name="connsiteX69" fmla="*/ 3920910 w 6325499"/>
              <a:gd name="connsiteY69" fmla="*/ 6201273 h 6858000"/>
              <a:gd name="connsiteX70" fmla="*/ 3874876 w 6325499"/>
              <a:gd name="connsiteY70" fmla="*/ 6201273 h 6858000"/>
              <a:gd name="connsiteX71" fmla="*/ 3834666 w 6325499"/>
              <a:gd name="connsiteY71" fmla="*/ 6339265 h 6858000"/>
              <a:gd name="connsiteX72" fmla="*/ 3802386 w 6325499"/>
              <a:gd name="connsiteY72" fmla="*/ 6201273 h 6858000"/>
              <a:gd name="connsiteX73" fmla="*/ 3745759 w 6325499"/>
              <a:gd name="connsiteY73" fmla="*/ 6201273 h 6858000"/>
              <a:gd name="connsiteX74" fmla="*/ 3713480 w 6325499"/>
              <a:gd name="connsiteY74" fmla="*/ 6339265 h 6858000"/>
              <a:gd name="connsiteX75" fmla="*/ 3673270 w 6325499"/>
              <a:gd name="connsiteY75" fmla="*/ 6201273 h 6858000"/>
              <a:gd name="connsiteX76" fmla="*/ 3603995 w 6325499"/>
              <a:gd name="connsiteY76" fmla="*/ 6201273 h 6858000"/>
              <a:gd name="connsiteX77" fmla="*/ 3623574 w 6325499"/>
              <a:gd name="connsiteY77" fmla="*/ 6152828 h 6858000"/>
              <a:gd name="connsiteX78" fmla="*/ 4264353 w 6325499"/>
              <a:gd name="connsiteY78" fmla="*/ 6120188 h 6858000"/>
              <a:gd name="connsiteX79" fmla="*/ 4264353 w 6325499"/>
              <a:gd name="connsiteY79" fmla="*/ 6226571 h 6858000"/>
              <a:gd name="connsiteX80" fmla="*/ 4207726 w 6325499"/>
              <a:gd name="connsiteY80" fmla="*/ 6197611 h 6858000"/>
              <a:gd name="connsiteX81" fmla="*/ 4116711 w 6325499"/>
              <a:gd name="connsiteY81" fmla="*/ 6292936 h 6858000"/>
              <a:gd name="connsiteX82" fmla="*/ 4116729 w 6325499"/>
              <a:gd name="connsiteY82" fmla="*/ 6292918 h 6858000"/>
              <a:gd name="connsiteX83" fmla="*/ 4207743 w 6325499"/>
              <a:gd name="connsiteY83" fmla="*/ 6387194 h 6858000"/>
              <a:gd name="connsiteX84" fmla="*/ 4266478 w 6325499"/>
              <a:gd name="connsiteY84" fmla="*/ 6358234 h 6858000"/>
              <a:gd name="connsiteX85" fmla="*/ 4266478 w 6325499"/>
              <a:gd name="connsiteY85" fmla="*/ 6383514 h 6858000"/>
              <a:gd name="connsiteX86" fmla="*/ 4308279 w 6325499"/>
              <a:gd name="connsiteY86" fmla="*/ 6383514 h 6858000"/>
              <a:gd name="connsiteX87" fmla="*/ 4308279 w 6325499"/>
              <a:gd name="connsiteY87" fmla="*/ 6120188 h 6858000"/>
              <a:gd name="connsiteX88" fmla="*/ 657472 w 6325499"/>
              <a:gd name="connsiteY88" fmla="*/ 0 h 6858000"/>
              <a:gd name="connsiteX89" fmla="*/ 5668027 w 6325499"/>
              <a:gd name="connsiteY89" fmla="*/ 0 h 6858000"/>
              <a:gd name="connsiteX90" fmla="*/ 6325499 w 6325499"/>
              <a:gd name="connsiteY90" fmla="*/ 657472 h 6858000"/>
              <a:gd name="connsiteX91" fmla="*/ 6325499 w 6325499"/>
              <a:gd name="connsiteY91" fmla="*/ 6200528 h 6858000"/>
              <a:gd name="connsiteX92" fmla="*/ 5668027 w 6325499"/>
              <a:gd name="connsiteY92" fmla="*/ 6858000 h 6858000"/>
              <a:gd name="connsiteX93" fmla="*/ 657472 w 6325499"/>
              <a:gd name="connsiteY93" fmla="*/ 6858000 h 6858000"/>
              <a:gd name="connsiteX94" fmla="*/ 0 w 6325499"/>
              <a:gd name="connsiteY94" fmla="*/ 6200528 h 6858000"/>
              <a:gd name="connsiteX95" fmla="*/ 0 w 6325499"/>
              <a:gd name="connsiteY95" fmla="*/ 657472 h 6858000"/>
              <a:gd name="connsiteX96" fmla="*/ 657472 w 6325499"/>
              <a:gd name="connsiteY9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325499" h="6858000">
                <a:moveTo>
                  <a:pt x="4444291" y="6302927"/>
                </a:moveTo>
                <a:lnTo>
                  <a:pt x="4444291" y="6313451"/>
                </a:lnTo>
                <a:cubicBezTo>
                  <a:pt x="4444291" y="6332403"/>
                  <a:pt x="4427892" y="6354536"/>
                  <a:pt x="4404080" y="6354536"/>
                </a:cubicBezTo>
                <a:cubicBezTo>
                  <a:pt x="4389272" y="6354536"/>
                  <a:pt x="4376571" y="6348225"/>
                  <a:pt x="4376571" y="6334003"/>
                </a:cubicBezTo>
                <a:lnTo>
                  <a:pt x="4376553" y="6334003"/>
                </a:lnTo>
                <a:cubicBezTo>
                  <a:pt x="4376553" y="6313985"/>
                  <a:pt x="4402491" y="6305558"/>
                  <a:pt x="4424713" y="6303976"/>
                </a:cubicBezTo>
                <a:close/>
                <a:moveTo>
                  <a:pt x="4007709" y="6234980"/>
                </a:moveTo>
                <a:cubicBezTo>
                  <a:pt x="4038398" y="6234980"/>
                  <a:pt x="4059048" y="6260793"/>
                  <a:pt x="4059048" y="6292385"/>
                </a:cubicBezTo>
                <a:cubicBezTo>
                  <a:pt x="4059048" y="6323976"/>
                  <a:pt x="4038934" y="6349789"/>
                  <a:pt x="4007709" y="6349789"/>
                </a:cubicBezTo>
                <a:cubicBezTo>
                  <a:pt x="3976483" y="6349789"/>
                  <a:pt x="3956905" y="6323976"/>
                  <a:pt x="3956905" y="6292385"/>
                </a:cubicBezTo>
                <a:cubicBezTo>
                  <a:pt x="3956905" y="6260793"/>
                  <a:pt x="3977019" y="6234980"/>
                  <a:pt x="4007709" y="6234980"/>
                </a:cubicBezTo>
                <a:close/>
                <a:moveTo>
                  <a:pt x="4214621" y="6234464"/>
                </a:moveTo>
                <a:cubicBezTo>
                  <a:pt x="4247418" y="6234464"/>
                  <a:pt x="4267014" y="6259744"/>
                  <a:pt x="4267014" y="6292918"/>
                </a:cubicBezTo>
                <a:cubicBezTo>
                  <a:pt x="4267014" y="6326091"/>
                  <a:pt x="4246900" y="6351372"/>
                  <a:pt x="4214621" y="6351372"/>
                </a:cubicBezTo>
                <a:cubicBezTo>
                  <a:pt x="4182342" y="6351372"/>
                  <a:pt x="4161709" y="6323460"/>
                  <a:pt x="4161709" y="6292918"/>
                </a:cubicBezTo>
                <a:cubicBezTo>
                  <a:pt x="4161709" y="6261327"/>
                  <a:pt x="4181824" y="6234464"/>
                  <a:pt x="4214621" y="6234464"/>
                </a:cubicBezTo>
                <a:close/>
                <a:moveTo>
                  <a:pt x="4484501" y="6201291"/>
                </a:moveTo>
                <a:lnTo>
                  <a:pt x="4561243" y="6378767"/>
                </a:lnTo>
                <a:lnTo>
                  <a:pt x="4557545" y="6387194"/>
                </a:lnTo>
                <a:cubicBezTo>
                  <a:pt x="4548542" y="6407212"/>
                  <a:pt x="4536913" y="6418270"/>
                  <a:pt x="4514155" y="6418270"/>
                </a:cubicBezTo>
                <a:cubicBezTo>
                  <a:pt x="4508331" y="6418270"/>
                  <a:pt x="4501454" y="6417221"/>
                  <a:pt x="4495630" y="6415639"/>
                </a:cubicBezTo>
                <a:lnTo>
                  <a:pt x="4495630" y="6453559"/>
                </a:lnTo>
                <a:cubicBezTo>
                  <a:pt x="4503044" y="6455657"/>
                  <a:pt x="4510439" y="6456190"/>
                  <a:pt x="4519442" y="6456190"/>
                </a:cubicBezTo>
                <a:cubicBezTo>
                  <a:pt x="4561779" y="6456190"/>
                  <a:pt x="4587716" y="6425114"/>
                  <a:pt x="4604115" y="6385096"/>
                </a:cubicBezTo>
                <a:lnTo>
                  <a:pt x="4678731" y="6201291"/>
                </a:lnTo>
                <a:lnTo>
                  <a:pt x="4629517" y="6201291"/>
                </a:lnTo>
                <a:lnTo>
                  <a:pt x="4584537" y="6331905"/>
                </a:lnTo>
                <a:lnTo>
                  <a:pt x="4533733" y="6201291"/>
                </a:lnTo>
                <a:lnTo>
                  <a:pt x="4533715" y="6201291"/>
                </a:lnTo>
                <a:close/>
                <a:moveTo>
                  <a:pt x="4007709" y="6197593"/>
                </a:moveTo>
                <a:cubicBezTo>
                  <a:pt x="3955833" y="6197593"/>
                  <a:pt x="3911925" y="6236562"/>
                  <a:pt x="3911925" y="6292385"/>
                </a:cubicBezTo>
                <a:cubicBezTo>
                  <a:pt x="3911925" y="6348207"/>
                  <a:pt x="3956369" y="6387176"/>
                  <a:pt x="4007709" y="6387176"/>
                </a:cubicBezTo>
                <a:cubicBezTo>
                  <a:pt x="4059048" y="6387176"/>
                  <a:pt x="4104028" y="6348207"/>
                  <a:pt x="4104028" y="6292385"/>
                </a:cubicBezTo>
                <a:cubicBezTo>
                  <a:pt x="4104028" y="6236562"/>
                  <a:pt x="4059584" y="6197593"/>
                  <a:pt x="4007709" y="6197593"/>
                </a:cubicBezTo>
                <a:close/>
                <a:moveTo>
                  <a:pt x="4405670" y="6197575"/>
                </a:moveTo>
                <a:cubicBezTo>
                  <a:pt x="4360154" y="6197575"/>
                  <a:pt x="4326285" y="6224953"/>
                  <a:pt x="4323641" y="6268153"/>
                </a:cubicBezTo>
                <a:lnTo>
                  <a:pt x="4323641" y="6268171"/>
                </a:lnTo>
                <a:lnTo>
                  <a:pt x="4364924" y="6272384"/>
                </a:lnTo>
                <a:cubicBezTo>
                  <a:pt x="4366514" y="6248687"/>
                  <a:pt x="4381322" y="6234464"/>
                  <a:pt x="4405134" y="6234464"/>
                </a:cubicBezTo>
                <a:cubicBezTo>
                  <a:pt x="4428946" y="6234464"/>
                  <a:pt x="4442701" y="6248687"/>
                  <a:pt x="4442701" y="6271851"/>
                </a:cubicBezTo>
                <a:lnTo>
                  <a:pt x="4442701" y="6275531"/>
                </a:lnTo>
                <a:lnTo>
                  <a:pt x="4422069" y="6276580"/>
                </a:lnTo>
                <a:cubicBezTo>
                  <a:pt x="4378143" y="6279211"/>
                  <a:pt x="4332627" y="6296598"/>
                  <a:pt x="4332627" y="6337149"/>
                </a:cubicBezTo>
                <a:cubicBezTo>
                  <a:pt x="4332627" y="6369274"/>
                  <a:pt x="4358028" y="6387176"/>
                  <a:pt x="4391898" y="6387176"/>
                </a:cubicBezTo>
                <a:cubicBezTo>
                  <a:pt x="4417299" y="6387176"/>
                  <a:pt x="4439521" y="6374003"/>
                  <a:pt x="4445881" y="6356101"/>
                </a:cubicBezTo>
                <a:lnTo>
                  <a:pt x="4445881" y="6383478"/>
                </a:lnTo>
                <a:lnTo>
                  <a:pt x="4487163" y="6383478"/>
                </a:lnTo>
                <a:lnTo>
                  <a:pt x="4487163" y="6277096"/>
                </a:lnTo>
                <a:cubicBezTo>
                  <a:pt x="4487163" y="6226535"/>
                  <a:pt x="4451186" y="6197575"/>
                  <a:pt x="4405670" y="6197575"/>
                </a:cubicBezTo>
                <a:close/>
                <a:moveTo>
                  <a:pt x="3584935" y="6137557"/>
                </a:moveTo>
                <a:lnTo>
                  <a:pt x="3560069" y="6201291"/>
                </a:lnTo>
                <a:lnTo>
                  <a:pt x="3502388" y="6201291"/>
                </a:lnTo>
                <a:lnTo>
                  <a:pt x="3502388" y="6239211"/>
                </a:lnTo>
                <a:lnTo>
                  <a:pt x="3545778" y="6239211"/>
                </a:lnTo>
                <a:lnTo>
                  <a:pt x="3535721" y="6263958"/>
                </a:lnTo>
                <a:cubicBezTo>
                  <a:pt x="3526200" y="6287656"/>
                  <a:pt x="3521430" y="6307674"/>
                  <a:pt x="3521430" y="6322945"/>
                </a:cubicBezTo>
                <a:cubicBezTo>
                  <a:pt x="3521430" y="6361398"/>
                  <a:pt x="3549476" y="6387194"/>
                  <a:pt x="3589169" y="6387194"/>
                </a:cubicBezTo>
                <a:cubicBezTo>
                  <a:pt x="3603459" y="6387194"/>
                  <a:pt x="3621984" y="6382981"/>
                  <a:pt x="3634685" y="6376136"/>
                </a:cubicBezTo>
                <a:lnTo>
                  <a:pt x="3624109" y="6342429"/>
                </a:lnTo>
                <a:cubicBezTo>
                  <a:pt x="3617768" y="6345594"/>
                  <a:pt x="3603995" y="6350323"/>
                  <a:pt x="3594474" y="6350323"/>
                </a:cubicBezTo>
                <a:cubicBezTo>
                  <a:pt x="3578075" y="6350323"/>
                  <a:pt x="3564839" y="6340314"/>
                  <a:pt x="3564839" y="6320296"/>
                </a:cubicBezTo>
                <a:cubicBezTo>
                  <a:pt x="3564839" y="6307122"/>
                  <a:pt x="3568018" y="6293967"/>
                  <a:pt x="3573842" y="6278696"/>
                </a:cubicBezTo>
                <a:lnTo>
                  <a:pt x="3589186" y="6239193"/>
                </a:lnTo>
                <a:lnTo>
                  <a:pt x="3638329" y="6239193"/>
                </a:lnTo>
                <a:lnTo>
                  <a:pt x="3685953" y="6383496"/>
                </a:lnTo>
                <a:lnTo>
                  <a:pt x="3739400" y="6383496"/>
                </a:lnTo>
                <a:lnTo>
                  <a:pt x="3774323" y="6247620"/>
                </a:lnTo>
                <a:lnTo>
                  <a:pt x="3808728" y="6383496"/>
                </a:lnTo>
                <a:lnTo>
                  <a:pt x="3860586" y="6383496"/>
                </a:lnTo>
                <a:lnTo>
                  <a:pt x="3920910" y="6201273"/>
                </a:lnTo>
                <a:lnTo>
                  <a:pt x="3874876" y="6201273"/>
                </a:lnTo>
                <a:lnTo>
                  <a:pt x="3834666" y="6339265"/>
                </a:lnTo>
                <a:lnTo>
                  <a:pt x="3802386" y="6201273"/>
                </a:lnTo>
                <a:lnTo>
                  <a:pt x="3745759" y="6201273"/>
                </a:lnTo>
                <a:lnTo>
                  <a:pt x="3713480" y="6339265"/>
                </a:lnTo>
                <a:lnTo>
                  <a:pt x="3673270" y="6201273"/>
                </a:lnTo>
                <a:lnTo>
                  <a:pt x="3603995" y="6201273"/>
                </a:lnTo>
                <a:lnTo>
                  <a:pt x="3623574" y="6152828"/>
                </a:lnTo>
                <a:close/>
                <a:moveTo>
                  <a:pt x="4264353" y="6120188"/>
                </a:moveTo>
                <a:lnTo>
                  <a:pt x="4264353" y="6226571"/>
                </a:lnTo>
                <a:cubicBezTo>
                  <a:pt x="4253242" y="6206037"/>
                  <a:pt x="4228376" y="6197611"/>
                  <a:pt x="4207726" y="6197611"/>
                </a:cubicBezTo>
                <a:cubicBezTo>
                  <a:pt x="4155332" y="6197611"/>
                  <a:pt x="4116711" y="6239744"/>
                  <a:pt x="4116711" y="6292936"/>
                </a:cubicBezTo>
                <a:lnTo>
                  <a:pt x="4116729" y="6292918"/>
                </a:lnTo>
                <a:cubicBezTo>
                  <a:pt x="4116729" y="6347158"/>
                  <a:pt x="4157476" y="6387194"/>
                  <a:pt x="4207743" y="6387194"/>
                </a:cubicBezTo>
                <a:cubicBezTo>
                  <a:pt x="4231019" y="6387194"/>
                  <a:pt x="4255367" y="6378767"/>
                  <a:pt x="4266478" y="6358234"/>
                </a:cubicBezTo>
                <a:lnTo>
                  <a:pt x="4266478" y="6383514"/>
                </a:lnTo>
                <a:lnTo>
                  <a:pt x="4308279" y="6383514"/>
                </a:lnTo>
                <a:lnTo>
                  <a:pt x="4308279" y="6120188"/>
                </a:lnTo>
                <a:close/>
                <a:moveTo>
                  <a:pt x="657472" y="0"/>
                </a:moveTo>
                <a:lnTo>
                  <a:pt x="5668027" y="0"/>
                </a:lnTo>
                <a:cubicBezTo>
                  <a:pt x="6031139" y="0"/>
                  <a:pt x="6325499" y="294360"/>
                  <a:pt x="6325499" y="657472"/>
                </a:cubicBezTo>
                <a:lnTo>
                  <a:pt x="6325499" y="6200528"/>
                </a:lnTo>
                <a:cubicBezTo>
                  <a:pt x="6325499" y="6563640"/>
                  <a:pt x="6031139" y="6858000"/>
                  <a:pt x="5668027" y="6858000"/>
                </a:cubicBezTo>
                <a:lnTo>
                  <a:pt x="657472" y="6858000"/>
                </a:lnTo>
                <a:cubicBezTo>
                  <a:pt x="294360" y="6858000"/>
                  <a:pt x="0" y="6563640"/>
                  <a:pt x="0" y="6200528"/>
                </a:cubicBezTo>
                <a:lnTo>
                  <a:pt x="0" y="657472"/>
                </a:lnTo>
                <a:cubicBezTo>
                  <a:pt x="0" y="294360"/>
                  <a:pt x="294360" y="0"/>
                  <a:pt x="657472" y="0"/>
                </a:cubicBezTo>
                <a:close/>
              </a:path>
            </a:pathLst>
          </a:custGeom>
          <a:solidFill>
            <a:schemeClr val="bg2"/>
          </a:solidFill>
        </p:spPr>
        <p:txBody>
          <a:bodyPr wrap="square" anchor="ctr">
            <a:noAutofit/>
          </a:bodyPr>
          <a:lstStyle>
            <a:lvl1pPr marL="0" indent="0" algn="ctr">
              <a:buNone/>
              <a:defRPr>
                <a:solidFill>
                  <a:schemeClr val="tx1"/>
                </a:solidFill>
              </a:defRPr>
            </a:lvl1pPr>
          </a:lstStyle>
          <a:p>
            <a:r>
              <a:rPr lang="da-DK" dirty="0" err="1"/>
              <a:t>Insert</a:t>
            </a:r>
            <a:r>
              <a:rPr lang="da-DK" dirty="0"/>
              <a:t> image</a:t>
            </a:r>
          </a:p>
        </p:txBody>
      </p:sp>
      <p:sp>
        <p:nvSpPr>
          <p:cNvPr id="2" name="Title 1">
            <a:extLst>
              <a:ext uri="{FF2B5EF4-FFF2-40B4-BE49-F238E27FC236}">
                <a16:creationId xmlns:a16="http://schemas.microsoft.com/office/drawing/2014/main" id="{3F971876-9E3C-0245-A990-C16FA8024FEE}"/>
              </a:ext>
            </a:extLst>
          </p:cNvPr>
          <p:cNvSpPr>
            <a:spLocks noGrp="1"/>
          </p:cNvSpPr>
          <p:nvPr>
            <p:ph type="title" hasCustomPrompt="1"/>
          </p:nvPr>
        </p:nvSpPr>
        <p:spPr>
          <a:xfrm>
            <a:off x="587375" y="476249"/>
            <a:ext cx="5400674" cy="1368425"/>
          </a:xfrm>
          <a:prstGeom prst="rect">
            <a:avLst/>
          </a:prstGeom>
        </p:spPr>
        <p:txBody>
          <a:bodyPr/>
          <a:lstStyle>
            <a:lvl1pPr>
              <a:defRPr>
                <a:solidFill>
                  <a:schemeClr val="bg1"/>
                </a:solidFill>
              </a:defRPr>
            </a:lvl1pPr>
          </a:lstStyle>
          <a:p>
            <a:r>
              <a:rPr lang="en-GB" dirty="0"/>
              <a:t>Click to edit title</a:t>
            </a:r>
            <a:endParaRPr lang="da-DK" dirty="0"/>
          </a:p>
        </p:txBody>
      </p:sp>
      <p:sp>
        <p:nvSpPr>
          <p:cNvPr id="3" name="Grafik 2">
            <a:extLst>
              <a:ext uri="{FF2B5EF4-FFF2-40B4-BE49-F238E27FC236}">
                <a16:creationId xmlns:a16="http://schemas.microsoft.com/office/drawing/2014/main" id="{B9CE63DE-4268-ECC7-EE27-8338EF16A94A}"/>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
        <p:nvSpPr>
          <p:cNvPr id="4" name="Pladsholder til tekst 5">
            <a:extLst>
              <a:ext uri="{FF2B5EF4-FFF2-40B4-BE49-F238E27FC236}">
                <a16:creationId xmlns:a16="http://schemas.microsoft.com/office/drawing/2014/main" id="{E2F47AD6-B478-5C2D-2563-421364E4759F}"/>
              </a:ext>
            </a:extLst>
          </p:cNvPr>
          <p:cNvSpPr>
            <a:spLocks noGrp="1"/>
          </p:cNvSpPr>
          <p:nvPr>
            <p:ph type="body" sz="quarter" idx="13"/>
          </p:nvPr>
        </p:nvSpPr>
        <p:spPr>
          <a:xfrm>
            <a:off x="587374" y="2492376"/>
            <a:ext cx="5400674" cy="338455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6" name="Text Placeholder 3">
            <a:extLst>
              <a:ext uri="{FF2B5EF4-FFF2-40B4-BE49-F238E27FC236}">
                <a16:creationId xmlns:a16="http://schemas.microsoft.com/office/drawing/2014/main" id="{C64ABD03-D6CF-CC99-6179-7207E486620C}"/>
              </a:ext>
            </a:extLst>
          </p:cNvPr>
          <p:cNvSpPr>
            <a:spLocks noGrp="1"/>
          </p:cNvSpPr>
          <p:nvPr>
            <p:ph type="body" sz="quarter" idx="11" hasCustomPrompt="1"/>
          </p:nvPr>
        </p:nvSpPr>
        <p:spPr>
          <a:xfrm>
            <a:off x="591980" y="271145"/>
            <a:ext cx="5396068" cy="205105"/>
          </a:xfrm>
        </p:spPr>
        <p:txBody>
          <a:bodyPr/>
          <a:lstStyle>
            <a:lvl1pPr marL="0" indent="0">
              <a:buNone/>
              <a:defRPr>
                <a:solidFill>
                  <a:schemeClr val="bg1"/>
                </a:solidFill>
              </a:defRPr>
            </a:lvl1pPr>
            <a:lvl2pPr marL="453600" indent="0">
              <a:buNone/>
              <a:defRPr/>
            </a:lvl2pPr>
          </a:lstStyle>
          <a:p>
            <a:pPr lvl="0"/>
            <a:r>
              <a:rPr lang="en-GB" dirty="0"/>
              <a:t>Click to add topic or subtitle</a:t>
            </a:r>
          </a:p>
        </p:txBody>
      </p:sp>
    </p:spTree>
    <p:extLst>
      <p:ext uri="{BB962C8B-B14F-4D97-AF65-F5344CB8AC3E}">
        <p14:creationId xmlns:p14="http://schemas.microsoft.com/office/powerpoint/2010/main" val="4049101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2 Title + image and text">
    <p:bg>
      <p:bgPr>
        <a:solidFill>
          <a:schemeClr val="bg1"/>
        </a:solidFill>
        <a:effectLst/>
      </p:bgPr>
    </p:bg>
    <p:spTree>
      <p:nvGrpSpPr>
        <p:cNvPr id="1" name=""/>
        <p:cNvGrpSpPr/>
        <p:nvPr/>
      </p:nvGrpSpPr>
      <p:grpSpPr>
        <a:xfrm>
          <a:off x="0" y="0"/>
          <a:ext cx="0" cy="0"/>
          <a:chOff x="0" y="0"/>
          <a:chExt cx="0" cy="0"/>
        </a:xfrm>
      </p:grpSpPr>
      <p:sp>
        <p:nvSpPr>
          <p:cNvPr id="52" name="Pladsholder til billede 51">
            <a:extLst>
              <a:ext uri="{FF2B5EF4-FFF2-40B4-BE49-F238E27FC236}">
                <a16:creationId xmlns:a16="http://schemas.microsoft.com/office/drawing/2014/main" id="{1335F2BC-358C-57AB-E7AB-47B700A51E1D}"/>
              </a:ext>
            </a:extLst>
          </p:cNvPr>
          <p:cNvSpPr>
            <a:spLocks noGrp="1"/>
          </p:cNvSpPr>
          <p:nvPr>
            <p:ph type="pic" sz="quarter" idx="14" hasCustomPrompt="1"/>
          </p:nvPr>
        </p:nvSpPr>
        <p:spPr>
          <a:xfrm>
            <a:off x="-1093099" y="0"/>
            <a:ext cx="6325499" cy="6858000"/>
          </a:xfrm>
          <a:prstGeom prst="roundRect">
            <a:avLst>
              <a:gd name="adj" fmla="val 10448"/>
            </a:avLst>
          </a:prstGeom>
          <a:solidFill>
            <a:schemeClr val="bg2"/>
          </a:solidFill>
        </p:spPr>
        <p:txBody>
          <a:bodyPr wrap="square" anchor="ctr">
            <a:noAutofit/>
          </a:bodyPr>
          <a:lstStyle>
            <a:lvl1pPr marL="0" indent="0" algn="ctr">
              <a:buNone/>
              <a:defRPr>
                <a:solidFill>
                  <a:schemeClr val="tx1"/>
                </a:solidFill>
              </a:defRPr>
            </a:lvl1pPr>
          </a:lstStyle>
          <a:p>
            <a:r>
              <a:rPr lang="da-DK" dirty="0" err="1"/>
              <a:t>Insert</a:t>
            </a:r>
            <a:r>
              <a:rPr lang="da-DK" dirty="0"/>
              <a:t> image</a:t>
            </a:r>
          </a:p>
        </p:txBody>
      </p:sp>
      <p:sp>
        <p:nvSpPr>
          <p:cNvPr id="2" name="Title 1">
            <a:extLst>
              <a:ext uri="{FF2B5EF4-FFF2-40B4-BE49-F238E27FC236}">
                <a16:creationId xmlns:a16="http://schemas.microsoft.com/office/drawing/2014/main" id="{3F971876-9E3C-0245-A990-C16FA8024FEE}"/>
              </a:ext>
            </a:extLst>
          </p:cNvPr>
          <p:cNvSpPr>
            <a:spLocks noGrp="1"/>
          </p:cNvSpPr>
          <p:nvPr>
            <p:ph type="title" hasCustomPrompt="1"/>
          </p:nvPr>
        </p:nvSpPr>
        <p:spPr>
          <a:xfrm>
            <a:off x="6203951" y="487551"/>
            <a:ext cx="5400674" cy="1368425"/>
          </a:xfrm>
          <a:prstGeom prst="rect">
            <a:avLst/>
          </a:prstGeom>
        </p:spPr>
        <p:txBody>
          <a:bodyPr/>
          <a:lstStyle>
            <a:lvl1pPr>
              <a:defRPr/>
            </a:lvl1pPr>
          </a:lstStyle>
          <a:p>
            <a:r>
              <a:rPr lang="en-GB" dirty="0"/>
              <a:t>Click to edit title</a:t>
            </a:r>
            <a:endParaRPr lang="da-DK" dirty="0"/>
          </a:p>
        </p:txBody>
      </p:sp>
      <p:sp>
        <p:nvSpPr>
          <p:cNvPr id="3" name="Pladsholder til tekst 5">
            <a:extLst>
              <a:ext uri="{FF2B5EF4-FFF2-40B4-BE49-F238E27FC236}">
                <a16:creationId xmlns:a16="http://schemas.microsoft.com/office/drawing/2014/main" id="{0C48231C-82B3-21BF-D7BD-F32FAC46F235}"/>
              </a:ext>
            </a:extLst>
          </p:cNvPr>
          <p:cNvSpPr>
            <a:spLocks noGrp="1"/>
          </p:cNvSpPr>
          <p:nvPr>
            <p:ph type="body" sz="quarter" idx="13"/>
          </p:nvPr>
        </p:nvSpPr>
        <p:spPr>
          <a:xfrm>
            <a:off x="6203950" y="2511979"/>
            <a:ext cx="5400674" cy="3345475"/>
          </a:xfrm>
        </p:spPr>
        <p:txBody>
          <a:bodyPr/>
          <a:lstStyle/>
          <a:p>
            <a:pPr lvl="0"/>
            <a:r>
              <a:rPr lang="en-GB"/>
              <a:t>Click to edit Master text styles</a:t>
            </a:r>
          </a:p>
        </p:txBody>
      </p:sp>
      <p:sp>
        <p:nvSpPr>
          <p:cNvPr id="4" name="Text Placeholder 3">
            <a:extLst>
              <a:ext uri="{FF2B5EF4-FFF2-40B4-BE49-F238E27FC236}">
                <a16:creationId xmlns:a16="http://schemas.microsoft.com/office/drawing/2014/main" id="{0446ACE2-DC59-2518-3912-10DDCAF11C21}"/>
              </a:ext>
            </a:extLst>
          </p:cNvPr>
          <p:cNvSpPr>
            <a:spLocks noGrp="1"/>
          </p:cNvSpPr>
          <p:nvPr>
            <p:ph type="body" sz="quarter" idx="11" hasCustomPrompt="1"/>
          </p:nvPr>
        </p:nvSpPr>
        <p:spPr>
          <a:xfrm>
            <a:off x="6208554" y="271145"/>
            <a:ext cx="5396070" cy="205105"/>
          </a:xfrm>
        </p:spPr>
        <p:txBody>
          <a:bodyPr/>
          <a:lstStyle>
            <a:lvl1pPr marL="0" indent="0">
              <a:buNone/>
              <a:defRPr>
                <a:solidFill>
                  <a:schemeClr val="tx1"/>
                </a:solidFill>
              </a:defRPr>
            </a:lvl1pPr>
            <a:lvl2pPr marL="453600" indent="0">
              <a:buNone/>
              <a:defRPr/>
            </a:lvl2pPr>
          </a:lstStyle>
          <a:p>
            <a:pPr lvl="0"/>
            <a:r>
              <a:rPr lang="en-GB" dirty="0"/>
              <a:t>Click to add topic or subtitle</a:t>
            </a:r>
          </a:p>
        </p:txBody>
      </p:sp>
    </p:spTree>
    <p:extLst>
      <p:ext uri="{BB962C8B-B14F-4D97-AF65-F5344CB8AC3E}">
        <p14:creationId xmlns:p14="http://schemas.microsoft.com/office/powerpoint/2010/main" val="9435458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3 Title + image and text, black">
    <p:bg>
      <p:bgPr>
        <a:solidFill>
          <a:schemeClr val="tx1"/>
        </a:solidFill>
        <a:effectLst/>
      </p:bgPr>
    </p:bg>
    <p:spTree>
      <p:nvGrpSpPr>
        <p:cNvPr id="1" name=""/>
        <p:cNvGrpSpPr/>
        <p:nvPr/>
      </p:nvGrpSpPr>
      <p:grpSpPr>
        <a:xfrm>
          <a:off x="0" y="0"/>
          <a:ext cx="0" cy="0"/>
          <a:chOff x="0" y="0"/>
          <a:chExt cx="0" cy="0"/>
        </a:xfrm>
      </p:grpSpPr>
      <p:sp>
        <p:nvSpPr>
          <p:cNvPr id="52" name="Pladsholder til billede 51">
            <a:extLst>
              <a:ext uri="{FF2B5EF4-FFF2-40B4-BE49-F238E27FC236}">
                <a16:creationId xmlns:a16="http://schemas.microsoft.com/office/drawing/2014/main" id="{1335F2BC-358C-57AB-E7AB-47B700A51E1D}"/>
              </a:ext>
            </a:extLst>
          </p:cNvPr>
          <p:cNvSpPr>
            <a:spLocks noGrp="1"/>
          </p:cNvSpPr>
          <p:nvPr>
            <p:ph type="pic" sz="quarter" idx="14" hasCustomPrompt="1"/>
          </p:nvPr>
        </p:nvSpPr>
        <p:spPr>
          <a:xfrm>
            <a:off x="-1093099" y="0"/>
            <a:ext cx="6325499" cy="6858000"/>
          </a:xfrm>
          <a:prstGeom prst="roundRect">
            <a:avLst>
              <a:gd name="adj" fmla="val 10448"/>
            </a:avLst>
          </a:prstGeom>
          <a:solidFill>
            <a:schemeClr val="bg2"/>
          </a:solidFill>
        </p:spPr>
        <p:txBody>
          <a:bodyPr wrap="square" anchor="ctr">
            <a:noAutofit/>
          </a:bodyPr>
          <a:lstStyle>
            <a:lvl1pPr marL="0" indent="0" algn="ctr">
              <a:buNone/>
              <a:defRPr>
                <a:solidFill>
                  <a:schemeClr val="tx1"/>
                </a:solidFill>
              </a:defRPr>
            </a:lvl1pPr>
          </a:lstStyle>
          <a:p>
            <a:r>
              <a:rPr lang="da-DK" dirty="0" err="1"/>
              <a:t>Insert</a:t>
            </a:r>
            <a:r>
              <a:rPr lang="da-DK" dirty="0"/>
              <a:t> image</a:t>
            </a:r>
          </a:p>
        </p:txBody>
      </p:sp>
      <p:sp>
        <p:nvSpPr>
          <p:cNvPr id="2" name="Title 1">
            <a:extLst>
              <a:ext uri="{FF2B5EF4-FFF2-40B4-BE49-F238E27FC236}">
                <a16:creationId xmlns:a16="http://schemas.microsoft.com/office/drawing/2014/main" id="{3F971876-9E3C-0245-A990-C16FA8024FEE}"/>
              </a:ext>
            </a:extLst>
          </p:cNvPr>
          <p:cNvSpPr>
            <a:spLocks noGrp="1"/>
          </p:cNvSpPr>
          <p:nvPr>
            <p:ph type="title" hasCustomPrompt="1"/>
          </p:nvPr>
        </p:nvSpPr>
        <p:spPr>
          <a:xfrm>
            <a:off x="6203951" y="487551"/>
            <a:ext cx="5400674" cy="1368425"/>
          </a:xfrm>
          <a:prstGeom prst="rect">
            <a:avLst/>
          </a:prstGeom>
        </p:spPr>
        <p:txBody>
          <a:bodyPr/>
          <a:lstStyle>
            <a:lvl1pPr>
              <a:defRPr>
                <a:solidFill>
                  <a:schemeClr val="bg1"/>
                </a:solidFill>
              </a:defRPr>
            </a:lvl1pPr>
          </a:lstStyle>
          <a:p>
            <a:r>
              <a:rPr lang="en-GB" dirty="0"/>
              <a:t>Click to edit title</a:t>
            </a:r>
            <a:endParaRPr lang="da-DK" dirty="0"/>
          </a:p>
        </p:txBody>
      </p:sp>
      <p:sp>
        <p:nvSpPr>
          <p:cNvPr id="3" name="Pladsholder til tekst 5">
            <a:extLst>
              <a:ext uri="{FF2B5EF4-FFF2-40B4-BE49-F238E27FC236}">
                <a16:creationId xmlns:a16="http://schemas.microsoft.com/office/drawing/2014/main" id="{6636A4AF-9DA8-722B-A550-6DA6708D11D1}"/>
              </a:ext>
            </a:extLst>
          </p:cNvPr>
          <p:cNvSpPr>
            <a:spLocks noGrp="1"/>
          </p:cNvSpPr>
          <p:nvPr>
            <p:ph type="body" sz="quarter" idx="13"/>
          </p:nvPr>
        </p:nvSpPr>
        <p:spPr>
          <a:xfrm>
            <a:off x="6203950" y="2511979"/>
            <a:ext cx="5400674" cy="3345475"/>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4" name="Grafik 2">
            <a:extLst>
              <a:ext uri="{FF2B5EF4-FFF2-40B4-BE49-F238E27FC236}">
                <a16:creationId xmlns:a16="http://schemas.microsoft.com/office/drawing/2014/main" id="{8237CD84-C6EE-A2BB-B497-4F36E0E821AD}"/>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
        <p:nvSpPr>
          <p:cNvPr id="5" name="Text Placeholder 3">
            <a:extLst>
              <a:ext uri="{FF2B5EF4-FFF2-40B4-BE49-F238E27FC236}">
                <a16:creationId xmlns:a16="http://schemas.microsoft.com/office/drawing/2014/main" id="{8EE3E949-732A-5A9D-E961-B6DC555535E3}"/>
              </a:ext>
            </a:extLst>
          </p:cNvPr>
          <p:cNvSpPr>
            <a:spLocks noGrp="1"/>
          </p:cNvSpPr>
          <p:nvPr>
            <p:ph type="body" sz="quarter" idx="11" hasCustomPrompt="1"/>
          </p:nvPr>
        </p:nvSpPr>
        <p:spPr>
          <a:xfrm>
            <a:off x="6208554" y="271145"/>
            <a:ext cx="5396070" cy="205105"/>
          </a:xfrm>
        </p:spPr>
        <p:txBody>
          <a:bodyPr/>
          <a:lstStyle>
            <a:lvl1pPr marL="0" indent="0">
              <a:buNone/>
              <a:defRPr>
                <a:solidFill>
                  <a:schemeClr val="bg1"/>
                </a:solidFill>
              </a:defRPr>
            </a:lvl1pPr>
            <a:lvl2pPr marL="453600" indent="0">
              <a:buNone/>
              <a:defRPr/>
            </a:lvl2pPr>
          </a:lstStyle>
          <a:p>
            <a:pPr lvl="0"/>
            <a:r>
              <a:rPr lang="en-GB" dirty="0"/>
              <a:t>Click to add topic or subtitle</a:t>
            </a:r>
          </a:p>
        </p:txBody>
      </p:sp>
    </p:spTree>
    <p:extLst>
      <p:ext uri="{BB962C8B-B14F-4D97-AF65-F5344CB8AC3E}">
        <p14:creationId xmlns:p14="http://schemas.microsoft.com/office/powerpoint/2010/main" val="29619405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34 Title + text in white card and image slider">
    <p:bg>
      <p:bgPr>
        <a:solidFill>
          <a:schemeClr val="tx1"/>
        </a:solidFill>
        <a:effectLst/>
      </p:bgPr>
    </p:bg>
    <p:spTree>
      <p:nvGrpSpPr>
        <p:cNvPr id="1" name=""/>
        <p:cNvGrpSpPr/>
        <p:nvPr/>
      </p:nvGrpSpPr>
      <p:grpSpPr>
        <a:xfrm>
          <a:off x="0" y="0"/>
          <a:ext cx="0" cy="0"/>
          <a:chOff x="0" y="0"/>
          <a:chExt cx="0" cy="0"/>
        </a:xfrm>
      </p:grpSpPr>
      <p:sp>
        <p:nvSpPr>
          <p:cNvPr id="4" name="Afrundet rektangel 3">
            <a:extLst>
              <a:ext uri="{FF2B5EF4-FFF2-40B4-BE49-F238E27FC236}">
                <a16:creationId xmlns:a16="http://schemas.microsoft.com/office/drawing/2014/main" id="{933FD416-68EC-0301-0A71-90F2F0294933}"/>
              </a:ext>
            </a:extLst>
          </p:cNvPr>
          <p:cNvSpPr/>
          <p:nvPr userDrawn="1"/>
        </p:nvSpPr>
        <p:spPr>
          <a:xfrm>
            <a:off x="-491425" y="477325"/>
            <a:ext cx="7632000" cy="5400000"/>
          </a:xfrm>
          <a:prstGeom prst="roundRect">
            <a:avLst>
              <a:gd name="adj" fmla="val 1007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12" name="Pladsholder til billede 11">
            <a:extLst>
              <a:ext uri="{FF2B5EF4-FFF2-40B4-BE49-F238E27FC236}">
                <a16:creationId xmlns:a16="http://schemas.microsoft.com/office/drawing/2014/main" id="{1B27693B-EE76-99BF-6A65-3F30C25C78CD}"/>
              </a:ext>
            </a:extLst>
          </p:cNvPr>
          <p:cNvSpPr>
            <a:spLocks noGrp="1"/>
          </p:cNvSpPr>
          <p:nvPr>
            <p:ph type="pic" sz="quarter" idx="12" hasCustomPrompt="1"/>
          </p:nvPr>
        </p:nvSpPr>
        <p:spPr>
          <a:xfrm>
            <a:off x="6204000" y="1341325"/>
            <a:ext cx="4464000" cy="3671999"/>
          </a:xfrm>
          <a:custGeom>
            <a:avLst/>
            <a:gdLst>
              <a:gd name="connsiteX0" fmla="*/ 569933 w 5400675"/>
              <a:gd name="connsiteY0" fmla="*/ 0 h 5400675"/>
              <a:gd name="connsiteX1" fmla="*/ 4830742 w 5400675"/>
              <a:gd name="connsiteY1" fmla="*/ 0 h 5400675"/>
              <a:gd name="connsiteX2" fmla="*/ 5400675 w 5400675"/>
              <a:gd name="connsiteY2" fmla="*/ 569933 h 5400675"/>
              <a:gd name="connsiteX3" fmla="*/ 5400675 w 5400675"/>
              <a:gd name="connsiteY3" fmla="*/ 4830742 h 5400675"/>
              <a:gd name="connsiteX4" fmla="*/ 4830742 w 5400675"/>
              <a:gd name="connsiteY4" fmla="*/ 5400675 h 5400675"/>
              <a:gd name="connsiteX5" fmla="*/ 569933 w 5400675"/>
              <a:gd name="connsiteY5" fmla="*/ 5400675 h 5400675"/>
              <a:gd name="connsiteX6" fmla="*/ 0 w 5400675"/>
              <a:gd name="connsiteY6" fmla="*/ 4830742 h 5400675"/>
              <a:gd name="connsiteX7" fmla="*/ 0 w 5400675"/>
              <a:gd name="connsiteY7" fmla="*/ 569933 h 5400675"/>
              <a:gd name="connsiteX8" fmla="*/ 569933 w 5400675"/>
              <a:gd name="connsiteY8" fmla="*/ 0 h 540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00675" h="5400675">
                <a:moveTo>
                  <a:pt x="569933" y="0"/>
                </a:moveTo>
                <a:lnTo>
                  <a:pt x="4830742" y="0"/>
                </a:lnTo>
                <a:cubicBezTo>
                  <a:pt x="5145507" y="0"/>
                  <a:pt x="5400675" y="255168"/>
                  <a:pt x="5400675" y="569933"/>
                </a:cubicBezTo>
                <a:lnTo>
                  <a:pt x="5400675" y="4830742"/>
                </a:lnTo>
                <a:cubicBezTo>
                  <a:pt x="5400675" y="5145507"/>
                  <a:pt x="5145507" y="5400675"/>
                  <a:pt x="4830742" y="5400675"/>
                </a:cubicBezTo>
                <a:lnTo>
                  <a:pt x="569933" y="5400675"/>
                </a:lnTo>
                <a:cubicBezTo>
                  <a:pt x="255168" y="5400675"/>
                  <a:pt x="0" y="5145507"/>
                  <a:pt x="0" y="4830742"/>
                </a:cubicBezTo>
                <a:lnTo>
                  <a:pt x="0" y="569933"/>
                </a:lnTo>
                <a:cubicBezTo>
                  <a:pt x="0" y="255168"/>
                  <a:pt x="255168" y="0"/>
                  <a:pt x="569933" y="0"/>
                </a:cubicBezTo>
                <a:close/>
              </a:path>
            </a:pathLst>
          </a:custGeom>
          <a:solidFill>
            <a:schemeClr val="bg2"/>
          </a:solidFill>
          <a:ln>
            <a:noFill/>
          </a:ln>
        </p:spPr>
        <p:txBody>
          <a:bodyPr wrap="square" anchor="ctr">
            <a:noAutofit/>
          </a:bodyPr>
          <a:lstStyle>
            <a:lvl1pPr marL="0" indent="0" algn="ctr">
              <a:buNone/>
              <a:defRPr>
                <a:solidFill>
                  <a:schemeClr val="tx1"/>
                </a:solidFill>
              </a:defRPr>
            </a:lvl1pPr>
          </a:lstStyle>
          <a:p>
            <a:r>
              <a:rPr lang="da-DK" dirty="0"/>
              <a:t>Insert image</a:t>
            </a:r>
          </a:p>
        </p:txBody>
      </p:sp>
      <p:sp>
        <p:nvSpPr>
          <p:cNvPr id="2" name="Title 1">
            <a:extLst>
              <a:ext uri="{FF2B5EF4-FFF2-40B4-BE49-F238E27FC236}">
                <a16:creationId xmlns:a16="http://schemas.microsoft.com/office/drawing/2014/main" id="{3F971876-9E3C-0245-A990-C16FA8024FEE}"/>
              </a:ext>
            </a:extLst>
          </p:cNvPr>
          <p:cNvSpPr>
            <a:spLocks noGrp="1"/>
          </p:cNvSpPr>
          <p:nvPr>
            <p:ph type="title" hasCustomPrompt="1"/>
          </p:nvPr>
        </p:nvSpPr>
        <p:spPr>
          <a:xfrm>
            <a:off x="587374" y="1004253"/>
            <a:ext cx="5400675" cy="1345247"/>
          </a:xfrm>
          <a:prstGeom prst="rect">
            <a:avLst/>
          </a:prstGeom>
        </p:spPr>
        <p:txBody>
          <a:bodyPr/>
          <a:lstStyle>
            <a:lvl1pPr>
              <a:lnSpc>
                <a:spcPct val="100000"/>
              </a:lnSpc>
              <a:defRPr sz="2400">
                <a:solidFill>
                  <a:schemeClr val="tx1"/>
                </a:solidFill>
              </a:defRPr>
            </a:lvl1pPr>
          </a:lstStyle>
          <a:p>
            <a:r>
              <a:rPr lang="en-GB" dirty="0"/>
              <a:t>Click to edit title</a:t>
            </a:r>
            <a:endParaRPr lang="da-DK" dirty="0"/>
          </a:p>
        </p:txBody>
      </p:sp>
      <p:sp>
        <p:nvSpPr>
          <p:cNvPr id="7" name="Pladsholder til billede 11">
            <a:extLst>
              <a:ext uri="{FF2B5EF4-FFF2-40B4-BE49-F238E27FC236}">
                <a16:creationId xmlns:a16="http://schemas.microsoft.com/office/drawing/2014/main" id="{E669D72E-B3C7-7C02-1CB9-F9A70977E202}"/>
              </a:ext>
            </a:extLst>
          </p:cNvPr>
          <p:cNvSpPr>
            <a:spLocks noGrp="1"/>
          </p:cNvSpPr>
          <p:nvPr>
            <p:ph type="pic" sz="quarter" idx="13" hasCustomPrompt="1"/>
          </p:nvPr>
        </p:nvSpPr>
        <p:spPr>
          <a:xfrm>
            <a:off x="10883951" y="1341438"/>
            <a:ext cx="4464000" cy="3671999"/>
          </a:xfrm>
          <a:custGeom>
            <a:avLst/>
            <a:gdLst>
              <a:gd name="connsiteX0" fmla="*/ 569933 w 5400675"/>
              <a:gd name="connsiteY0" fmla="*/ 0 h 5400675"/>
              <a:gd name="connsiteX1" fmla="*/ 4830742 w 5400675"/>
              <a:gd name="connsiteY1" fmla="*/ 0 h 5400675"/>
              <a:gd name="connsiteX2" fmla="*/ 5400675 w 5400675"/>
              <a:gd name="connsiteY2" fmla="*/ 569933 h 5400675"/>
              <a:gd name="connsiteX3" fmla="*/ 5400675 w 5400675"/>
              <a:gd name="connsiteY3" fmla="*/ 4830742 h 5400675"/>
              <a:gd name="connsiteX4" fmla="*/ 4830742 w 5400675"/>
              <a:gd name="connsiteY4" fmla="*/ 5400675 h 5400675"/>
              <a:gd name="connsiteX5" fmla="*/ 569933 w 5400675"/>
              <a:gd name="connsiteY5" fmla="*/ 5400675 h 5400675"/>
              <a:gd name="connsiteX6" fmla="*/ 0 w 5400675"/>
              <a:gd name="connsiteY6" fmla="*/ 4830742 h 5400675"/>
              <a:gd name="connsiteX7" fmla="*/ 0 w 5400675"/>
              <a:gd name="connsiteY7" fmla="*/ 569933 h 5400675"/>
              <a:gd name="connsiteX8" fmla="*/ 569933 w 5400675"/>
              <a:gd name="connsiteY8" fmla="*/ 0 h 540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00675" h="5400675">
                <a:moveTo>
                  <a:pt x="569933" y="0"/>
                </a:moveTo>
                <a:lnTo>
                  <a:pt x="4830742" y="0"/>
                </a:lnTo>
                <a:cubicBezTo>
                  <a:pt x="5145507" y="0"/>
                  <a:pt x="5400675" y="255168"/>
                  <a:pt x="5400675" y="569933"/>
                </a:cubicBezTo>
                <a:lnTo>
                  <a:pt x="5400675" y="4830742"/>
                </a:lnTo>
                <a:cubicBezTo>
                  <a:pt x="5400675" y="5145507"/>
                  <a:pt x="5145507" y="5400675"/>
                  <a:pt x="4830742" y="5400675"/>
                </a:cubicBezTo>
                <a:lnTo>
                  <a:pt x="569933" y="5400675"/>
                </a:lnTo>
                <a:cubicBezTo>
                  <a:pt x="255168" y="5400675"/>
                  <a:pt x="0" y="5145507"/>
                  <a:pt x="0" y="4830742"/>
                </a:cubicBezTo>
                <a:lnTo>
                  <a:pt x="0" y="569933"/>
                </a:lnTo>
                <a:cubicBezTo>
                  <a:pt x="0" y="255168"/>
                  <a:pt x="255168" y="0"/>
                  <a:pt x="569933" y="0"/>
                </a:cubicBezTo>
                <a:close/>
              </a:path>
            </a:pathLst>
          </a:custGeom>
          <a:solidFill>
            <a:schemeClr val="bg2"/>
          </a:solidFill>
          <a:ln>
            <a:noFill/>
          </a:ln>
        </p:spPr>
        <p:txBody>
          <a:bodyPr wrap="square" anchor="ctr">
            <a:noAutofit/>
          </a:bodyPr>
          <a:lstStyle>
            <a:lvl1pPr marL="0" indent="0" algn="l">
              <a:buNone/>
              <a:defRPr>
                <a:solidFill>
                  <a:schemeClr val="bg1"/>
                </a:solidFill>
              </a:defRPr>
            </a:lvl1pPr>
            <a:lvl2pPr marL="504000" indent="0">
              <a:buNone/>
              <a:defRPr>
                <a:solidFill>
                  <a:schemeClr val="tx1"/>
                </a:solidFill>
              </a:defRPr>
            </a:lvl2pPr>
          </a:lstStyle>
          <a:p>
            <a:pPr lvl="1"/>
            <a:r>
              <a:rPr lang="da-DK" dirty="0"/>
              <a:t>Insert image</a:t>
            </a:r>
          </a:p>
        </p:txBody>
      </p:sp>
      <p:sp>
        <p:nvSpPr>
          <p:cNvPr id="3" name="Pladsholder til tekst 5">
            <a:extLst>
              <a:ext uri="{FF2B5EF4-FFF2-40B4-BE49-F238E27FC236}">
                <a16:creationId xmlns:a16="http://schemas.microsoft.com/office/drawing/2014/main" id="{CA381B37-06B9-DA90-AC81-B3BD1058B5D7}"/>
              </a:ext>
            </a:extLst>
          </p:cNvPr>
          <p:cNvSpPr>
            <a:spLocks noGrp="1"/>
          </p:cNvSpPr>
          <p:nvPr>
            <p:ph type="body" sz="quarter" idx="14"/>
          </p:nvPr>
        </p:nvSpPr>
        <p:spPr>
          <a:xfrm>
            <a:off x="587327" y="2377137"/>
            <a:ext cx="5400674" cy="2996551"/>
          </a:xfrm>
        </p:spPr>
        <p:txBody>
          <a:bodyPr/>
          <a:lstStyle/>
          <a:p>
            <a:pPr lvl="0"/>
            <a:r>
              <a:rPr lang="en-GB"/>
              <a:t>Click to edit Master text styles</a:t>
            </a:r>
          </a:p>
        </p:txBody>
      </p:sp>
      <p:sp>
        <p:nvSpPr>
          <p:cNvPr id="5" name="Grafik 2">
            <a:extLst>
              <a:ext uri="{FF2B5EF4-FFF2-40B4-BE49-F238E27FC236}">
                <a16:creationId xmlns:a16="http://schemas.microsoft.com/office/drawing/2014/main" id="{9FEBED43-4992-9611-2970-F28FD89B0E2B}"/>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42420104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5 Title + text in black card and image slider">
    <p:bg>
      <p:bgPr>
        <a:solidFill>
          <a:schemeClr val="bg1"/>
        </a:solidFill>
        <a:effectLst/>
      </p:bgPr>
    </p:bg>
    <p:spTree>
      <p:nvGrpSpPr>
        <p:cNvPr id="1" name=""/>
        <p:cNvGrpSpPr/>
        <p:nvPr/>
      </p:nvGrpSpPr>
      <p:grpSpPr>
        <a:xfrm>
          <a:off x="0" y="0"/>
          <a:ext cx="0" cy="0"/>
          <a:chOff x="0" y="0"/>
          <a:chExt cx="0" cy="0"/>
        </a:xfrm>
      </p:grpSpPr>
      <p:sp>
        <p:nvSpPr>
          <p:cNvPr id="4" name="Afrundet rektangel 3">
            <a:extLst>
              <a:ext uri="{FF2B5EF4-FFF2-40B4-BE49-F238E27FC236}">
                <a16:creationId xmlns:a16="http://schemas.microsoft.com/office/drawing/2014/main" id="{933FD416-68EC-0301-0A71-90F2F0294933}"/>
              </a:ext>
            </a:extLst>
          </p:cNvPr>
          <p:cNvSpPr/>
          <p:nvPr userDrawn="1"/>
        </p:nvSpPr>
        <p:spPr>
          <a:xfrm>
            <a:off x="-491425" y="477325"/>
            <a:ext cx="7632000" cy="5400000"/>
          </a:xfrm>
          <a:prstGeom prst="roundRect">
            <a:avLst>
              <a:gd name="adj" fmla="val 1007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12" name="Pladsholder til billede 11">
            <a:extLst>
              <a:ext uri="{FF2B5EF4-FFF2-40B4-BE49-F238E27FC236}">
                <a16:creationId xmlns:a16="http://schemas.microsoft.com/office/drawing/2014/main" id="{1B27693B-EE76-99BF-6A65-3F30C25C78CD}"/>
              </a:ext>
            </a:extLst>
          </p:cNvPr>
          <p:cNvSpPr>
            <a:spLocks noGrp="1"/>
          </p:cNvSpPr>
          <p:nvPr>
            <p:ph type="pic" sz="quarter" idx="12" hasCustomPrompt="1"/>
          </p:nvPr>
        </p:nvSpPr>
        <p:spPr>
          <a:xfrm>
            <a:off x="6204000" y="1341325"/>
            <a:ext cx="4464000" cy="3671999"/>
          </a:xfrm>
          <a:custGeom>
            <a:avLst/>
            <a:gdLst>
              <a:gd name="connsiteX0" fmla="*/ 569933 w 5400675"/>
              <a:gd name="connsiteY0" fmla="*/ 0 h 5400675"/>
              <a:gd name="connsiteX1" fmla="*/ 4830742 w 5400675"/>
              <a:gd name="connsiteY1" fmla="*/ 0 h 5400675"/>
              <a:gd name="connsiteX2" fmla="*/ 5400675 w 5400675"/>
              <a:gd name="connsiteY2" fmla="*/ 569933 h 5400675"/>
              <a:gd name="connsiteX3" fmla="*/ 5400675 w 5400675"/>
              <a:gd name="connsiteY3" fmla="*/ 4830742 h 5400675"/>
              <a:gd name="connsiteX4" fmla="*/ 4830742 w 5400675"/>
              <a:gd name="connsiteY4" fmla="*/ 5400675 h 5400675"/>
              <a:gd name="connsiteX5" fmla="*/ 569933 w 5400675"/>
              <a:gd name="connsiteY5" fmla="*/ 5400675 h 5400675"/>
              <a:gd name="connsiteX6" fmla="*/ 0 w 5400675"/>
              <a:gd name="connsiteY6" fmla="*/ 4830742 h 5400675"/>
              <a:gd name="connsiteX7" fmla="*/ 0 w 5400675"/>
              <a:gd name="connsiteY7" fmla="*/ 569933 h 5400675"/>
              <a:gd name="connsiteX8" fmla="*/ 569933 w 5400675"/>
              <a:gd name="connsiteY8" fmla="*/ 0 h 540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00675" h="5400675">
                <a:moveTo>
                  <a:pt x="569933" y="0"/>
                </a:moveTo>
                <a:lnTo>
                  <a:pt x="4830742" y="0"/>
                </a:lnTo>
                <a:cubicBezTo>
                  <a:pt x="5145507" y="0"/>
                  <a:pt x="5400675" y="255168"/>
                  <a:pt x="5400675" y="569933"/>
                </a:cubicBezTo>
                <a:lnTo>
                  <a:pt x="5400675" y="4830742"/>
                </a:lnTo>
                <a:cubicBezTo>
                  <a:pt x="5400675" y="5145507"/>
                  <a:pt x="5145507" y="5400675"/>
                  <a:pt x="4830742" y="5400675"/>
                </a:cubicBezTo>
                <a:lnTo>
                  <a:pt x="569933" y="5400675"/>
                </a:lnTo>
                <a:cubicBezTo>
                  <a:pt x="255168" y="5400675"/>
                  <a:pt x="0" y="5145507"/>
                  <a:pt x="0" y="4830742"/>
                </a:cubicBezTo>
                <a:lnTo>
                  <a:pt x="0" y="569933"/>
                </a:lnTo>
                <a:cubicBezTo>
                  <a:pt x="0" y="255168"/>
                  <a:pt x="255168" y="0"/>
                  <a:pt x="569933" y="0"/>
                </a:cubicBezTo>
                <a:close/>
              </a:path>
            </a:pathLst>
          </a:custGeom>
          <a:solidFill>
            <a:schemeClr val="bg2"/>
          </a:solidFill>
          <a:ln>
            <a:noFill/>
          </a:ln>
        </p:spPr>
        <p:txBody>
          <a:bodyPr wrap="square" anchor="ctr">
            <a:noAutofit/>
          </a:bodyPr>
          <a:lstStyle>
            <a:lvl1pPr marL="0" indent="0" algn="ctr">
              <a:buNone/>
              <a:defRPr>
                <a:solidFill>
                  <a:schemeClr val="tx1"/>
                </a:solidFill>
              </a:defRPr>
            </a:lvl1pPr>
          </a:lstStyle>
          <a:p>
            <a:r>
              <a:rPr lang="da-DK" dirty="0"/>
              <a:t>Insert image</a:t>
            </a:r>
          </a:p>
        </p:txBody>
      </p:sp>
      <p:sp>
        <p:nvSpPr>
          <p:cNvPr id="2" name="Title 1">
            <a:extLst>
              <a:ext uri="{FF2B5EF4-FFF2-40B4-BE49-F238E27FC236}">
                <a16:creationId xmlns:a16="http://schemas.microsoft.com/office/drawing/2014/main" id="{3F971876-9E3C-0245-A990-C16FA8024FEE}"/>
              </a:ext>
            </a:extLst>
          </p:cNvPr>
          <p:cNvSpPr>
            <a:spLocks noGrp="1"/>
          </p:cNvSpPr>
          <p:nvPr>
            <p:ph type="title" hasCustomPrompt="1"/>
          </p:nvPr>
        </p:nvSpPr>
        <p:spPr>
          <a:xfrm>
            <a:off x="587374" y="1004253"/>
            <a:ext cx="5400675" cy="1345247"/>
          </a:xfrm>
          <a:prstGeom prst="rect">
            <a:avLst/>
          </a:prstGeom>
        </p:spPr>
        <p:txBody>
          <a:bodyPr/>
          <a:lstStyle>
            <a:lvl1pPr>
              <a:lnSpc>
                <a:spcPct val="100000"/>
              </a:lnSpc>
              <a:defRPr sz="2400">
                <a:solidFill>
                  <a:schemeClr val="bg1"/>
                </a:solidFill>
              </a:defRPr>
            </a:lvl1pPr>
          </a:lstStyle>
          <a:p>
            <a:r>
              <a:rPr lang="en-GB" dirty="0"/>
              <a:t>Click to edit title</a:t>
            </a:r>
            <a:endParaRPr lang="da-DK" dirty="0"/>
          </a:p>
        </p:txBody>
      </p:sp>
      <p:sp>
        <p:nvSpPr>
          <p:cNvPr id="7" name="Pladsholder til billede 11">
            <a:extLst>
              <a:ext uri="{FF2B5EF4-FFF2-40B4-BE49-F238E27FC236}">
                <a16:creationId xmlns:a16="http://schemas.microsoft.com/office/drawing/2014/main" id="{E669D72E-B3C7-7C02-1CB9-F9A70977E202}"/>
              </a:ext>
            </a:extLst>
          </p:cNvPr>
          <p:cNvSpPr>
            <a:spLocks noGrp="1"/>
          </p:cNvSpPr>
          <p:nvPr>
            <p:ph type="pic" sz="quarter" idx="13" hasCustomPrompt="1"/>
          </p:nvPr>
        </p:nvSpPr>
        <p:spPr>
          <a:xfrm>
            <a:off x="10883951" y="1341438"/>
            <a:ext cx="4464000" cy="3671999"/>
          </a:xfrm>
          <a:custGeom>
            <a:avLst/>
            <a:gdLst>
              <a:gd name="connsiteX0" fmla="*/ 569933 w 5400675"/>
              <a:gd name="connsiteY0" fmla="*/ 0 h 5400675"/>
              <a:gd name="connsiteX1" fmla="*/ 4830742 w 5400675"/>
              <a:gd name="connsiteY1" fmla="*/ 0 h 5400675"/>
              <a:gd name="connsiteX2" fmla="*/ 5400675 w 5400675"/>
              <a:gd name="connsiteY2" fmla="*/ 569933 h 5400675"/>
              <a:gd name="connsiteX3" fmla="*/ 5400675 w 5400675"/>
              <a:gd name="connsiteY3" fmla="*/ 4830742 h 5400675"/>
              <a:gd name="connsiteX4" fmla="*/ 4830742 w 5400675"/>
              <a:gd name="connsiteY4" fmla="*/ 5400675 h 5400675"/>
              <a:gd name="connsiteX5" fmla="*/ 569933 w 5400675"/>
              <a:gd name="connsiteY5" fmla="*/ 5400675 h 5400675"/>
              <a:gd name="connsiteX6" fmla="*/ 0 w 5400675"/>
              <a:gd name="connsiteY6" fmla="*/ 4830742 h 5400675"/>
              <a:gd name="connsiteX7" fmla="*/ 0 w 5400675"/>
              <a:gd name="connsiteY7" fmla="*/ 569933 h 5400675"/>
              <a:gd name="connsiteX8" fmla="*/ 569933 w 5400675"/>
              <a:gd name="connsiteY8" fmla="*/ 0 h 540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00675" h="5400675">
                <a:moveTo>
                  <a:pt x="569933" y="0"/>
                </a:moveTo>
                <a:lnTo>
                  <a:pt x="4830742" y="0"/>
                </a:lnTo>
                <a:cubicBezTo>
                  <a:pt x="5145507" y="0"/>
                  <a:pt x="5400675" y="255168"/>
                  <a:pt x="5400675" y="569933"/>
                </a:cubicBezTo>
                <a:lnTo>
                  <a:pt x="5400675" y="4830742"/>
                </a:lnTo>
                <a:cubicBezTo>
                  <a:pt x="5400675" y="5145507"/>
                  <a:pt x="5145507" y="5400675"/>
                  <a:pt x="4830742" y="5400675"/>
                </a:cubicBezTo>
                <a:lnTo>
                  <a:pt x="569933" y="5400675"/>
                </a:lnTo>
                <a:cubicBezTo>
                  <a:pt x="255168" y="5400675"/>
                  <a:pt x="0" y="5145507"/>
                  <a:pt x="0" y="4830742"/>
                </a:cubicBezTo>
                <a:lnTo>
                  <a:pt x="0" y="569933"/>
                </a:lnTo>
                <a:cubicBezTo>
                  <a:pt x="0" y="255168"/>
                  <a:pt x="255168" y="0"/>
                  <a:pt x="569933" y="0"/>
                </a:cubicBezTo>
                <a:close/>
              </a:path>
            </a:pathLst>
          </a:custGeom>
          <a:solidFill>
            <a:schemeClr val="bg2"/>
          </a:solidFill>
          <a:ln>
            <a:noFill/>
          </a:ln>
        </p:spPr>
        <p:txBody>
          <a:bodyPr wrap="square" anchor="ctr">
            <a:noAutofit/>
          </a:bodyPr>
          <a:lstStyle>
            <a:lvl1pPr marL="0" indent="0" algn="l">
              <a:buNone/>
              <a:defRPr>
                <a:solidFill>
                  <a:schemeClr val="tx1"/>
                </a:solidFill>
              </a:defRPr>
            </a:lvl1pPr>
            <a:lvl2pPr marL="504000" indent="0">
              <a:buNone/>
              <a:defRPr/>
            </a:lvl2pPr>
          </a:lstStyle>
          <a:p>
            <a:pPr lvl="1"/>
            <a:r>
              <a:rPr lang="da-DK" dirty="0"/>
              <a:t>Insert image</a:t>
            </a:r>
          </a:p>
        </p:txBody>
      </p:sp>
      <p:sp>
        <p:nvSpPr>
          <p:cNvPr id="3" name="Pladsholder til tekst 5">
            <a:extLst>
              <a:ext uri="{FF2B5EF4-FFF2-40B4-BE49-F238E27FC236}">
                <a16:creationId xmlns:a16="http://schemas.microsoft.com/office/drawing/2014/main" id="{0292A114-1675-ABBC-2446-E2C0BCA8F2EA}"/>
              </a:ext>
            </a:extLst>
          </p:cNvPr>
          <p:cNvSpPr>
            <a:spLocks noGrp="1"/>
          </p:cNvSpPr>
          <p:nvPr>
            <p:ph type="body" sz="quarter" idx="14"/>
          </p:nvPr>
        </p:nvSpPr>
        <p:spPr>
          <a:xfrm>
            <a:off x="587327" y="2377137"/>
            <a:ext cx="5400674" cy="2996551"/>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Tree>
    <p:extLst>
      <p:ext uri="{BB962C8B-B14F-4D97-AF65-F5344CB8AC3E}">
        <p14:creationId xmlns:p14="http://schemas.microsoft.com/office/powerpoint/2010/main" val="6017387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6 Break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1524000" y="1989139"/>
            <a:ext cx="9143999" cy="2879724"/>
          </a:xfrm>
          <a:prstGeom prst="rect">
            <a:avLst/>
          </a:prstGeom>
        </p:spPr>
        <p:txBody>
          <a:bodyPr anchor="ctr" anchorCtr="0">
            <a:noAutofit/>
          </a:bodyPr>
          <a:lstStyle>
            <a:lvl1pPr algn="ctr">
              <a:defRPr sz="4000">
                <a:solidFill>
                  <a:srgbClr val="171717"/>
                </a:solidFill>
              </a:defRPr>
            </a:lvl1pPr>
          </a:lstStyle>
          <a:p>
            <a:r>
              <a:rPr lang="en-GB" dirty="0"/>
              <a:t>Click to edit title</a:t>
            </a:r>
            <a:endParaRPr lang="da-DK" dirty="0"/>
          </a:p>
        </p:txBody>
      </p:sp>
    </p:spTree>
    <p:extLst>
      <p:ext uri="{BB962C8B-B14F-4D97-AF65-F5344CB8AC3E}">
        <p14:creationId xmlns:p14="http://schemas.microsoft.com/office/powerpoint/2010/main" val="17817064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37 Break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1524000" y="1989139"/>
            <a:ext cx="9143999" cy="2879724"/>
          </a:xfrm>
          <a:prstGeom prst="rect">
            <a:avLst/>
          </a:prstGeom>
        </p:spPr>
        <p:txBody>
          <a:bodyPr anchor="ctr" anchorCtr="0">
            <a:noAutofit/>
          </a:bodyPr>
          <a:lstStyle>
            <a:lvl1pPr algn="ctr">
              <a:defRPr sz="4000">
                <a:solidFill>
                  <a:srgbClr val="FFFFFF"/>
                </a:solidFill>
              </a:defRPr>
            </a:lvl1pPr>
          </a:lstStyle>
          <a:p>
            <a:r>
              <a:rPr lang="en-GB" dirty="0"/>
              <a:t>Click to edit title</a:t>
            </a:r>
            <a:endParaRPr lang="da-DK" dirty="0"/>
          </a:p>
        </p:txBody>
      </p:sp>
      <p:sp>
        <p:nvSpPr>
          <p:cNvPr id="4" name="Grafik 2">
            <a:extLst>
              <a:ext uri="{FF2B5EF4-FFF2-40B4-BE49-F238E27FC236}">
                <a16:creationId xmlns:a16="http://schemas.microsoft.com/office/drawing/2014/main" id="{B949BA8E-C87E-B699-2DA2-CC6E5551E2C0}"/>
              </a:ext>
            </a:extLst>
          </p:cNvPr>
          <p:cNvSpPr/>
          <p:nvPr/>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754980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05 Front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589AF86-C16B-63D6-67F0-F67BA1F6A000}"/>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7375" y="481330"/>
            <a:ext cx="1440000" cy="411012"/>
          </a:xfrm>
          <a:prstGeom prst="rect">
            <a:avLst/>
          </a:prstGeom>
        </p:spPr>
      </p:pic>
      <p:sp>
        <p:nvSpPr>
          <p:cNvPr id="5" name="Title 1">
            <a:extLst>
              <a:ext uri="{FF2B5EF4-FFF2-40B4-BE49-F238E27FC236}">
                <a16:creationId xmlns:a16="http://schemas.microsoft.com/office/drawing/2014/main" id="{B4F2D69A-1D6C-4171-5A11-9E407959DB53}"/>
              </a:ext>
            </a:extLst>
          </p:cNvPr>
          <p:cNvSpPr>
            <a:spLocks noGrp="1"/>
          </p:cNvSpPr>
          <p:nvPr>
            <p:ph type="ctrTitle" hasCustomPrompt="1"/>
          </p:nvPr>
        </p:nvSpPr>
        <p:spPr>
          <a:xfrm>
            <a:off x="1524000" y="1484313"/>
            <a:ext cx="7272338" cy="3384549"/>
          </a:xfrm>
          <a:prstGeom prst="rect">
            <a:avLst/>
          </a:prstGeom>
        </p:spPr>
        <p:txBody>
          <a:bodyPr anchor="b" anchorCtr="0">
            <a:noAutofit/>
          </a:bodyPr>
          <a:lstStyle>
            <a:lvl1pPr algn="l">
              <a:lnSpc>
                <a:spcPts val="6000"/>
              </a:lnSpc>
              <a:defRPr sz="5000">
                <a:solidFill>
                  <a:schemeClr val="tx1"/>
                </a:solidFill>
              </a:defRPr>
            </a:lvl1pPr>
          </a:lstStyle>
          <a:p>
            <a:r>
              <a:rPr lang="en-GB" dirty="0"/>
              <a:t>Click to edit title</a:t>
            </a:r>
            <a:endParaRPr lang="da-DK" dirty="0"/>
          </a:p>
        </p:txBody>
      </p:sp>
      <p:sp>
        <p:nvSpPr>
          <p:cNvPr id="6" name="Text Placeholder 3">
            <a:extLst>
              <a:ext uri="{FF2B5EF4-FFF2-40B4-BE49-F238E27FC236}">
                <a16:creationId xmlns:a16="http://schemas.microsoft.com/office/drawing/2014/main" id="{230DF872-838A-F5E1-BB62-C7894B56FD77}"/>
              </a:ext>
            </a:extLst>
          </p:cNvPr>
          <p:cNvSpPr>
            <a:spLocks noGrp="1"/>
          </p:cNvSpPr>
          <p:nvPr>
            <p:ph type="body" sz="quarter" idx="10" hasCustomPrompt="1"/>
          </p:nvPr>
        </p:nvSpPr>
        <p:spPr>
          <a:xfrm>
            <a:off x="1524000" y="5013325"/>
            <a:ext cx="7199314" cy="863600"/>
          </a:xfrm>
        </p:spPr>
        <p:txBody>
          <a:bodyPr/>
          <a:lstStyle>
            <a:lvl1pPr marL="0" indent="0">
              <a:buNone/>
              <a:defRPr sz="2000">
                <a:solidFill>
                  <a:schemeClr val="tx1"/>
                </a:solidFill>
              </a:defRPr>
            </a:lvl1pPr>
          </a:lstStyle>
          <a:p>
            <a:pPr lvl="0"/>
            <a:r>
              <a:rPr lang="en-NO" dirty="0"/>
              <a:t>Click to add subtitle</a:t>
            </a:r>
          </a:p>
        </p:txBody>
      </p:sp>
    </p:spTree>
    <p:extLst>
      <p:ext uri="{BB962C8B-B14F-4D97-AF65-F5344CB8AC3E}">
        <p14:creationId xmlns:p14="http://schemas.microsoft.com/office/powerpoint/2010/main" val="32037475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38 Break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1524000" y="1989139"/>
            <a:ext cx="9143999" cy="2879724"/>
          </a:xfrm>
          <a:prstGeom prst="rect">
            <a:avLst/>
          </a:prstGeom>
        </p:spPr>
        <p:txBody>
          <a:bodyPr anchor="ctr" anchorCtr="0">
            <a:noAutofit/>
          </a:bodyPr>
          <a:lstStyle>
            <a:lvl1pPr algn="ctr">
              <a:defRPr sz="4000">
                <a:solidFill>
                  <a:srgbClr val="FFFFFF"/>
                </a:solidFill>
              </a:defRPr>
            </a:lvl1pPr>
          </a:lstStyle>
          <a:p>
            <a:r>
              <a:rPr lang="en-GB" dirty="0"/>
              <a:t>Click to edit title</a:t>
            </a:r>
            <a:endParaRPr lang="da-DK" dirty="0"/>
          </a:p>
        </p:txBody>
      </p:sp>
      <p:sp>
        <p:nvSpPr>
          <p:cNvPr id="4" name="Grafik 2">
            <a:extLst>
              <a:ext uri="{FF2B5EF4-FFF2-40B4-BE49-F238E27FC236}">
                <a16:creationId xmlns:a16="http://schemas.microsoft.com/office/drawing/2014/main" id="{B949BA8E-C87E-B699-2DA2-CC6E5551E2C0}"/>
              </a:ext>
            </a:extLst>
          </p:cNvPr>
          <p:cNvSpPr/>
          <p:nvPr/>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36260643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9 Breaker, black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06E00-8FE6-05BB-D82F-986389064B67}"/>
              </a:ext>
            </a:extLst>
          </p:cNvPr>
          <p:cNvSpPr>
            <a:spLocks noGrp="1"/>
          </p:cNvSpPr>
          <p:nvPr>
            <p:ph type="ctrTitle" hasCustomPrompt="1"/>
          </p:nvPr>
        </p:nvSpPr>
        <p:spPr>
          <a:xfrm>
            <a:off x="1524000" y="1989139"/>
            <a:ext cx="9143999" cy="2879724"/>
          </a:xfrm>
          <a:prstGeom prst="rect">
            <a:avLst/>
          </a:prstGeom>
        </p:spPr>
        <p:txBody>
          <a:bodyPr anchor="ctr" anchorCtr="0">
            <a:noAutofit/>
          </a:bodyPr>
          <a:lstStyle>
            <a:lvl1pPr algn="ctr">
              <a:defRPr sz="4000">
                <a:solidFill>
                  <a:schemeClr val="tx1"/>
                </a:solidFill>
              </a:defRPr>
            </a:lvl1pPr>
          </a:lstStyle>
          <a:p>
            <a:r>
              <a:rPr lang="en-GB" dirty="0"/>
              <a:t>Click to edit title</a:t>
            </a:r>
            <a:endParaRPr lang="da-DK" dirty="0"/>
          </a:p>
        </p:txBody>
      </p:sp>
    </p:spTree>
    <p:extLst>
      <p:ext uri="{BB962C8B-B14F-4D97-AF65-F5344CB8AC3E}">
        <p14:creationId xmlns:p14="http://schemas.microsoft.com/office/powerpoint/2010/main" val="25899825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40 Breaker - white tex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1524000" y="1989139"/>
            <a:ext cx="9143999" cy="2879724"/>
          </a:xfrm>
          <a:prstGeom prst="rect">
            <a:avLst/>
          </a:prstGeom>
        </p:spPr>
        <p:txBody>
          <a:bodyPr anchor="ctr" anchorCtr="0">
            <a:noAutofit/>
          </a:bodyPr>
          <a:lstStyle>
            <a:lvl1pPr algn="ctr">
              <a:defRPr sz="4000">
                <a:solidFill>
                  <a:schemeClr val="bg1"/>
                </a:solidFill>
              </a:defRPr>
            </a:lvl1pPr>
          </a:lstStyle>
          <a:p>
            <a:r>
              <a:rPr lang="en-GB" dirty="0"/>
              <a:t>Click to edit title</a:t>
            </a:r>
            <a:endParaRPr lang="da-DK" dirty="0"/>
          </a:p>
        </p:txBody>
      </p:sp>
      <p:sp>
        <p:nvSpPr>
          <p:cNvPr id="3" name="Grafik 2">
            <a:extLst>
              <a:ext uri="{FF2B5EF4-FFF2-40B4-BE49-F238E27FC236}">
                <a16:creationId xmlns:a16="http://schemas.microsoft.com/office/drawing/2014/main" id="{C7C24EB0-CB16-76D6-771D-5E486B46F7F8}"/>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25723748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41 Full image">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5BC0C87-062F-DD7C-E233-FF34ABAD57C2}"/>
              </a:ext>
            </a:extLst>
          </p:cNvPr>
          <p:cNvSpPr>
            <a:spLocks noGrp="1"/>
          </p:cNvSpPr>
          <p:nvPr>
            <p:ph type="pic" sz="quarter" idx="10" hasCustomPrompt="1"/>
          </p:nvPr>
        </p:nvSpPr>
        <p:spPr>
          <a:xfrm>
            <a:off x="0" y="0"/>
            <a:ext cx="12192000" cy="6858000"/>
          </a:xfrm>
          <a:custGeom>
            <a:avLst/>
            <a:gdLst>
              <a:gd name="connsiteX0" fmla="*/ 11368966 w 12192000"/>
              <a:gd name="connsiteY0" fmla="*/ 6302927 h 6858000"/>
              <a:gd name="connsiteX1" fmla="*/ 11368966 w 12192000"/>
              <a:gd name="connsiteY1" fmla="*/ 6313451 h 6858000"/>
              <a:gd name="connsiteX2" fmla="*/ 11328755 w 12192000"/>
              <a:gd name="connsiteY2" fmla="*/ 6354536 h 6858000"/>
              <a:gd name="connsiteX3" fmla="*/ 11301246 w 12192000"/>
              <a:gd name="connsiteY3" fmla="*/ 6334003 h 6858000"/>
              <a:gd name="connsiteX4" fmla="*/ 11301228 w 12192000"/>
              <a:gd name="connsiteY4" fmla="*/ 6334003 h 6858000"/>
              <a:gd name="connsiteX5" fmla="*/ 11349388 w 12192000"/>
              <a:gd name="connsiteY5" fmla="*/ 6303976 h 6858000"/>
              <a:gd name="connsiteX6" fmla="*/ 10932384 w 12192000"/>
              <a:gd name="connsiteY6" fmla="*/ 6234980 h 6858000"/>
              <a:gd name="connsiteX7" fmla="*/ 10983723 w 12192000"/>
              <a:gd name="connsiteY7" fmla="*/ 6292385 h 6858000"/>
              <a:gd name="connsiteX8" fmla="*/ 10932384 w 12192000"/>
              <a:gd name="connsiteY8" fmla="*/ 6349789 h 6858000"/>
              <a:gd name="connsiteX9" fmla="*/ 10881580 w 12192000"/>
              <a:gd name="connsiteY9" fmla="*/ 6292385 h 6858000"/>
              <a:gd name="connsiteX10" fmla="*/ 10932384 w 12192000"/>
              <a:gd name="connsiteY10" fmla="*/ 6234980 h 6858000"/>
              <a:gd name="connsiteX11" fmla="*/ 11139296 w 12192000"/>
              <a:gd name="connsiteY11" fmla="*/ 6234464 h 6858000"/>
              <a:gd name="connsiteX12" fmla="*/ 11191689 w 12192000"/>
              <a:gd name="connsiteY12" fmla="*/ 6292918 h 6858000"/>
              <a:gd name="connsiteX13" fmla="*/ 11139296 w 12192000"/>
              <a:gd name="connsiteY13" fmla="*/ 6351372 h 6858000"/>
              <a:gd name="connsiteX14" fmla="*/ 11086384 w 12192000"/>
              <a:gd name="connsiteY14" fmla="*/ 6292918 h 6858000"/>
              <a:gd name="connsiteX15" fmla="*/ 11139296 w 12192000"/>
              <a:gd name="connsiteY15" fmla="*/ 6234464 h 6858000"/>
              <a:gd name="connsiteX16" fmla="*/ 11409176 w 12192000"/>
              <a:gd name="connsiteY16" fmla="*/ 6201291 h 6858000"/>
              <a:gd name="connsiteX17" fmla="*/ 11485918 w 12192000"/>
              <a:gd name="connsiteY17" fmla="*/ 6378767 h 6858000"/>
              <a:gd name="connsiteX18" fmla="*/ 11482220 w 12192000"/>
              <a:gd name="connsiteY18" fmla="*/ 6387194 h 6858000"/>
              <a:gd name="connsiteX19" fmla="*/ 11438830 w 12192000"/>
              <a:gd name="connsiteY19" fmla="*/ 6418270 h 6858000"/>
              <a:gd name="connsiteX20" fmla="*/ 11420305 w 12192000"/>
              <a:gd name="connsiteY20" fmla="*/ 6415639 h 6858000"/>
              <a:gd name="connsiteX21" fmla="*/ 11420305 w 12192000"/>
              <a:gd name="connsiteY21" fmla="*/ 6453559 h 6858000"/>
              <a:gd name="connsiteX22" fmla="*/ 11444117 w 12192000"/>
              <a:gd name="connsiteY22" fmla="*/ 6456190 h 6858000"/>
              <a:gd name="connsiteX23" fmla="*/ 11528790 w 12192000"/>
              <a:gd name="connsiteY23" fmla="*/ 6385096 h 6858000"/>
              <a:gd name="connsiteX24" fmla="*/ 11603406 w 12192000"/>
              <a:gd name="connsiteY24" fmla="*/ 6201291 h 6858000"/>
              <a:gd name="connsiteX25" fmla="*/ 11554192 w 12192000"/>
              <a:gd name="connsiteY25" fmla="*/ 6201291 h 6858000"/>
              <a:gd name="connsiteX26" fmla="*/ 11509212 w 12192000"/>
              <a:gd name="connsiteY26" fmla="*/ 6331905 h 6858000"/>
              <a:gd name="connsiteX27" fmla="*/ 11458408 w 12192000"/>
              <a:gd name="connsiteY27" fmla="*/ 6201291 h 6858000"/>
              <a:gd name="connsiteX28" fmla="*/ 11458390 w 12192000"/>
              <a:gd name="connsiteY28" fmla="*/ 6201291 h 6858000"/>
              <a:gd name="connsiteX29" fmla="*/ 10932384 w 12192000"/>
              <a:gd name="connsiteY29" fmla="*/ 6197593 h 6858000"/>
              <a:gd name="connsiteX30" fmla="*/ 10836600 w 12192000"/>
              <a:gd name="connsiteY30" fmla="*/ 6292385 h 6858000"/>
              <a:gd name="connsiteX31" fmla="*/ 10932384 w 12192000"/>
              <a:gd name="connsiteY31" fmla="*/ 6387176 h 6858000"/>
              <a:gd name="connsiteX32" fmla="*/ 11028703 w 12192000"/>
              <a:gd name="connsiteY32" fmla="*/ 6292385 h 6858000"/>
              <a:gd name="connsiteX33" fmla="*/ 10932384 w 12192000"/>
              <a:gd name="connsiteY33" fmla="*/ 6197593 h 6858000"/>
              <a:gd name="connsiteX34" fmla="*/ 11330345 w 12192000"/>
              <a:gd name="connsiteY34" fmla="*/ 6197575 h 6858000"/>
              <a:gd name="connsiteX35" fmla="*/ 11248316 w 12192000"/>
              <a:gd name="connsiteY35" fmla="*/ 6268153 h 6858000"/>
              <a:gd name="connsiteX36" fmla="*/ 11248316 w 12192000"/>
              <a:gd name="connsiteY36" fmla="*/ 6268171 h 6858000"/>
              <a:gd name="connsiteX37" fmla="*/ 11289599 w 12192000"/>
              <a:gd name="connsiteY37" fmla="*/ 6272384 h 6858000"/>
              <a:gd name="connsiteX38" fmla="*/ 11329809 w 12192000"/>
              <a:gd name="connsiteY38" fmla="*/ 6234464 h 6858000"/>
              <a:gd name="connsiteX39" fmla="*/ 11367376 w 12192000"/>
              <a:gd name="connsiteY39" fmla="*/ 6271851 h 6858000"/>
              <a:gd name="connsiteX40" fmla="*/ 11367376 w 12192000"/>
              <a:gd name="connsiteY40" fmla="*/ 6275531 h 6858000"/>
              <a:gd name="connsiteX41" fmla="*/ 11346744 w 12192000"/>
              <a:gd name="connsiteY41" fmla="*/ 6276580 h 6858000"/>
              <a:gd name="connsiteX42" fmla="*/ 11257302 w 12192000"/>
              <a:gd name="connsiteY42" fmla="*/ 6337149 h 6858000"/>
              <a:gd name="connsiteX43" fmla="*/ 11316573 w 12192000"/>
              <a:gd name="connsiteY43" fmla="*/ 6387176 h 6858000"/>
              <a:gd name="connsiteX44" fmla="*/ 11370556 w 12192000"/>
              <a:gd name="connsiteY44" fmla="*/ 6356101 h 6858000"/>
              <a:gd name="connsiteX45" fmla="*/ 11370556 w 12192000"/>
              <a:gd name="connsiteY45" fmla="*/ 6383478 h 6858000"/>
              <a:gd name="connsiteX46" fmla="*/ 11411838 w 12192000"/>
              <a:gd name="connsiteY46" fmla="*/ 6383478 h 6858000"/>
              <a:gd name="connsiteX47" fmla="*/ 11411838 w 12192000"/>
              <a:gd name="connsiteY47" fmla="*/ 6277096 h 6858000"/>
              <a:gd name="connsiteX48" fmla="*/ 11330345 w 12192000"/>
              <a:gd name="connsiteY48" fmla="*/ 6197575 h 6858000"/>
              <a:gd name="connsiteX49" fmla="*/ 10509610 w 12192000"/>
              <a:gd name="connsiteY49" fmla="*/ 6137557 h 6858000"/>
              <a:gd name="connsiteX50" fmla="*/ 10484744 w 12192000"/>
              <a:gd name="connsiteY50" fmla="*/ 6201291 h 6858000"/>
              <a:gd name="connsiteX51" fmla="*/ 10427063 w 12192000"/>
              <a:gd name="connsiteY51" fmla="*/ 6201291 h 6858000"/>
              <a:gd name="connsiteX52" fmla="*/ 10427063 w 12192000"/>
              <a:gd name="connsiteY52" fmla="*/ 6239211 h 6858000"/>
              <a:gd name="connsiteX53" fmla="*/ 10470453 w 12192000"/>
              <a:gd name="connsiteY53" fmla="*/ 6239211 h 6858000"/>
              <a:gd name="connsiteX54" fmla="*/ 10460396 w 12192000"/>
              <a:gd name="connsiteY54" fmla="*/ 6263958 h 6858000"/>
              <a:gd name="connsiteX55" fmla="*/ 10446105 w 12192000"/>
              <a:gd name="connsiteY55" fmla="*/ 6322945 h 6858000"/>
              <a:gd name="connsiteX56" fmla="*/ 10513844 w 12192000"/>
              <a:gd name="connsiteY56" fmla="*/ 6387194 h 6858000"/>
              <a:gd name="connsiteX57" fmla="*/ 10559360 w 12192000"/>
              <a:gd name="connsiteY57" fmla="*/ 6376136 h 6858000"/>
              <a:gd name="connsiteX58" fmla="*/ 10548784 w 12192000"/>
              <a:gd name="connsiteY58" fmla="*/ 6342429 h 6858000"/>
              <a:gd name="connsiteX59" fmla="*/ 10519149 w 12192000"/>
              <a:gd name="connsiteY59" fmla="*/ 6350323 h 6858000"/>
              <a:gd name="connsiteX60" fmla="*/ 10489514 w 12192000"/>
              <a:gd name="connsiteY60" fmla="*/ 6320296 h 6858000"/>
              <a:gd name="connsiteX61" fmla="*/ 10498517 w 12192000"/>
              <a:gd name="connsiteY61" fmla="*/ 6278696 h 6858000"/>
              <a:gd name="connsiteX62" fmla="*/ 10513861 w 12192000"/>
              <a:gd name="connsiteY62" fmla="*/ 6239193 h 6858000"/>
              <a:gd name="connsiteX63" fmla="*/ 10563004 w 12192000"/>
              <a:gd name="connsiteY63" fmla="*/ 6239193 h 6858000"/>
              <a:gd name="connsiteX64" fmla="*/ 10610628 w 12192000"/>
              <a:gd name="connsiteY64" fmla="*/ 6383496 h 6858000"/>
              <a:gd name="connsiteX65" fmla="*/ 10664075 w 12192000"/>
              <a:gd name="connsiteY65" fmla="*/ 6383496 h 6858000"/>
              <a:gd name="connsiteX66" fmla="*/ 10698998 w 12192000"/>
              <a:gd name="connsiteY66" fmla="*/ 6247620 h 6858000"/>
              <a:gd name="connsiteX67" fmla="*/ 10733403 w 12192000"/>
              <a:gd name="connsiteY67" fmla="*/ 6383496 h 6858000"/>
              <a:gd name="connsiteX68" fmla="*/ 10785261 w 12192000"/>
              <a:gd name="connsiteY68" fmla="*/ 6383496 h 6858000"/>
              <a:gd name="connsiteX69" fmla="*/ 10845585 w 12192000"/>
              <a:gd name="connsiteY69" fmla="*/ 6201273 h 6858000"/>
              <a:gd name="connsiteX70" fmla="*/ 10799551 w 12192000"/>
              <a:gd name="connsiteY70" fmla="*/ 6201273 h 6858000"/>
              <a:gd name="connsiteX71" fmla="*/ 10759341 w 12192000"/>
              <a:gd name="connsiteY71" fmla="*/ 6339265 h 6858000"/>
              <a:gd name="connsiteX72" fmla="*/ 10727061 w 12192000"/>
              <a:gd name="connsiteY72" fmla="*/ 6201273 h 6858000"/>
              <a:gd name="connsiteX73" fmla="*/ 10670434 w 12192000"/>
              <a:gd name="connsiteY73" fmla="*/ 6201273 h 6858000"/>
              <a:gd name="connsiteX74" fmla="*/ 10638155 w 12192000"/>
              <a:gd name="connsiteY74" fmla="*/ 6339265 h 6858000"/>
              <a:gd name="connsiteX75" fmla="*/ 10597945 w 12192000"/>
              <a:gd name="connsiteY75" fmla="*/ 6201273 h 6858000"/>
              <a:gd name="connsiteX76" fmla="*/ 10528670 w 12192000"/>
              <a:gd name="connsiteY76" fmla="*/ 6201273 h 6858000"/>
              <a:gd name="connsiteX77" fmla="*/ 10548249 w 12192000"/>
              <a:gd name="connsiteY77" fmla="*/ 6152828 h 6858000"/>
              <a:gd name="connsiteX78" fmla="*/ 11189028 w 12192000"/>
              <a:gd name="connsiteY78" fmla="*/ 6120188 h 6858000"/>
              <a:gd name="connsiteX79" fmla="*/ 11189028 w 12192000"/>
              <a:gd name="connsiteY79" fmla="*/ 6226571 h 6858000"/>
              <a:gd name="connsiteX80" fmla="*/ 11132401 w 12192000"/>
              <a:gd name="connsiteY80" fmla="*/ 6197611 h 6858000"/>
              <a:gd name="connsiteX81" fmla="*/ 11041386 w 12192000"/>
              <a:gd name="connsiteY81" fmla="*/ 6292936 h 6858000"/>
              <a:gd name="connsiteX82" fmla="*/ 11041404 w 12192000"/>
              <a:gd name="connsiteY82" fmla="*/ 6292918 h 6858000"/>
              <a:gd name="connsiteX83" fmla="*/ 11132418 w 12192000"/>
              <a:gd name="connsiteY83" fmla="*/ 6387194 h 6858000"/>
              <a:gd name="connsiteX84" fmla="*/ 11191153 w 12192000"/>
              <a:gd name="connsiteY84" fmla="*/ 6358234 h 6858000"/>
              <a:gd name="connsiteX85" fmla="*/ 11191153 w 12192000"/>
              <a:gd name="connsiteY85" fmla="*/ 6383514 h 6858000"/>
              <a:gd name="connsiteX86" fmla="*/ 11232954 w 12192000"/>
              <a:gd name="connsiteY86" fmla="*/ 6383514 h 6858000"/>
              <a:gd name="connsiteX87" fmla="*/ 11232954 w 12192000"/>
              <a:gd name="connsiteY87" fmla="*/ 6120188 h 6858000"/>
              <a:gd name="connsiteX88" fmla="*/ 0 w 12192000"/>
              <a:gd name="connsiteY88" fmla="*/ 0 h 6858000"/>
              <a:gd name="connsiteX89" fmla="*/ 12192000 w 12192000"/>
              <a:gd name="connsiteY89" fmla="*/ 0 h 6858000"/>
              <a:gd name="connsiteX90" fmla="*/ 12192000 w 12192000"/>
              <a:gd name="connsiteY90" fmla="*/ 6858000 h 6858000"/>
              <a:gd name="connsiteX91" fmla="*/ 0 w 12192000"/>
              <a:gd name="connsiteY9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2000" h="6858000">
                <a:moveTo>
                  <a:pt x="11368966" y="6302927"/>
                </a:moveTo>
                <a:lnTo>
                  <a:pt x="11368966" y="6313451"/>
                </a:lnTo>
                <a:cubicBezTo>
                  <a:pt x="11368966" y="6332403"/>
                  <a:pt x="11352567" y="6354536"/>
                  <a:pt x="11328755" y="6354536"/>
                </a:cubicBezTo>
                <a:cubicBezTo>
                  <a:pt x="11313947" y="6354536"/>
                  <a:pt x="11301246" y="6348225"/>
                  <a:pt x="11301246" y="6334003"/>
                </a:cubicBezTo>
                <a:lnTo>
                  <a:pt x="11301228" y="6334003"/>
                </a:lnTo>
                <a:cubicBezTo>
                  <a:pt x="11301228" y="6313985"/>
                  <a:pt x="11327166" y="6305558"/>
                  <a:pt x="11349388" y="6303976"/>
                </a:cubicBezTo>
                <a:close/>
                <a:moveTo>
                  <a:pt x="10932384" y="6234980"/>
                </a:moveTo>
                <a:cubicBezTo>
                  <a:pt x="10963073" y="6234980"/>
                  <a:pt x="10983723" y="6260793"/>
                  <a:pt x="10983723" y="6292385"/>
                </a:cubicBezTo>
                <a:cubicBezTo>
                  <a:pt x="10983723" y="6323976"/>
                  <a:pt x="10963609" y="6349789"/>
                  <a:pt x="10932384" y="6349789"/>
                </a:cubicBezTo>
                <a:cubicBezTo>
                  <a:pt x="10901158" y="6349789"/>
                  <a:pt x="10881580" y="6323976"/>
                  <a:pt x="10881580" y="6292385"/>
                </a:cubicBezTo>
                <a:cubicBezTo>
                  <a:pt x="10881580" y="6260793"/>
                  <a:pt x="10901694" y="6234980"/>
                  <a:pt x="10932384" y="6234980"/>
                </a:cubicBezTo>
                <a:close/>
                <a:moveTo>
                  <a:pt x="11139296" y="6234464"/>
                </a:moveTo>
                <a:cubicBezTo>
                  <a:pt x="11172093" y="6234464"/>
                  <a:pt x="11191689" y="6259744"/>
                  <a:pt x="11191689" y="6292918"/>
                </a:cubicBezTo>
                <a:cubicBezTo>
                  <a:pt x="11191689" y="6326091"/>
                  <a:pt x="11171575" y="6351372"/>
                  <a:pt x="11139296" y="6351372"/>
                </a:cubicBezTo>
                <a:cubicBezTo>
                  <a:pt x="11107017" y="6351372"/>
                  <a:pt x="11086384" y="6323460"/>
                  <a:pt x="11086384" y="6292918"/>
                </a:cubicBezTo>
                <a:cubicBezTo>
                  <a:pt x="11086384" y="6261327"/>
                  <a:pt x="11106499" y="6234464"/>
                  <a:pt x="11139296" y="6234464"/>
                </a:cubicBezTo>
                <a:close/>
                <a:moveTo>
                  <a:pt x="11409176" y="6201291"/>
                </a:moveTo>
                <a:lnTo>
                  <a:pt x="11485918" y="6378767"/>
                </a:lnTo>
                <a:lnTo>
                  <a:pt x="11482220" y="6387194"/>
                </a:lnTo>
                <a:cubicBezTo>
                  <a:pt x="11473217" y="6407212"/>
                  <a:pt x="11461588" y="6418270"/>
                  <a:pt x="11438830" y="6418270"/>
                </a:cubicBezTo>
                <a:cubicBezTo>
                  <a:pt x="11433006" y="6418270"/>
                  <a:pt x="11426129" y="6417221"/>
                  <a:pt x="11420305" y="6415639"/>
                </a:cubicBezTo>
                <a:lnTo>
                  <a:pt x="11420305" y="6453559"/>
                </a:lnTo>
                <a:cubicBezTo>
                  <a:pt x="11427719" y="6455657"/>
                  <a:pt x="11435114" y="6456190"/>
                  <a:pt x="11444117" y="6456190"/>
                </a:cubicBezTo>
                <a:cubicBezTo>
                  <a:pt x="11486454" y="6456190"/>
                  <a:pt x="11512391" y="6425114"/>
                  <a:pt x="11528790" y="6385096"/>
                </a:cubicBezTo>
                <a:lnTo>
                  <a:pt x="11603406" y="6201291"/>
                </a:lnTo>
                <a:lnTo>
                  <a:pt x="11554192" y="6201291"/>
                </a:lnTo>
                <a:lnTo>
                  <a:pt x="11509212" y="6331905"/>
                </a:lnTo>
                <a:lnTo>
                  <a:pt x="11458408" y="6201291"/>
                </a:lnTo>
                <a:lnTo>
                  <a:pt x="11458390" y="6201291"/>
                </a:lnTo>
                <a:close/>
                <a:moveTo>
                  <a:pt x="10932384" y="6197593"/>
                </a:moveTo>
                <a:cubicBezTo>
                  <a:pt x="10880508" y="6197593"/>
                  <a:pt x="10836600" y="6236562"/>
                  <a:pt x="10836600" y="6292385"/>
                </a:cubicBezTo>
                <a:cubicBezTo>
                  <a:pt x="10836600" y="6348207"/>
                  <a:pt x="10881044" y="6387176"/>
                  <a:pt x="10932384" y="6387176"/>
                </a:cubicBezTo>
                <a:cubicBezTo>
                  <a:pt x="10983723" y="6387176"/>
                  <a:pt x="11028703" y="6348207"/>
                  <a:pt x="11028703" y="6292385"/>
                </a:cubicBezTo>
                <a:cubicBezTo>
                  <a:pt x="11028703" y="6236562"/>
                  <a:pt x="10984259" y="6197593"/>
                  <a:pt x="10932384" y="6197593"/>
                </a:cubicBezTo>
                <a:close/>
                <a:moveTo>
                  <a:pt x="11330345" y="6197575"/>
                </a:moveTo>
                <a:cubicBezTo>
                  <a:pt x="11284829" y="6197575"/>
                  <a:pt x="11250960" y="6224953"/>
                  <a:pt x="11248316" y="6268153"/>
                </a:cubicBezTo>
                <a:lnTo>
                  <a:pt x="11248316" y="6268171"/>
                </a:lnTo>
                <a:lnTo>
                  <a:pt x="11289599" y="6272384"/>
                </a:lnTo>
                <a:cubicBezTo>
                  <a:pt x="11291189" y="6248687"/>
                  <a:pt x="11305997" y="6234464"/>
                  <a:pt x="11329809" y="6234464"/>
                </a:cubicBezTo>
                <a:cubicBezTo>
                  <a:pt x="11353621" y="6234464"/>
                  <a:pt x="11367376" y="6248687"/>
                  <a:pt x="11367376" y="6271851"/>
                </a:cubicBezTo>
                <a:lnTo>
                  <a:pt x="11367376" y="6275531"/>
                </a:lnTo>
                <a:lnTo>
                  <a:pt x="11346744" y="6276580"/>
                </a:lnTo>
                <a:cubicBezTo>
                  <a:pt x="11302818" y="6279211"/>
                  <a:pt x="11257302" y="6296598"/>
                  <a:pt x="11257302" y="6337149"/>
                </a:cubicBezTo>
                <a:cubicBezTo>
                  <a:pt x="11257302" y="6369274"/>
                  <a:pt x="11282703" y="6387176"/>
                  <a:pt x="11316573" y="6387176"/>
                </a:cubicBezTo>
                <a:cubicBezTo>
                  <a:pt x="11341974" y="6387176"/>
                  <a:pt x="11364196" y="6374003"/>
                  <a:pt x="11370556" y="6356101"/>
                </a:cubicBezTo>
                <a:lnTo>
                  <a:pt x="11370556" y="6383478"/>
                </a:lnTo>
                <a:lnTo>
                  <a:pt x="11411838" y="6383478"/>
                </a:lnTo>
                <a:lnTo>
                  <a:pt x="11411838" y="6277096"/>
                </a:lnTo>
                <a:cubicBezTo>
                  <a:pt x="11411838" y="6226535"/>
                  <a:pt x="11375861" y="6197575"/>
                  <a:pt x="11330345" y="6197575"/>
                </a:cubicBezTo>
                <a:close/>
                <a:moveTo>
                  <a:pt x="10509610" y="6137557"/>
                </a:moveTo>
                <a:lnTo>
                  <a:pt x="10484744" y="6201291"/>
                </a:lnTo>
                <a:lnTo>
                  <a:pt x="10427063" y="6201291"/>
                </a:lnTo>
                <a:lnTo>
                  <a:pt x="10427063" y="6239211"/>
                </a:lnTo>
                <a:lnTo>
                  <a:pt x="10470453" y="6239211"/>
                </a:lnTo>
                <a:lnTo>
                  <a:pt x="10460396" y="6263958"/>
                </a:lnTo>
                <a:cubicBezTo>
                  <a:pt x="10450875" y="6287656"/>
                  <a:pt x="10446105" y="6307674"/>
                  <a:pt x="10446105" y="6322945"/>
                </a:cubicBezTo>
                <a:cubicBezTo>
                  <a:pt x="10446105" y="6361398"/>
                  <a:pt x="10474151" y="6387194"/>
                  <a:pt x="10513844" y="6387194"/>
                </a:cubicBezTo>
                <a:cubicBezTo>
                  <a:pt x="10528134" y="6387194"/>
                  <a:pt x="10546659" y="6382981"/>
                  <a:pt x="10559360" y="6376136"/>
                </a:cubicBezTo>
                <a:lnTo>
                  <a:pt x="10548784" y="6342429"/>
                </a:lnTo>
                <a:cubicBezTo>
                  <a:pt x="10542443" y="6345594"/>
                  <a:pt x="10528670" y="6350323"/>
                  <a:pt x="10519149" y="6350323"/>
                </a:cubicBezTo>
                <a:cubicBezTo>
                  <a:pt x="10502750" y="6350323"/>
                  <a:pt x="10489514" y="6340314"/>
                  <a:pt x="10489514" y="6320296"/>
                </a:cubicBezTo>
                <a:cubicBezTo>
                  <a:pt x="10489514" y="6307122"/>
                  <a:pt x="10492693" y="6293967"/>
                  <a:pt x="10498517" y="6278696"/>
                </a:cubicBezTo>
                <a:lnTo>
                  <a:pt x="10513861" y="6239193"/>
                </a:lnTo>
                <a:lnTo>
                  <a:pt x="10563004" y="6239193"/>
                </a:lnTo>
                <a:lnTo>
                  <a:pt x="10610628" y="6383496"/>
                </a:lnTo>
                <a:lnTo>
                  <a:pt x="10664075" y="6383496"/>
                </a:lnTo>
                <a:lnTo>
                  <a:pt x="10698998" y="6247620"/>
                </a:lnTo>
                <a:lnTo>
                  <a:pt x="10733403" y="6383496"/>
                </a:lnTo>
                <a:lnTo>
                  <a:pt x="10785261" y="6383496"/>
                </a:lnTo>
                <a:lnTo>
                  <a:pt x="10845585" y="6201273"/>
                </a:lnTo>
                <a:lnTo>
                  <a:pt x="10799551" y="6201273"/>
                </a:lnTo>
                <a:lnTo>
                  <a:pt x="10759341" y="6339265"/>
                </a:lnTo>
                <a:lnTo>
                  <a:pt x="10727061" y="6201273"/>
                </a:lnTo>
                <a:lnTo>
                  <a:pt x="10670434" y="6201273"/>
                </a:lnTo>
                <a:lnTo>
                  <a:pt x="10638155" y="6339265"/>
                </a:lnTo>
                <a:lnTo>
                  <a:pt x="10597945" y="6201273"/>
                </a:lnTo>
                <a:lnTo>
                  <a:pt x="10528670" y="6201273"/>
                </a:lnTo>
                <a:lnTo>
                  <a:pt x="10548249" y="6152828"/>
                </a:lnTo>
                <a:close/>
                <a:moveTo>
                  <a:pt x="11189028" y="6120188"/>
                </a:moveTo>
                <a:lnTo>
                  <a:pt x="11189028" y="6226571"/>
                </a:lnTo>
                <a:cubicBezTo>
                  <a:pt x="11177917" y="6206037"/>
                  <a:pt x="11153051" y="6197611"/>
                  <a:pt x="11132401" y="6197611"/>
                </a:cubicBezTo>
                <a:cubicBezTo>
                  <a:pt x="11080007" y="6197611"/>
                  <a:pt x="11041386" y="6239744"/>
                  <a:pt x="11041386" y="6292936"/>
                </a:cubicBezTo>
                <a:lnTo>
                  <a:pt x="11041404" y="6292918"/>
                </a:lnTo>
                <a:cubicBezTo>
                  <a:pt x="11041404" y="6347158"/>
                  <a:pt x="11082151" y="6387194"/>
                  <a:pt x="11132418" y="6387194"/>
                </a:cubicBezTo>
                <a:cubicBezTo>
                  <a:pt x="11155694" y="6387194"/>
                  <a:pt x="11180042" y="6378767"/>
                  <a:pt x="11191153" y="6358234"/>
                </a:cubicBezTo>
                <a:lnTo>
                  <a:pt x="11191153" y="6383514"/>
                </a:lnTo>
                <a:lnTo>
                  <a:pt x="11232954" y="6383514"/>
                </a:lnTo>
                <a:lnTo>
                  <a:pt x="11232954" y="6120188"/>
                </a:lnTo>
                <a:close/>
                <a:moveTo>
                  <a:pt x="0" y="0"/>
                </a:moveTo>
                <a:lnTo>
                  <a:pt x="12192000" y="0"/>
                </a:lnTo>
                <a:lnTo>
                  <a:pt x="12192000" y="6858000"/>
                </a:lnTo>
                <a:lnTo>
                  <a:pt x="0" y="6858000"/>
                </a:lnTo>
                <a:close/>
              </a:path>
            </a:pathLst>
          </a:custGeom>
          <a:solidFill>
            <a:schemeClr val="bg2"/>
          </a:solidFill>
        </p:spPr>
        <p:txBody>
          <a:bodyPr wrap="square" anchor="ctr">
            <a:noAutofit/>
          </a:bodyPr>
          <a:lstStyle>
            <a:lvl1pPr marL="0" indent="0" algn="ctr">
              <a:buNone/>
              <a:defRPr/>
            </a:lvl1pPr>
          </a:lstStyle>
          <a:p>
            <a:r>
              <a:rPr lang="en-NO" dirty="0"/>
              <a:t>Insert image</a:t>
            </a:r>
          </a:p>
        </p:txBody>
      </p:sp>
      <p:sp>
        <p:nvSpPr>
          <p:cNvPr id="9" name="Grafik 2">
            <a:extLst>
              <a:ext uri="{FF2B5EF4-FFF2-40B4-BE49-F238E27FC236}">
                <a16:creationId xmlns:a16="http://schemas.microsoft.com/office/drawing/2014/main" id="{F4B68112-DE42-4DFB-7361-A5E77EFF9EC3}"/>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21660115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42 Full image + big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7AF502EE-06A4-D99A-DD97-7AC8F281DB34}"/>
              </a:ext>
            </a:extLst>
          </p:cNvPr>
          <p:cNvSpPr/>
          <p:nvPr userDrawn="1"/>
        </p:nvSpPr>
        <p:spPr>
          <a:xfrm>
            <a:off x="0" y="0"/>
            <a:ext cx="12192000"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solidFill>
                <a:srgbClr val="FFFFFF"/>
              </a:solidFill>
            </a:endParaRPr>
          </a:p>
        </p:txBody>
      </p:sp>
      <p:sp>
        <p:nvSpPr>
          <p:cNvPr id="7" name="Titel 6">
            <a:extLst>
              <a:ext uri="{FF2B5EF4-FFF2-40B4-BE49-F238E27FC236}">
                <a16:creationId xmlns:a16="http://schemas.microsoft.com/office/drawing/2014/main" id="{9AD5483F-2B25-73DB-92B8-84F1F12AC0B8}"/>
              </a:ext>
            </a:extLst>
          </p:cNvPr>
          <p:cNvSpPr>
            <a:spLocks noGrp="1"/>
          </p:cNvSpPr>
          <p:nvPr>
            <p:ph type="title" hasCustomPrompt="1"/>
          </p:nvPr>
        </p:nvSpPr>
        <p:spPr>
          <a:xfrm>
            <a:off x="587375" y="2349500"/>
            <a:ext cx="7272337" cy="1512887"/>
          </a:xfrm>
        </p:spPr>
        <p:txBody>
          <a:bodyPr/>
          <a:lstStyle>
            <a:lvl1pPr>
              <a:lnSpc>
                <a:spcPts val="6000"/>
              </a:lnSpc>
              <a:defRPr sz="5000">
                <a:solidFill>
                  <a:schemeClr val="bg1"/>
                </a:solidFill>
              </a:defRPr>
            </a:lvl1pPr>
          </a:lstStyle>
          <a:p>
            <a:r>
              <a:rPr lang="en-GB" dirty="0"/>
              <a:t>Click to edit title</a:t>
            </a:r>
            <a:endParaRPr lang="da-DK" dirty="0"/>
          </a:p>
        </p:txBody>
      </p:sp>
      <p:sp>
        <p:nvSpPr>
          <p:cNvPr id="5" name="Pladsholder til tekst 4">
            <a:extLst>
              <a:ext uri="{FF2B5EF4-FFF2-40B4-BE49-F238E27FC236}">
                <a16:creationId xmlns:a16="http://schemas.microsoft.com/office/drawing/2014/main" id="{1AB2F448-6F2E-5CC3-8BBC-78EDD4639AC5}"/>
              </a:ext>
            </a:extLst>
          </p:cNvPr>
          <p:cNvSpPr>
            <a:spLocks noGrp="1"/>
          </p:cNvSpPr>
          <p:nvPr>
            <p:ph type="body" sz="quarter" idx="14"/>
          </p:nvPr>
        </p:nvSpPr>
        <p:spPr>
          <a:xfrm>
            <a:off x="587374" y="4005262"/>
            <a:ext cx="7272338" cy="865187"/>
          </a:xfrm>
          <a:prstGeom prst="rect">
            <a:avLst/>
          </a:prstGeom>
        </p:spPr>
        <p:txBody>
          <a:bodyPr lIns="0" tIns="0" rIns="0" bIns="0"/>
          <a:lstStyle>
            <a:lvl1pPr>
              <a:lnSpc>
                <a:spcPts val="2600"/>
              </a:lnSpc>
              <a:spcAft>
                <a:spcPts val="0"/>
              </a:spcAft>
              <a:buClr>
                <a:schemeClr val="bg1"/>
              </a:buClr>
              <a:defRPr sz="2000">
                <a:solidFill>
                  <a:schemeClr val="bg1"/>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GB"/>
              <a:t>Click to edit Master text styles</a:t>
            </a:r>
          </a:p>
        </p:txBody>
      </p:sp>
      <p:sp>
        <p:nvSpPr>
          <p:cNvPr id="2" name="Grafik 2">
            <a:extLst>
              <a:ext uri="{FF2B5EF4-FFF2-40B4-BE49-F238E27FC236}">
                <a16:creationId xmlns:a16="http://schemas.microsoft.com/office/drawing/2014/main" id="{1FF61CEB-6B13-72EC-6E12-B24882FE149F}"/>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4281153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43 Quote in white card +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rafik 2">
            <a:extLst>
              <a:ext uri="{FF2B5EF4-FFF2-40B4-BE49-F238E27FC236}">
                <a16:creationId xmlns:a16="http://schemas.microsoft.com/office/drawing/2014/main" id="{86FE6864-E8B2-5FE4-DA3E-C70369B04D9F}"/>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
        <p:nvSpPr>
          <p:cNvPr id="3" name="Afrundet rektangel 3">
            <a:extLst>
              <a:ext uri="{FF2B5EF4-FFF2-40B4-BE49-F238E27FC236}">
                <a16:creationId xmlns:a16="http://schemas.microsoft.com/office/drawing/2014/main" id="{F2DA0EDD-2D0B-E26D-AF33-7021F1E7725E}"/>
              </a:ext>
            </a:extLst>
          </p:cNvPr>
          <p:cNvSpPr/>
          <p:nvPr userDrawn="1"/>
        </p:nvSpPr>
        <p:spPr>
          <a:xfrm>
            <a:off x="587375" y="1344595"/>
            <a:ext cx="7272338" cy="4537075"/>
          </a:xfrm>
          <a:prstGeom prst="roundRect">
            <a:avLst>
              <a:gd name="adj" fmla="val 1162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6" name="Pladsholder til billede 11">
            <a:extLst>
              <a:ext uri="{FF2B5EF4-FFF2-40B4-BE49-F238E27FC236}">
                <a16:creationId xmlns:a16="http://schemas.microsoft.com/office/drawing/2014/main" id="{515A430E-6A65-5EBE-580F-4F221D6594D4}"/>
              </a:ext>
            </a:extLst>
          </p:cNvPr>
          <p:cNvSpPr>
            <a:spLocks noGrp="1"/>
          </p:cNvSpPr>
          <p:nvPr>
            <p:ph type="pic" sz="quarter" idx="13" hasCustomPrompt="1"/>
          </p:nvPr>
        </p:nvSpPr>
        <p:spPr>
          <a:xfrm>
            <a:off x="7140575" y="477325"/>
            <a:ext cx="4464050" cy="3888300"/>
          </a:xfrm>
          <a:custGeom>
            <a:avLst/>
            <a:gdLst>
              <a:gd name="connsiteX0" fmla="*/ 569933 w 5400675"/>
              <a:gd name="connsiteY0" fmla="*/ 0 h 5400675"/>
              <a:gd name="connsiteX1" fmla="*/ 4830742 w 5400675"/>
              <a:gd name="connsiteY1" fmla="*/ 0 h 5400675"/>
              <a:gd name="connsiteX2" fmla="*/ 5400675 w 5400675"/>
              <a:gd name="connsiteY2" fmla="*/ 569933 h 5400675"/>
              <a:gd name="connsiteX3" fmla="*/ 5400675 w 5400675"/>
              <a:gd name="connsiteY3" fmla="*/ 4830742 h 5400675"/>
              <a:gd name="connsiteX4" fmla="*/ 4830742 w 5400675"/>
              <a:gd name="connsiteY4" fmla="*/ 5400675 h 5400675"/>
              <a:gd name="connsiteX5" fmla="*/ 569933 w 5400675"/>
              <a:gd name="connsiteY5" fmla="*/ 5400675 h 5400675"/>
              <a:gd name="connsiteX6" fmla="*/ 0 w 5400675"/>
              <a:gd name="connsiteY6" fmla="*/ 4830742 h 5400675"/>
              <a:gd name="connsiteX7" fmla="*/ 0 w 5400675"/>
              <a:gd name="connsiteY7" fmla="*/ 569933 h 5400675"/>
              <a:gd name="connsiteX8" fmla="*/ 569933 w 5400675"/>
              <a:gd name="connsiteY8" fmla="*/ 0 h 540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00675" h="5400675">
                <a:moveTo>
                  <a:pt x="569933" y="0"/>
                </a:moveTo>
                <a:lnTo>
                  <a:pt x="4830742" y="0"/>
                </a:lnTo>
                <a:cubicBezTo>
                  <a:pt x="5145507" y="0"/>
                  <a:pt x="5400675" y="255168"/>
                  <a:pt x="5400675" y="569933"/>
                </a:cubicBezTo>
                <a:lnTo>
                  <a:pt x="5400675" y="4830742"/>
                </a:lnTo>
                <a:cubicBezTo>
                  <a:pt x="5400675" y="5145507"/>
                  <a:pt x="5145507" y="5400675"/>
                  <a:pt x="4830742" y="5400675"/>
                </a:cubicBezTo>
                <a:lnTo>
                  <a:pt x="569933" y="5400675"/>
                </a:lnTo>
                <a:cubicBezTo>
                  <a:pt x="255168" y="5400675"/>
                  <a:pt x="0" y="5145507"/>
                  <a:pt x="0" y="4830742"/>
                </a:cubicBezTo>
                <a:lnTo>
                  <a:pt x="0" y="569933"/>
                </a:lnTo>
                <a:cubicBezTo>
                  <a:pt x="0" y="255168"/>
                  <a:pt x="255168" y="0"/>
                  <a:pt x="569933" y="0"/>
                </a:cubicBezTo>
                <a:close/>
              </a:path>
            </a:pathLst>
          </a:custGeom>
          <a:solidFill>
            <a:schemeClr val="bg2"/>
          </a:solidFill>
        </p:spPr>
        <p:txBody>
          <a:bodyPr wrap="square" anchor="ctr">
            <a:noAutofit/>
          </a:bodyPr>
          <a:lstStyle>
            <a:lvl1pPr marL="0" indent="0" algn="ctr">
              <a:buNone/>
              <a:defRPr>
                <a:solidFill>
                  <a:schemeClr val="tx1"/>
                </a:solidFill>
              </a:defRPr>
            </a:lvl1pPr>
          </a:lstStyle>
          <a:p>
            <a:r>
              <a:rPr lang="da-DK" dirty="0"/>
              <a:t>Insert image</a:t>
            </a:r>
          </a:p>
        </p:txBody>
      </p:sp>
      <p:sp>
        <p:nvSpPr>
          <p:cNvPr id="10" name="Title 1">
            <a:extLst>
              <a:ext uri="{FF2B5EF4-FFF2-40B4-BE49-F238E27FC236}">
                <a16:creationId xmlns:a16="http://schemas.microsoft.com/office/drawing/2014/main" id="{40FC1661-A8B0-BE88-25C3-7614FA869072}"/>
              </a:ext>
            </a:extLst>
          </p:cNvPr>
          <p:cNvSpPr>
            <a:spLocks noGrp="1"/>
          </p:cNvSpPr>
          <p:nvPr>
            <p:ph type="title" hasCustomPrompt="1"/>
          </p:nvPr>
        </p:nvSpPr>
        <p:spPr>
          <a:xfrm>
            <a:off x="947738" y="1844675"/>
            <a:ext cx="5784658" cy="2520950"/>
          </a:xfrm>
          <a:prstGeom prst="rect">
            <a:avLst/>
          </a:prstGeom>
        </p:spPr>
        <p:txBody>
          <a:bodyPr/>
          <a:lstStyle>
            <a:lvl1pPr>
              <a:lnSpc>
                <a:spcPct val="100000"/>
              </a:lnSpc>
              <a:defRPr sz="2800"/>
            </a:lvl1pPr>
          </a:lstStyle>
          <a:p>
            <a:r>
              <a:rPr lang="en-GB" dirty="0"/>
              <a:t>Click to edit quote</a:t>
            </a:r>
            <a:endParaRPr lang="da-DK" dirty="0"/>
          </a:p>
        </p:txBody>
      </p:sp>
      <p:sp>
        <p:nvSpPr>
          <p:cNvPr id="17" name="Text Placeholder 15">
            <a:extLst>
              <a:ext uri="{FF2B5EF4-FFF2-40B4-BE49-F238E27FC236}">
                <a16:creationId xmlns:a16="http://schemas.microsoft.com/office/drawing/2014/main" id="{A47BEEF9-0A22-6A83-200D-CE23DD35A181}"/>
              </a:ext>
            </a:extLst>
          </p:cNvPr>
          <p:cNvSpPr>
            <a:spLocks noGrp="1"/>
          </p:cNvSpPr>
          <p:nvPr>
            <p:ph type="body" sz="quarter" idx="15" hasCustomPrompt="1"/>
          </p:nvPr>
        </p:nvSpPr>
        <p:spPr>
          <a:xfrm>
            <a:off x="947737" y="4865705"/>
            <a:ext cx="5784657" cy="255608"/>
          </a:xfrm>
        </p:spPr>
        <p:txBody>
          <a:bodyPr/>
          <a:lstStyle>
            <a:lvl1pPr marL="0" indent="0">
              <a:buNone/>
              <a:defRPr b="1" i="0">
                <a:latin typeface="Franklin Gothic Demi" panose="020B0603020102020204" pitchFamily="34" charset="0"/>
              </a:defRPr>
            </a:lvl1pPr>
          </a:lstStyle>
          <a:p>
            <a:pPr lvl="0"/>
            <a:r>
              <a:rPr lang="en-NO" dirty="0"/>
              <a:t>Full name</a:t>
            </a:r>
          </a:p>
        </p:txBody>
      </p:sp>
      <p:sp>
        <p:nvSpPr>
          <p:cNvPr id="18" name="Text Placeholder 15">
            <a:extLst>
              <a:ext uri="{FF2B5EF4-FFF2-40B4-BE49-F238E27FC236}">
                <a16:creationId xmlns:a16="http://schemas.microsoft.com/office/drawing/2014/main" id="{FED8F32F-F9AA-CE22-2059-D4555B45F530}"/>
              </a:ext>
            </a:extLst>
          </p:cNvPr>
          <p:cNvSpPr>
            <a:spLocks noGrp="1"/>
          </p:cNvSpPr>
          <p:nvPr>
            <p:ph type="body" sz="quarter" idx="16" hasCustomPrompt="1"/>
          </p:nvPr>
        </p:nvSpPr>
        <p:spPr>
          <a:xfrm>
            <a:off x="947737" y="5119093"/>
            <a:ext cx="5784657" cy="255608"/>
          </a:xfrm>
        </p:spPr>
        <p:txBody>
          <a:bodyPr/>
          <a:lstStyle>
            <a:lvl1pPr marL="0" indent="0">
              <a:buNone/>
              <a:defRPr b="0" i="0">
                <a:latin typeface="Franklin Gothic Book" panose="020B0503020102020204" pitchFamily="34" charset="0"/>
              </a:defRPr>
            </a:lvl1pPr>
          </a:lstStyle>
          <a:p>
            <a:pPr lvl="0"/>
            <a:r>
              <a:rPr lang="en-NO" dirty="0"/>
              <a:t>Title, company</a:t>
            </a:r>
          </a:p>
        </p:txBody>
      </p:sp>
    </p:spTree>
    <p:extLst>
      <p:ext uri="{BB962C8B-B14F-4D97-AF65-F5344CB8AC3E}">
        <p14:creationId xmlns:p14="http://schemas.microsoft.com/office/powerpoint/2010/main" val="32640479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4 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el 6">
            <a:extLst>
              <a:ext uri="{FF2B5EF4-FFF2-40B4-BE49-F238E27FC236}">
                <a16:creationId xmlns:a16="http://schemas.microsoft.com/office/drawing/2014/main" id="{B9819FED-BA71-D6D7-3D2C-42BDF34402D3}"/>
              </a:ext>
            </a:extLst>
          </p:cNvPr>
          <p:cNvSpPr>
            <a:spLocks noGrp="1"/>
          </p:cNvSpPr>
          <p:nvPr>
            <p:ph type="title" hasCustomPrompt="1"/>
          </p:nvPr>
        </p:nvSpPr>
        <p:spPr>
          <a:xfrm>
            <a:off x="1524000" y="1490329"/>
            <a:ext cx="9144001" cy="2370471"/>
          </a:xfrm>
        </p:spPr>
        <p:txBody>
          <a:bodyPr/>
          <a:lstStyle>
            <a:lvl1pPr>
              <a:defRPr sz="3600">
                <a:solidFill>
                  <a:srgbClr val="171717"/>
                </a:solidFill>
              </a:defRPr>
            </a:lvl1pPr>
          </a:lstStyle>
          <a:p>
            <a:r>
              <a:rPr lang="en-GB" dirty="0"/>
              <a:t>Click to edit quote</a:t>
            </a:r>
            <a:endParaRPr lang="da-DK" dirty="0"/>
          </a:p>
        </p:txBody>
      </p:sp>
      <p:sp>
        <p:nvSpPr>
          <p:cNvPr id="2" name="Text Placeholder 15">
            <a:extLst>
              <a:ext uri="{FF2B5EF4-FFF2-40B4-BE49-F238E27FC236}">
                <a16:creationId xmlns:a16="http://schemas.microsoft.com/office/drawing/2014/main" id="{21E67010-D646-F3A6-C0F1-F39388A714DC}"/>
              </a:ext>
            </a:extLst>
          </p:cNvPr>
          <p:cNvSpPr>
            <a:spLocks noGrp="1"/>
          </p:cNvSpPr>
          <p:nvPr>
            <p:ph type="body" sz="quarter" idx="15" hasCustomPrompt="1"/>
          </p:nvPr>
        </p:nvSpPr>
        <p:spPr>
          <a:xfrm>
            <a:off x="1524000" y="4005263"/>
            <a:ext cx="6335713" cy="255608"/>
          </a:xfrm>
        </p:spPr>
        <p:txBody>
          <a:bodyPr/>
          <a:lstStyle>
            <a:lvl1pPr marL="0" indent="0">
              <a:buNone/>
              <a:defRPr b="1" i="0">
                <a:latin typeface="Franklin Gothic Demi" panose="020B0603020102020204" pitchFamily="34" charset="0"/>
              </a:defRPr>
            </a:lvl1pPr>
          </a:lstStyle>
          <a:p>
            <a:pPr lvl="0"/>
            <a:r>
              <a:rPr lang="en-NO" dirty="0"/>
              <a:t>Full name</a:t>
            </a:r>
          </a:p>
        </p:txBody>
      </p:sp>
      <p:sp>
        <p:nvSpPr>
          <p:cNvPr id="3" name="Text Placeholder 15">
            <a:extLst>
              <a:ext uri="{FF2B5EF4-FFF2-40B4-BE49-F238E27FC236}">
                <a16:creationId xmlns:a16="http://schemas.microsoft.com/office/drawing/2014/main" id="{FBC6C238-D290-AD85-5E6E-785EA2ED78CF}"/>
              </a:ext>
            </a:extLst>
          </p:cNvPr>
          <p:cNvSpPr>
            <a:spLocks noGrp="1"/>
          </p:cNvSpPr>
          <p:nvPr>
            <p:ph type="body" sz="quarter" idx="16" hasCustomPrompt="1"/>
          </p:nvPr>
        </p:nvSpPr>
        <p:spPr>
          <a:xfrm>
            <a:off x="1524000" y="4258651"/>
            <a:ext cx="6335713" cy="255608"/>
          </a:xfrm>
        </p:spPr>
        <p:txBody>
          <a:bodyPr/>
          <a:lstStyle>
            <a:lvl1pPr marL="0" indent="0">
              <a:buNone/>
              <a:defRPr b="0" i="0">
                <a:latin typeface="Franklin Gothic Book" panose="020B0503020102020204" pitchFamily="34" charset="0"/>
              </a:defRPr>
            </a:lvl1pPr>
          </a:lstStyle>
          <a:p>
            <a:pPr lvl="0"/>
            <a:r>
              <a:rPr lang="en-NO" dirty="0"/>
              <a:t>Title, company</a:t>
            </a:r>
          </a:p>
        </p:txBody>
      </p:sp>
    </p:spTree>
    <p:extLst>
      <p:ext uri="{BB962C8B-B14F-4D97-AF65-F5344CB8AC3E}">
        <p14:creationId xmlns:p14="http://schemas.microsoft.com/office/powerpoint/2010/main" val="38783864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45 Quote,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el 6">
            <a:extLst>
              <a:ext uri="{FF2B5EF4-FFF2-40B4-BE49-F238E27FC236}">
                <a16:creationId xmlns:a16="http://schemas.microsoft.com/office/drawing/2014/main" id="{E3FF44CD-60AA-0F22-3FAB-E95DB70ADD5C}"/>
              </a:ext>
            </a:extLst>
          </p:cNvPr>
          <p:cNvSpPr>
            <a:spLocks noGrp="1"/>
          </p:cNvSpPr>
          <p:nvPr>
            <p:ph type="title" hasCustomPrompt="1"/>
          </p:nvPr>
        </p:nvSpPr>
        <p:spPr>
          <a:xfrm>
            <a:off x="1524000" y="1490329"/>
            <a:ext cx="9144001" cy="2370471"/>
          </a:xfrm>
        </p:spPr>
        <p:txBody>
          <a:bodyPr/>
          <a:lstStyle>
            <a:lvl1pPr>
              <a:defRPr sz="3600">
                <a:solidFill>
                  <a:schemeClr val="bg1"/>
                </a:solidFill>
              </a:defRPr>
            </a:lvl1pPr>
          </a:lstStyle>
          <a:p>
            <a:r>
              <a:rPr lang="en-GB" dirty="0"/>
              <a:t>Click to edit quote</a:t>
            </a:r>
            <a:endParaRPr lang="da-DK" dirty="0"/>
          </a:p>
        </p:txBody>
      </p:sp>
      <p:sp>
        <p:nvSpPr>
          <p:cNvPr id="2" name="Grafik 2">
            <a:extLst>
              <a:ext uri="{FF2B5EF4-FFF2-40B4-BE49-F238E27FC236}">
                <a16:creationId xmlns:a16="http://schemas.microsoft.com/office/drawing/2014/main" id="{F62AA3C6-9C4D-75A6-5E20-E9223E49B2AD}"/>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
        <p:nvSpPr>
          <p:cNvPr id="3" name="Text Placeholder 15">
            <a:extLst>
              <a:ext uri="{FF2B5EF4-FFF2-40B4-BE49-F238E27FC236}">
                <a16:creationId xmlns:a16="http://schemas.microsoft.com/office/drawing/2014/main" id="{0B2049CB-F434-A310-E373-2DEC5A6664D8}"/>
              </a:ext>
            </a:extLst>
          </p:cNvPr>
          <p:cNvSpPr>
            <a:spLocks noGrp="1"/>
          </p:cNvSpPr>
          <p:nvPr>
            <p:ph type="body" sz="quarter" idx="15" hasCustomPrompt="1"/>
          </p:nvPr>
        </p:nvSpPr>
        <p:spPr>
          <a:xfrm>
            <a:off x="1524000" y="4005263"/>
            <a:ext cx="6335713" cy="255608"/>
          </a:xfrm>
        </p:spPr>
        <p:txBody>
          <a:bodyPr/>
          <a:lstStyle>
            <a:lvl1pPr marL="0" indent="0">
              <a:buNone/>
              <a:defRPr b="1" i="0">
                <a:solidFill>
                  <a:schemeClr val="bg1"/>
                </a:solidFill>
                <a:latin typeface="Franklin Gothic Demi" panose="020B0603020102020204" pitchFamily="34" charset="0"/>
              </a:defRPr>
            </a:lvl1pPr>
          </a:lstStyle>
          <a:p>
            <a:pPr lvl="0"/>
            <a:r>
              <a:rPr lang="en-NO" dirty="0"/>
              <a:t>Full name</a:t>
            </a:r>
          </a:p>
        </p:txBody>
      </p:sp>
      <p:sp>
        <p:nvSpPr>
          <p:cNvPr id="4" name="Text Placeholder 15">
            <a:extLst>
              <a:ext uri="{FF2B5EF4-FFF2-40B4-BE49-F238E27FC236}">
                <a16:creationId xmlns:a16="http://schemas.microsoft.com/office/drawing/2014/main" id="{CB62BE0B-76AE-921A-3171-7F8BCC0E8821}"/>
              </a:ext>
            </a:extLst>
          </p:cNvPr>
          <p:cNvSpPr>
            <a:spLocks noGrp="1"/>
          </p:cNvSpPr>
          <p:nvPr>
            <p:ph type="body" sz="quarter" idx="16" hasCustomPrompt="1"/>
          </p:nvPr>
        </p:nvSpPr>
        <p:spPr>
          <a:xfrm>
            <a:off x="1524000" y="4258651"/>
            <a:ext cx="6335713" cy="255608"/>
          </a:xfrm>
        </p:spPr>
        <p:txBody>
          <a:bodyPr/>
          <a:lstStyle>
            <a:lvl1pPr marL="0" indent="0">
              <a:buNone/>
              <a:defRPr b="0" i="0">
                <a:solidFill>
                  <a:schemeClr val="bg1"/>
                </a:solidFill>
                <a:latin typeface="Franklin Gothic Book" panose="020B0503020102020204" pitchFamily="34" charset="0"/>
              </a:defRPr>
            </a:lvl1pPr>
          </a:lstStyle>
          <a:p>
            <a:pPr lvl="0"/>
            <a:r>
              <a:rPr lang="en-NO" dirty="0"/>
              <a:t>Title, company</a:t>
            </a:r>
          </a:p>
        </p:txBody>
      </p:sp>
    </p:spTree>
    <p:extLst>
      <p:ext uri="{BB962C8B-B14F-4D97-AF65-F5344CB8AC3E}">
        <p14:creationId xmlns:p14="http://schemas.microsoft.com/office/powerpoint/2010/main" val="8881091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6 Out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1524000" y="1989138"/>
            <a:ext cx="7272338" cy="2879725"/>
          </a:xfrm>
          <a:prstGeom prst="rect">
            <a:avLst/>
          </a:prstGeom>
        </p:spPr>
        <p:txBody>
          <a:bodyPr anchor="ctr" anchorCtr="0">
            <a:noAutofit/>
          </a:bodyPr>
          <a:lstStyle>
            <a:lvl1pPr algn="l">
              <a:lnSpc>
                <a:spcPts val="6000"/>
              </a:lnSpc>
              <a:defRPr sz="5000">
                <a:solidFill>
                  <a:schemeClr val="tx1"/>
                </a:solidFill>
              </a:defRPr>
            </a:lvl1pPr>
          </a:lstStyle>
          <a:p>
            <a:r>
              <a:rPr lang="en-GB" dirty="0"/>
              <a:t>Click to edit title</a:t>
            </a:r>
            <a:endParaRPr lang="da-DK" dirty="0"/>
          </a:p>
        </p:txBody>
      </p:sp>
    </p:spTree>
    <p:extLst>
      <p:ext uri="{BB962C8B-B14F-4D97-AF65-F5344CB8AC3E}">
        <p14:creationId xmlns:p14="http://schemas.microsoft.com/office/powerpoint/2010/main" val="4502759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47 Out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1524000" y="1989138"/>
            <a:ext cx="7272338" cy="2879725"/>
          </a:xfrm>
          <a:prstGeom prst="rect">
            <a:avLst/>
          </a:prstGeom>
        </p:spPr>
        <p:txBody>
          <a:bodyPr anchor="ctr" anchorCtr="0">
            <a:noAutofit/>
          </a:bodyPr>
          <a:lstStyle>
            <a:lvl1pPr algn="l">
              <a:lnSpc>
                <a:spcPts val="6000"/>
              </a:lnSpc>
              <a:defRPr sz="5000">
                <a:solidFill>
                  <a:srgbClr val="FFFFFF"/>
                </a:solidFill>
              </a:defRPr>
            </a:lvl1pPr>
          </a:lstStyle>
          <a:p>
            <a:r>
              <a:rPr lang="en-GB" dirty="0"/>
              <a:t>Click to edit title</a:t>
            </a:r>
            <a:endParaRPr lang="da-DK" dirty="0"/>
          </a:p>
        </p:txBody>
      </p:sp>
      <p:sp>
        <p:nvSpPr>
          <p:cNvPr id="3" name="Grafik 2">
            <a:extLst>
              <a:ext uri="{FF2B5EF4-FFF2-40B4-BE49-F238E27FC236}">
                <a16:creationId xmlns:a16="http://schemas.microsoft.com/office/drawing/2014/main" id="{8BF55D15-1C05-0E78-3D14-2ECAF1263238}"/>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16353277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06 Frontpage">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B8CE239-E0F3-B045-199C-A0810BEDB66C}"/>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7375" y="481330"/>
            <a:ext cx="1440000" cy="411012"/>
          </a:xfrm>
          <a:prstGeom prst="rect">
            <a:avLst/>
          </a:prstGeom>
        </p:spPr>
      </p:pic>
      <p:sp>
        <p:nvSpPr>
          <p:cNvPr id="5" name="Title 1">
            <a:extLst>
              <a:ext uri="{FF2B5EF4-FFF2-40B4-BE49-F238E27FC236}">
                <a16:creationId xmlns:a16="http://schemas.microsoft.com/office/drawing/2014/main" id="{B8D3635F-1CA0-B0C9-5D8E-F55371ABA42C}"/>
              </a:ext>
            </a:extLst>
          </p:cNvPr>
          <p:cNvSpPr>
            <a:spLocks noGrp="1"/>
          </p:cNvSpPr>
          <p:nvPr>
            <p:ph type="ctrTitle" hasCustomPrompt="1"/>
          </p:nvPr>
        </p:nvSpPr>
        <p:spPr>
          <a:xfrm>
            <a:off x="1524000" y="3500437"/>
            <a:ext cx="4464050" cy="2376487"/>
          </a:xfrm>
          <a:prstGeom prst="rect">
            <a:avLst/>
          </a:prstGeom>
        </p:spPr>
        <p:txBody>
          <a:bodyPr anchor="ctr" anchorCtr="0">
            <a:noAutofit/>
          </a:bodyPr>
          <a:lstStyle>
            <a:lvl1pPr algn="l">
              <a:lnSpc>
                <a:spcPts val="6000"/>
              </a:lnSpc>
              <a:defRPr sz="5000">
                <a:solidFill>
                  <a:schemeClr val="tx1"/>
                </a:solidFill>
              </a:defRPr>
            </a:lvl1pPr>
          </a:lstStyle>
          <a:p>
            <a:r>
              <a:rPr lang="en-GB" dirty="0"/>
              <a:t>Click to edit title</a:t>
            </a:r>
            <a:endParaRPr lang="da-DK" dirty="0"/>
          </a:p>
        </p:txBody>
      </p:sp>
    </p:spTree>
    <p:extLst>
      <p:ext uri="{BB962C8B-B14F-4D97-AF65-F5344CB8AC3E}">
        <p14:creationId xmlns:p14="http://schemas.microsoft.com/office/powerpoint/2010/main" val="9564327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8 Out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1524000" y="1989138"/>
            <a:ext cx="7272338" cy="2879725"/>
          </a:xfrm>
          <a:prstGeom prst="rect">
            <a:avLst/>
          </a:prstGeom>
        </p:spPr>
        <p:txBody>
          <a:bodyPr anchor="ctr" anchorCtr="0">
            <a:noAutofit/>
          </a:bodyPr>
          <a:lstStyle>
            <a:lvl1pPr algn="l">
              <a:lnSpc>
                <a:spcPts val="6000"/>
              </a:lnSpc>
              <a:defRPr sz="5000">
                <a:solidFill>
                  <a:srgbClr val="FFFFFF"/>
                </a:solidFill>
              </a:defRPr>
            </a:lvl1pPr>
          </a:lstStyle>
          <a:p>
            <a:r>
              <a:rPr lang="en-GB" dirty="0"/>
              <a:t>Click to edit title</a:t>
            </a:r>
            <a:endParaRPr lang="da-DK" dirty="0"/>
          </a:p>
        </p:txBody>
      </p:sp>
    </p:spTree>
    <p:extLst>
      <p:ext uri="{BB962C8B-B14F-4D97-AF65-F5344CB8AC3E}">
        <p14:creationId xmlns:p14="http://schemas.microsoft.com/office/powerpoint/2010/main" val="24160941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49 Out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1524000" y="1989138"/>
            <a:ext cx="7272338" cy="2879725"/>
          </a:xfrm>
          <a:prstGeom prst="rect">
            <a:avLst/>
          </a:prstGeom>
        </p:spPr>
        <p:txBody>
          <a:bodyPr anchor="ctr" anchorCtr="0">
            <a:noAutofit/>
          </a:bodyPr>
          <a:lstStyle>
            <a:lvl1pPr algn="l">
              <a:lnSpc>
                <a:spcPts val="6000"/>
              </a:lnSpc>
              <a:defRPr sz="5000">
                <a:solidFill>
                  <a:srgbClr val="FFFFFF"/>
                </a:solidFill>
              </a:defRPr>
            </a:lvl1pPr>
          </a:lstStyle>
          <a:p>
            <a:r>
              <a:rPr lang="en-GB" dirty="0"/>
              <a:t>Click to edit title</a:t>
            </a:r>
            <a:endParaRPr lang="da-DK" dirty="0"/>
          </a:p>
        </p:txBody>
      </p:sp>
      <p:sp>
        <p:nvSpPr>
          <p:cNvPr id="3" name="Grafik 2">
            <a:extLst>
              <a:ext uri="{FF2B5EF4-FFF2-40B4-BE49-F238E27FC236}">
                <a16:creationId xmlns:a16="http://schemas.microsoft.com/office/drawing/2014/main" id="{BDC5A90B-B277-F1EC-5AC8-A2ECE36AA309}"/>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2578818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50 Out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1524000" y="3500437"/>
            <a:ext cx="7272338" cy="2520951"/>
          </a:xfrm>
          <a:prstGeom prst="rect">
            <a:avLst/>
          </a:prstGeom>
        </p:spPr>
        <p:txBody>
          <a:bodyPr anchor="ctr" anchorCtr="0">
            <a:noAutofit/>
          </a:bodyPr>
          <a:lstStyle>
            <a:lvl1pPr algn="l">
              <a:lnSpc>
                <a:spcPts val="6000"/>
              </a:lnSpc>
              <a:defRPr sz="5000">
                <a:solidFill>
                  <a:schemeClr val="tx1"/>
                </a:solidFill>
              </a:defRPr>
            </a:lvl1pPr>
          </a:lstStyle>
          <a:p>
            <a:r>
              <a:rPr lang="en-GB" dirty="0"/>
              <a:t>Click to edit title</a:t>
            </a:r>
            <a:endParaRPr lang="da-DK" dirty="0"/>
          </a:p>
        </p:txBody>
      </p:sp>
      <p:sp>
        <p:nvSpPr>
          <p:cNvPr id="3" name="Grafik 2">
            <a:extLst>
              <a:ext uri="{FF2B5EF4-FFF2-40B4-BE49-F238E27FC236}">
                <a16:creationId xmlns:a16="http://schemas.microsoft.com/office/drawing/2014/main" id="{434D1750-6627-90DA-3998-9A0E147E1B6E}"/>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16459336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51 Out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1524000" y="3500437"/>
            <a:ext cx="7272338" cy="2520951"/>
          </a:xfrm>
          <a:prstGeom prst="rect">
            <a:avLst/>
          </a:prstGeom>
        </p:spPr>
        <p:txBody>
          <a:bodyPr anchor="ctr" anchorCtr="0">
            <a:noAutofit/>
          </a:bodyPr>
          <a:lstStyle>
            <a:lvl1pPr algn="l">
              <a:lnSpc>
                <a:spcPts val="6000"/>
              </a:lnSpc>
              <a:defRPr sz="5000">
                <a:solidFill>
                  <a:srgbClr val="FFFFFF"/>
                </a:solidFill>
              </a:defRPr>
            </a:lvl1pPr>
          </a:lstStyle>
          <a:p>
            <a:r>
              <a:rPr lang="en-GB" dirty="0"/>
              <a:t>Click to edit title</a:t>
            </a:r>
            <a:endParaRPr lang="da-DK" dirty="0"/>
          </a:p>
        </p:txBody>
      </p:sp>
      <p:sp>
        <p:nvSpPr>
          <p:cNvPr id="3" name="Grafik 2">
            <a:extLst>
              <a:ext uri="{FF2B5EF4-FFF2-40B4-BE49-F238E27FC236}">
                <a16:creationId xmlns:a16="http://schemas.microsoft.com/office/drawing/2014/main" id="{67F27F5A-D194-29ED-4679-671E8E83626D}"/>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10626892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52 Outro">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1524000" y="3500437"/>
            <a:ext cx="7272338" cy="2520951"/>
          </a:xfrm>
          <a:prstGeom prst="rect">
            <a:avLst/>
          </a:prstGeom>
        </p:spPr>
        <p:txBody>
          <a:bodyPr anchor="ctr" anchorCtr="0">
            <a:noAutofit/>
          </a:bodyPr>
          <a:lstStyle>
            <a:lvl1pPr algn="l">
              <a:lnSpc>
                <a:spcPts val="6000"/>
              </a:lnSpc>
              <a:defRPr sz="5000">
                <a:solidFill>
                  <a:srgbClr val="FFFFFF"/>
                </a:solidFill>
              </a:defRPr>
            </a:lvl1pPr>
          </a:lstStyle>
          <a:p>
            <a:r>
              <a:rPr lang="en-GB" dirty="0"/>
              <a:t>Click to edit title</a:t>
            </a:r>
            <a:endParaRPr lang="da-DK" dirty="0"/>
          </a:p>
        </p:txBody>
      </p:sp>
      <p:sp>
        <p:nvSpPr>
          <p:cNvPr id="3" name="Grafik 2">
            <a:extLst>
              <a:ext uri="{FF2B5EF4-FFF2-40B4-BE49-F238E27FC236}">
                <a16:creationId xmlns:a16="http://schemas.microsoft.com/office/drawing/2014/main" id="{805E4C86-3D95-68A3-B8E3-4E1412E04868}"/>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6579347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53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Grafik 2">
            <a:extLst>
              <a:ext uri="{FF2B5EF4-FFF2-40B4-BE49-F238E27FC236}">
                <a16:creationId xmlns:a16="http://schemas.microsoft.com/office/drawing/2014/main" id="{1740F286-2222-6DB9-BB87-4854EAFCC6F6}"/>
              </a:ext>
            </a:extLst>
          </p:cNvPr>
          <p:cNvSpPr/>
          <p:nvPr userDrawn="1"/>
        </p:nvSpPr>
        <p:spPr>
          <a:xfrm>
            <a:off x="3863975" y="2791460"/>
            <a:ext cx="4464050" cy="1275080"/>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41757614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54 Logo + tag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6322CA4E-243D-2C42-A5F5-0A2B58A0BFE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667699" y="1901795"/>
            <a:ext cx="6853805" cy="3476698"/>
          </a:xfrm>
          <a:prstGeom prst="rect">
            <a:avLst/>
          </a:prstGeom>
        </p:spPr>
      </p:pic>
    </p:spTree>
    <p:extLst>
      <p:ext uri="{BB962C8B-B14F-4D97-AF65-F5344CB8AC3E}">
        <p14:creationId xmlns:p14="http://schemas.microsoft.com/office/powerpoint/2010/main" val="7998927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5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71992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56 Blank, black">
    <p:bg>
      <p:bgPr>
        <a:solidFill>
          <a:schemeClr val="tx1"/>
        </a:solidFill>
        <a:effectLst/>
      </p:bgPr>
    </p:bg>
    <p:spTree>
      <p:nvGrpSpPr>
        <p:cNvPr id="1" name=""/>
        <p:cNvGrpSpPr/>
        <p:nvPr/>
      </p:nvGrpSpPr>
      <p:grpSpPr>
        <a:xfrm>
          <a:off x="0" y="0"/>
          <a:ext cx="0" cy="0"/>
          <a:chOff x="0" y="0"/>
          <a:chExt cx="0" cy="0"/>
        </a:xfrm>
      </p:grpSpPr>
      <p:sp>
        <p:nvSpPr>
          <p:cNvPr id="2" name="Grafik 2">
            <a:extLst>
              <a:ext uri="{FF2B5EF4-FFF2-40B4-BE49-F238E27FC236}">
                <a16:creationId xmlns:a16="http://schemas.microsoft.com/office/drawing/2014/main" id="{8BCFAFF8-858A-FCE2-3A59-181A842153A6}"/>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36064026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57 ---&gt;">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94C82C-678D-D467-3235-D160C3D79B2C}"/>
              </a:ext>
            </a:extLst>
          </p:cNvPr>
          <p:cNvSpPr txBox="1"/>
          <p:nvPr userDrawn="1"/>
        </p:nvSpPr>
        <p:spPr>
          <a:xfrm>
            <a:off x="552155" y="544414"/>
            <a:ext cx="9260010" cy="4616648"/>
          </a:xfrm>
          <a:prstGeom prst="rect">
            <a:avLst/>
          </a:prstGeom>
          <a:noFill/>
        </p:spPr>
        <p:txBody>
          <a:bodyPr wrap="square" lIns="0" tIns="0" rIns="0" bIns="0" rtlCol="0">
            <a:spAutoFit/>
          </a:bodyPr>
          <a:lstStyle/>
          <a:p>
            <a:pPr algn="l"/>
            <a:r>
              <a:rPr lang="en-NO" sz="10000" b="1" i="0" dirty="0">
                <a:latin typeface="Franklin Gothic Demi" panose="020B0603020102020204" pitchFamily="34" charset="0"/>
              </a:rPr>
              <a:t>Don’t use the following master slides</a:t>
            </a:r>
          </a:p>
        </p:txBody>
      </p:sp>
      <p:cxnSp>
        <p:nvCxnSpPr>
          <p:cNvPr id="5" name="Straight Arrow Connector 4">
            <a:extLst>
              <a:ext uri="{FF2B5EF4-FFF2-40B4-BE49-F238E27FC236}">
                <a16:creationId xmlns:a16="http://schemas.microsoft.com/office/drawing/2014/main" id="{BFA290A3-6D6D-9DA7-E7A2-93B93438352F}"/>
              </a:ext>
            </a:extLst>
          </p:cNvPr>
          <p:cNvCxnSpPr>
            <a:cxnSpLocks/>
          </p:cNvCxnSpPr>
          <p:nvPr userDrawn="1"/>
        </p:nvCxnSpPr>
        <p:spPr>
          <a:xfrm>
            <a:off x="587375" y="5734051"/>
            <a:ext cx="8208963" cy="0"/>
          </a:xfrm>
          <a:prstGeom prst="straightConnector1">
            <a:avLst/>
          </a:prstGeom>
          <a:ln w="101600">
            <a:solidFill>
              <a:schemeClr val="tx1"/>
            </a:solidFill>
            <a:headEnd type="none" w="med" len="med"/>
            <a:tailEnd type="arrow"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2394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07 Front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 name="Grafik 3">
            <a:extLst>
              <a:ext uri="{FF2B5EF4-FFF2-40B4-BE49-F238E27FC236}">
                <a16:creationId xmlns:a16="http://schemas.microsoft.com/office/drawing/2014/main" id="{B72315F6-E422-36BF-8B33-FE58170E6AAC}"/>
              </a:ext>
            </a:extLst>
          </p:cNvPr>
          <p:cNvSpPr/>
          <p:nvPr/>
        </p:nvSpPr>
        <p:spPr>
          <a:xfrm>
            <a:off x="587376" y="481330"/>
            <a:ext cx="1438951" cy="411012"/>
          </a:xfrm>
          <a:custGeom>
            <a:avLst/>
            <a:gdLst>
              <a:gd name="connsiteX0" fmla="*/ 1261562 w 1438951"/>
              <a:gd name="connsiteY0" fmla="*/ 99208 h 411012"/>
              <a:gd name="connsiteX1" fmla="*/ 1201362 w 1438951"/>
              <a:gd name="connsiteY1" fmla="*/ 99208 h 411012"/>
              <a:gd name="connsiteX2" fmla="*/ 1295235 w 1438951"/>
              <a:gd name="connsiteY2" fmla="*/ 316305 h 411012"/>
              <a:gd name="connsiteX3" fmla="*/ 1290712 w 1438951"/>
              <a:gd name="connsiteY3" fmla="*/ 326613 h 411012"/>
              <a:gd name="connsiteX4" fmla="*/ 1237635 w 1438951"/>
              <a:gd name="connsiteY4" fmla="*/ 364626 h 411012"/>
              <a:gd name="connsiteX5" fmla="*/ 1214976 w 1438951"/>
              <a:gd name="connsiteY5" fmla="*/ 361408 h 411012"/>
              <a:gd name="connsiteX6" fmla="*/ 1214976 w 1438951"/>
              <a:gd name="connsiteY6" fmla="*/ 407794 h 411012"/>
              <a:gd name="connsiteX7" fmla="*/ 1244103 w 1438951"/>
              <a:gd name="connsiteY7" fmla="*/ 411012 h 411012"/>
              <a:gd name="connsiteX8" fmla="*/ 1347678 w 1438951"/>
              <a:gd name="connsiteY8" fmla="*/ 324047 h 411012"/>
              <a:gd name="connsiteX9" fmla="*/ 1438951 w 1438951"/>
              <a:gd name="connsiteY9" fmla="*/ 99208 h 411012"/>
              <a:gd name="connsiteX10" fmla="*/ 1378751 w 1438951"/>
              <a:gd name="connsiteY10" fmla="*/ 99208 h 411012"/>
              <a:gd name="connsiteX11" fmla="*/ 1323729 w 1438951"/>
              <a:gd name="connsiteY11" fmla="*/ 258981 h 411012"/>
              <a:gd name="connsiteX12" fmla="*/ 1261584 w 1438951"/>
              <a:gd name="connsiteY12" fmla="*/ 99208 h 411012"/>
              <a:gd name="connsiteX13" fmla="*/ 1069315 w 1438951"/>
              <a:gd name="connsiteY13" fmla="*/ 261547 h 411012"/>
              <a:gd name="connsiteX14" fmla="*/ 1128226 w 1438951"/>
              <a:gd name="connsiteY14" fmla="*/ 224817 h 411012"/>
              <a:gd name="connsiteX15" fmla="*/ 1152175 w 1438951"/>
              <a:gd name="connsiteY15" fmla="*/ 223534 h 411012"/>
              <a:gd name="connsiteX16" fmla="*/ 1152175 w 1438951"/>
              <a:gd name="connsiteY16" fmla="*/ 236408 h 411012"/>
              <a:gd name="connsiteX17" fmla="*/ 1102988 w 1438951"/>
              <a:gd name="connsiteY17" fmla="*/ 286665 h 411012"/>
              <a:gd name="connsiteX18" fmla="*/ 1069337 w 1438951"/>
              <a:gd name="connsiteY18" fmla="*/ 261547 h 411012"/>
              <a:gd name="connsiteX19" fmla="*/ 1004591 w 1438951"/>
              <a:gd name="connsiteY19" fmla="*/ 181019 h 411012"/>
              <a:gd name="connsiteX20" fmla="*/ 1055090 w 1438951"/>
              <a:gd name="connsiteY20" fmla="*/ 186173 h 411012"/>
              <a:gd name="connsiteX21" fmla="*/ 1104277 w 1438951"/>
              <a:gd name="connsiteY21" fmla="*/ 139788 h 411012"/>
              <a:gd name="connsiteX22" fmla="*/ 1150230 w 1438951"/>
              <a:gd name="connsiteY22" fmla="*/ 185521 h 411012"/>
              <a:gd name="connsiteX23" fmla="*/ 1150230 w 1438951"/>
              <a:gd name="connsiteY23" fmla="*/ 190022 h 411012"/>
              <a:gd name="connsiteX24" fmla="*/ 1124992 w 1438951"/>
              <a:gd name="connsiteY24" fmla="*/ 191305 h 411012"/>
              <a:gd name="connsiteX25" fmla="*/ 1015582 w 1438951"/>
              <a:gd name="connsiteY25" fmla="*/ 265396 h 411012"/>
              <a:gd name="connsiteX26" fmla="*/ 1088085 w 1438951"/>
              <a:gd name="connsiteY26" fmla="*/ 326591 h 411012"/>
              <a:gd name="connsiteX27" fmla="*/ 1154120 w 1438951"/>
              <a:gd name="connsiteY27" fmla="*/ 288578 h 411012"/>
              <a:gd name="connsiteX28" fmla="*/ 1154120 w 1438951"/>
              <a:gd name="connsiteY28" fmla="*/ 322068 h 411012"/>
              <a:gd name="connsiteX29" fmla="*/ 1204618 w 1438951"/>
              <a:gd name="connsiteY29" fmla="*/ 322068 h 411012"/>
              <a:gd name="connsiteX30" fmla="*/ 1204618 w 1438951"/>
              <a:gd name="connsiteY30" fmla="*/ 191936 h 411012"/>
              <a:gd name="connsiteX31" fmla="*/ 1104932 w 1438951"/>
              <a:gd name="connsiteY31" fmla="*/ 94663 h 411012"/>
              <a:gd name="connsiteX32" fmla="*/ 1004591 w 1438951"/>
              <a:gd name="connsiteY32" fmla="*/ 180998 h 411012"/>
              <a:gd name="connsiteX33" fmla="*/ 806509 w 1438951"/>
              <a:gd name="connsiteY33" fmla="*/ 211291 h 411012"/>
              <a:gd name="connsiteX34" fmla="*/ 871233 w 1438951"/>
              <a:gd name="connsiteY34" fmla="*/ 139788 h 411012"/>
              <a:gd name="connsiteX35" fmla="*/ 935323 w 1438951"/>
              <a:gd name="connsiteY35" fmla="*/ 211291 h 411012"/>
              <a:gd name="connsiteX36" fmla="*/ 871233 w 1438951"/>
              <a:gd name="connsiteY36" fmla="*/ 282794 h 411012"/>
              <a:gd name="connsiteX37" fmla="*/ 806509 w 1438951"/>
              <a:gd name="connsiteY37" fmla="*/ 211291 h 411012"/>
              <a:gd name="connsiteX38" fmla="*/ 751488 w 1438951"/>
              <a:gd name="connsiteY38" fmla="*/ 211291 h 411012"/>
              <a:gd name="connsiteX39" fmla="*/ 862820 w 1438951"/>
              <a:gd name="connsiteY39" fmla="*/ 326613 h 411012"/>
              <a:gd name="connsiteX40" fmla="*/ 934667 w 1438951"/>
              <a:gd name="connsiteY40" fmla="*/ 291188 h 411012"/>
              <a:gd name="connsiteX41" fmla="*/ 934667 w 1438951"/>
              <a:gd name="connsiteY41" fmla="*/ 322112 h 411012"/>
              <a:gd name="connsiteX42" fmla="*/ 985799 w 1438951"/>
              <a:gd name="connsiteY42" fmla="*/ 322112 h 411012"/>
              <a:gd name="connsiteX43" fmla="*/ 985799 w 1438951"/>
              <a:gd name="connsiteY43" fmla="*/ 0 h 411012"/>
              <a:gd name="connsiteX44" fmla="*/ 932067 w 1438951"/>
              <a:gd name="connsiteY44" fmla="*/ 0 h 411012"/>
              <a:gd name="connsiteX45" fmla="*/ 932067 w 1438951"/>
              <a:gd name="connsiteY45" fmla="*/ 130132 h 411012"/>
              <a:gd name="connsiteX46" fmla="*/ 862798 w 1438951"/>
              <a:gd name="connsiteY46" fmla="*/ 94707 h 411012"/>
              <a:gd name="connsiteX47" fmla="*/ 751466 w 1438951"/>
              <a:gd name="connsiteY47" fmla="*/ 211312 h 411012"/>
              <a:gd name="connsiteX48" fmla="*/ 555984 w 1438951"/>
              <a:gd name="connsiteY48" fmla="*/ 210638 h 411012"/>
              <a:gd name="connsiteX49" fmla="*/ 618129 w 1438951"/>
              <a:gd name="connsiteY49" fmla="*/ 140418 h 411012"/>
              <a:gd name="connsiteX50" fmla="*/ 680930 w 1438951"/>
              <a:gd name="connsiteY50" fmla="*/ 210638 h 411012"/>
              <a:gd name="connsiteX51" fmla="*/ 618129 w 1438951"/>
              <a:gd name="connsiteY51" fmla="*/ 280858 h 411012"/>
              <a:gd name="connsiteX52" fmla="*/ 555984 w 1438951"/>
              <a:gd name="connsiteY52" fmla="*/ 210638 h 411012"/>
              <a:gd name="connsiteX53" fmla="*/ 500963 w 1438951"/>
              <a:gd name="connsiteY53" fmla="*/ 210638 h 411012"/>
              <a:gd name="connsiteX54" fmla="*/ 618129 w 1438951"/>
              <a:gd name="connsiteY54" fmla="*/ 326591 h 411012"/>
              <a:gd name="connsiteX55" fmla="*/ 735951 w 1438951"/>
              <a:gd name="connsiteY55" fmla="*/ 210638 h 411012"/>
              <a:gd name="connsiteX56" fmla="*/ 618129 w 1438951"/>
              <a:gd name="connsiteY56" fmla="*/ 94685 h 411012"/>
              <a:gd name="connsiteX57" fmla="*/ 500963 w 1438951"/>
              <a:gd name="connsiteY57" fmla="*/ 210638 h 411012"/>
              <a:gd name="connsiteX58" fmla="*/ 166288 w 1438951"/>
              <a:gd name="connsiteY58" fmla="*/ 145572 h 411012"/>
              <a:gd name="connsiteX59" fmla="*/ 224544 w 1438951"/>
              <a:gd name="connsiteY59" fmla="*/ 322090 h 411012"/>
              <a:gd name="connsiteX60" fmla="*/ 289923 w 1438951"/>
              <a:gd name="connsiteY60" fmla="*/ 322090 h 411012"/>
              <a:gd name="connsiteX61" fmla="*/ 332642 w 1438951"/>
              <a:gd name="connsiteY61" fmla="*/ 155880 h 411012"/>
              <a:gd name="connsiteX62" fmla="*/ 374728 w 1438951"/>
              <a:gd name="connsiteY62" fmla="*/ 322090 h 411012"/>
              <a:gd name="connsiteX63" fmla="*/ 438162 w 1438951"/>
              <a:gd name="connsiteY63" fmla="*/ 322090 h 411012"/>
              <a:gd name="connsiteX64" fmla="*/ 511954 w 1438951"/>
              <a:gd name="connsiteY64" fmla="*/ 99187 h 411012"/>
              <a:gd name="connsiteX65" fmla="*/ 455643 w 1438951"/>
              <a:gd name="connsiteY65" fmla="*/ 99187 h 411012"/>
              <a:gd name="connsiteX66" fmla="*/ 406456 w 1438951"/>
              <a:gd name="connsiteY66" fmla="*/ 267984 h 411012"/>
              <a:gd name="connsiteX67" fmla="*/ 366971 w 1438951"/>
              <a:gd name="connsiteY67" fmla="*/ 99187 h 411012"/>
              <a:gd name="connsiteX68" fmla="*/ 297702 w 1438951"/>
              <a:gd name="connsiteY68" fmla="*/ 99187 h 411012"/>
              <a:gd name="connsiteX69" fmla="*/ 258217 w 1438951"/>
              <a:gd name="connsiteY69" fmla="*/ 267984 h 411012"/>
              <a:gd name="connsiteX70" fmla="*/ 209029 w 1438951"/>
              <a:gd name="connsiteY70" fmla="*/ 99187 h 411012"/>
              <a:gd name="connsiteX71" fmla="*/ 124290 w 1438951"/>
              <a:gd name="connsiteY71" fmla="*/ 99187 h 411012"/>
              <a:gd name="connsiteX72" fmla="*/ 148239 w 1438951"/>
              <a:gd name="connsiteY72" fmla="*/ 39927 h 411012"/>
              <a:gd name="connsiteX73" fmla="*/ 100975 w 1438951"/>
              <a:gd name="connsiteY73" fmla="*/ 21246 h 411012"/>
              <a:gd name="connsiteX74" fmla="*/ 70558 w 1438951"/>
              <a:gd name="connsiteY74" fmla="*/ 99208 h 411012"/>
              <a:gd name="connsiteX75" fmla="*/ 0 w 1438951"/>
              <a:gd name="connsiteY75" fmla="*/ 99208 h 411012"/>
              <a:gd name="connsiteX76" fmla="*/ 0 w 1438951"/>
              <a:gd name="connsiteY76" fmla="*/ 145594 h 411012"/>
              <a:gd name="connsiteX77" fmla="*/ 53077 w 1438951"/>
              <a:gd name="connsiteY77" fmla="*/ 145594 h 411012"/>
              <a:gd name="connsiteX78" fmla="*/ 40775 w 1438951"/>
              <a:gd name="connsiteY78" fmla="*/ 175865 h 411012"/>
              <a:gd name="connsiteX79" fmla="*/ 23293 w 1438951"/>
              <a:gd name="connsiteY79" fmla="*/ 248021 h 411012"/>
              <a:gd name="connsiteX80" fmla="*/ 106154 w 1438951"/>
              <a:gd name="connsiteY80" fmla="*/ 326613 h 411012"/>
              <a:gd name="connsiteX81" fmla="*/ 161831 w 1438951"/>
              <a:gd name="connsiteY81" fmla="*/ 313087 h 411012"/>
              <a:gd name="connsiteX82" fmla="*/ 148895 w 1438951"/>
              <a:gd name="connsiteY82" fmla="*/ 271855 h 411012"/>
              <a:gd name="connsiteX83" fmla="*/ 112643 w 1438951"/>
              <a:gd name="connsiteY83" fmla="*/ 281511 h 411012"/>
              <a:gd name="connsiteX84" fmla="*/ 76392 w 1438951"/>
              <a:gd name="connsiteY84" fmla="*/ 244780 h 411012"/>
              <a:gd name="connsiteX85" fmla="*/ 87405 w 1438951"/>
              <a:gd name="connsiteY85" fmla="*/ 193893 h 411012"/>
              <a:gd name="connsiteX86" fmla="*/ 106175 w 1438951"/>
              <a:gd name="connsiteY86" fmla="*/ 145572 h 411012"/>
              <a:gd name="connsiteX87" fmla="*/ 166288 w 1438951"/>
              <a:gd name="connsiteY87" fmla="*/ 145572 h 411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438951" h="411012">
                <a:moveTo>
                  <a:pt x="1261562" y="99208"/>
                </a:moveTo>
                <a:lnTo>
                  <a:pt x="1201362" y="99208"/>
                </a:lnTo>
                <a:lnTo>
                  <a:pt x="1295235" y="316305"/>
                </a:lnTo>
                <a:lnTo>
                  <a:pt x="1290712" y="326613"/>
                </a:lnTo>
                <a:cubicBezTo>
                  <a:pt x="1279699" y="351100"/>
                  <a:pt x="1265474" y="364626"/>
                  <a:pt x="1237635" y="364626"/>
                </a:cubicBezTo>
                <a:cubicBezTo>
                  <a:pt x="1230512" y="364626"/>
                  <a:pt x="1222099" y="363343"/>
                  <a:pt x="1214976" y="361408"/>
                </a:cubicBezTo>
                <a:lnTo>
                  <a:pt x="1214976" y="407794"/>
                </a:lnTo>
                <a:cubicBezTo>
                  <a:pt x="1224044" y="410360"/>
                  <a:pt x="1233090" y="411012"/>
                  <a:pt x="1244103" y="411012"/>
                </a:cubicBezTo>
                <a:cubicBezTo>
                  <a:pt x="1295891" y="411012"/>
                  <a:pt x="1327619" y="372999"/>
                  <a:pt x="1347678" y="324047"/>
                </a:cubicBezTo>
                <a:lnTo>
                  <a:pt x="1438951" y="99208"/>
                </a:lnTo>
                <a:lnTo>
                  <a:pt x="1378751" y="99208"/>
                </a:lnTo>
                <a:lnTo>
                  <a:pt x="1323729" y="258981"/>
                </a:lnTo>
                <a:lnTo>
                  <a:pt x="1261584" y="99208"/>
                </a:lnTo>
                <a:close/>
                <a:moveTo>
                  <a:pt x="1069315" y="261547"/>
                </a:moveTo>
                <a:cubicBezTo>
                  <a:pt x="1069315" y="237060"/>
                  <a:pt x="1101043" y="226752"/>
                  <a:pt x="1128226" y="224817"/>
                </a:cubicBezTo>
                <a:lnTo>
                  <a:pt x="1152175" y="223534"/>
                </a:lnTo>
                <a:lnTo>
                  <a:pt x="1152175" y="236408"/>
                </a:lnTo>
                <a:cubicBezTo>
                  <a:pt x="1152175" y="259590"/>
                  <a:pt x="1132115" y="286665"/>
                  <a:pt x="1102988" y="286665"/>
                </a:cubicBezTo>
                <a:cubicBezTo>
                  <a:pt x="1084873" y="286665"/>
                  <a:pt x="1069337" y="278945"/>
                  <a:pt x="1069337" y="261547"/>
                </a:cubicBezTo>
                <a:close/>
                <a:moveTo>
                  <a:pt x="1004591" y="181019"/>
                </a:moveTo>
                <a:lnTo>
                  <a:pt x="1055090" y="186173"/>
                </a:lnTo>
                <a:cubicBezTo>
                  <a:pt x="1057034" y="157185"/>
                  <a:pt x="1075149" y="139788"/>
                  <a:pt x="1104277" y="139788"/>
                </a:cubicBezTo>
                <a:cubicBezTo>
                  <a:pt x="1133405" y="139788"/>
                  <a:pt x="1150230" y="157185"/>
                  <a:pt x="1150230" y="185521"/>
                </a:cubicBezTo>
                <a:lnTo>
                  <a:pt x="1150230" y="190022"/>
                </a:lnTo>
                <a:lnTo>
                  <a:pt x="1124992" y="191305"/>
                </a:lnTo>
                <a:cubicBezTo>
                  <a:pt x="1071260" y="194524"/>
                  <a:pt x="1015582" y="215792"/>
                  <a:pt x="1015582" y="265396"/>
                </a:cubicBezTo>
                <a:cubicBezTo>
                  <a:pt x="1015582" y="304693"/>
                  <a:pt x="1046655" y="326591"/>
                  <a:pt x="1088085" y="326591"/>
                </a:cubicBezTo>
                <a:cubicBezTo>
                  <a:pt x="1119158" y="326591"/>
                  <a:pt x="1146341" y="310477"/>
                  <a:pt x="1154120" y="288578"/>
                </a:cubicBezTo>
                <a:lnTo>
                  <a:pt x="1154120" y="322068"/>
                </a:lnTo>
                <a:lnTo>
                  <a:pt x="1204618" y="322068"/>
                </a:lnTo>
                <a:lnTo>
                  <a:pt x="1204618" y="191936"/>
                </a:lnTo>
                <a:cubicBezTo>
                  <a:pt x="1204618" y="130089"/>
                  <a:pt x="1160610" y="94663"/>
                  <a:pt x="1104932" y="94663"/>
                </a:cubicBezTo>
                <a:cubicBezTo>
                  <a:pt x="1049255" y="94663"/>
                  <a:pt x="1007825" y="128153"/>
                  <a:pt x="1004591" y="180998"/>
                </a:cubicBezTo>
                <a:close/>
                <a:moveTo>
                  <a:pt x="806509" y="211291"/>
                </a:moveTo>
                <a:cubicBezTo>
                  <a:pt x="806509" y="172647"/>
                  <a:pt x="831114" y="139788"/>
                  <a:pt x="871233" y="139788"/>
                </a:cubicBezTo>
                <a:cubicBezTo>
                  <a:pt x="911352" y="139788"/>
                  <a:pt x="935323" y="170711"/>
                  <a:pt x="935323" y="211291"/>
                </a:cubicBezTo>
                <a:cubicBezTo>
                  <a:pt x="935323" y="251870"/>
                  <a:pt x="910718" y="282794"/>
                  <a:pt x="871233" y="282794"/>
                </a:cubicBezTo>
                <a:cubicBezTo>
                  <a:pt x="831748" y="282794"/>
                  <a:pt x="806509" y="248651"/>
                  <a:pt x="806509" y="211291"/>
                </a:cubicBezTo>
                <a:close/>
                <a:moveTo>
                  <a:pt x="751488" y="211291"/>
                </a:moveTo>
                <a:cubicBezTo>
                  <a:pt x="751488" y="277640"/>
                  <a:pt x="801331" y="326613"/>
                  <a:pt x="862820" y="326613"/>
                </a:cubicBezTo>
                <a:cubicBezTo>
                  <a:pt x="891292" y="326613"/>
                  <a:pt x="921076" y="316305"/>
                  <a:pt x="934667" y="291188"/>
                </a:cubicBezTo>
                <a:lnTo>
                  <a:pt x="934667" y="322112"/>
                </a:lnTo>
                <a:lnTo>
                  <a:pt x="985799" y="322112"/>
                </a:lnTo>
                <a:lnTo>
                  <a:pt x="985799" y="0"/>
                </a:lnTo>
                <a:lnTo>
                  <a:pt x="932067" y="0"/>
                </a:lnTo>
                <a:lnTo>
                  <a:pt x="932067" y="130132"/>
                </a:lnTo>
                <a:cubicBezTo>
                  <a:pt x="918475" y="105015"/>
                  <a:pt x="888058" y="94707"/>
                  <a:pt x="862798" y="94707"/>
                </a:cubicBezTo>
                <a:cubicBezTo>
                  <a:pt x="798708" y="94707"/>
                  <a:pt x="751466" y="146246"/>
                  <a:pt x="751466" y="211312"/>
                </a:cubicBezTo>
                <a:close/>
                <a:moveTo>
                  <a:pt x="555984" y="210638"/>
                </a:moveTo>
                <a:cubicBezTo>
                  <a:pt x="555984" y="171994"/>
                  <a:pt x="580589" y="140418"/>
                  <a:pt x="618129" y="140418"/>
                </a:cubicBezTo>
                <a:cubicBezTo>
                  <a:pt x="655670" y="140418"/>
                  <a:pt x="680930" y="171994"/>
                  <a:pt x="680930" y="210638"/>
                </a:cubicBezTo>
                <a:cubicBezTo>
                  <a:pt x="680930" y="249282"/>
                  <a:pt x="656325" y="280858"/>
                  <a:pt x="618129" y="280858"/>
                </a:cubicBezTo>
                <a:cubicBezTo>
                  <a:pt x="579933" y="280858"/>
                  <a:pt x="555984" y="249282"/>
                  <a:pt x="555984" y="210638"/>
                </a:cubicBezTo>
                <a:close/>
                <a:moveTo>
                  <a:pt x="500963" y="210638"/>
                </a:moveTo>
                <a:cubicBezTo>
                  <a:pt x="500963" y="278923"/>
                  <a:pt x="555329" y="326591"/>
                  <a:pt x="618129" y="326591"/>
                </a:cubicBezTo>
                <a:cubicBezTo>
                  <a:pt x="680930" y="326591"/>
                  <a:pt x="735951" y="278923"/>
                  <a:pt x="735951" y="210638"/>
                </a:cubicBezTo>
                <a:cubicBezTo>
                  <a:pt x="735951" y="142354"/>
                  <a:pt x="681585" y="94685"/>
                  <a:pt x="618129" y="94685"/>
                </a:cubicBezTo>
                <a:cubicBezTo>
                  <a:pt x="554673" y="94685"/>
                  <a:pt x="500963" y="142354"/>
                  <a:pt x="500963" y="210638"/>
                </a:cubicBezTo>
                <a:close/>
                <a:moveTo>
                  <a:pt x="166288" y="145572"/>
                </a:moveTo>
                <a:lnTo>
                  <a:pt x="224544" y="322090"/>
                </a:lnTo>
                <a:lnTo>
                  <a:pt x="289923" y="322090"/>
                </a:lnTo>
                <a:lnTo>
                  <a:pt x="332642" y="155880"/>
                </a:lnTo>
                <a:lnTo>
                  <a:pt x="374728" y="322090"/>
                </a:lnTo>
                <a:lnTo>
                  <a:pt x="438162" y="322090"/>
                </a:lnTo>
                <a:lnTo>
                  <a:pt x="511954" y="99187"/>
                </a:lnTo>
                <a:lnTo>
                  <a:pt x="455643" y="99187"/>
                </a:lnTo>
                <a:lnTo>
                  <a:pt x="406456" y="267984"/>
                </a:lnTo>
                <a:lnTo>
                  <a:pt x="366971" y="99187"/>
                </a:lnTo>
                <a:lnTo>
                  <a:pt x="297702" y="99187"/>
                </a:lnTo>
                <a:lnTo>
                  <a:pt x="258217" y="267984"/>
                </a:lnTo>
                <a:lnTo>
                  <a:pt x="209029" y="99187"/>
                </a:lnTo>
                <a:lnTo>
                  <a:pt x="124290" y="99187"/>
                </a:lnTo>
                <a:lnTo>
                  <a:pt x="148239" y="39927"/>
                </a:lnTo>
                <a:lnTo>
                  <a:pt x="100975" y="21246"/>
                </a:lnTo>
                <a:lnTo>
                  <a:pt x="70558" y="99208"/>
                </a:lnTo>
                <a:lnTo>
                  <a:pt x="0" y="99208"/>
                </a:lnTo>
                <a:lnTo>
                  <a:pt x="0" y="145594"/>
                </a:lnTo>
                <a:lnTo>
                  <a:pt x="53077" y="145594"/>
                </a:lnTo>
                <a:lnTo>
                  <a:pt x="40775" y="175865"/>
                </a:lnTo>
                <a:cubicBezTo>
                  <a:pt x="29128" y="204854"/>
                  <a:pt x="23293" y="229340"/>
                  <a:pt x="23293" y="248021"/>
                </a:cubicBezTo>
                <a:cubicBezTo>
                  <a:pt x="23293" y="295059"/>
                  <a:pt x="57600" y="326613"/>
                  <a:pt x="106154" y="326613"/>
                </a:cubicBezTo>
                <a:cubicBezTo>
                  <a:pt x="123635" y="326613"/>
                  <a:pt x="146294" y="321459"/>
                  <a:pt x="161831" y="313087"/>
                </a:cubicBezTo>
                <a:lnTo>
                  <a:pt x="148895" y="271855"/>
                </a:lnTo>
                <a:cubicBezTo>
                  <a:pt x="141137" y="275726"/>
                  <a:pt x="124290" y="281511"/>
                  <a:pt x="112643" y="281511"/>
                </a:cubicBezTo>
                <a:cubicBezTo>
                  <a:pt x="92584" y="281511"/>
                  <a:pt x="76392" y="269267"/>
                  <a:pt x="76392" y="244780"/>
                </a:cubicBezTo>
                <a:cubicBezTo>
                  <a:pt x="76392" y="228666"/>
                  <a:pt x="80282" y="212574"/>
                  <a:pt x="87405" y="193893"/>
                </a:cubicBezTo>
                <a:lnTo>
                  <a:pt x="106175" y="145572"/>
                </a:lnTo>
                <a:lnTo>
                  <a:pt x="166288" y="145572"/>
                </a:lnTo>
                <a:close/>
              </a:path>
            </a:pathLst>
          </a:custGeom>
          <a:solidFill>
            <a:schemeClr val="bg1"/>
          </a:solidFill>
          <a:ln w="2183" cap="flat">
            <a:noFill/>
            <a:prstDash val="solid"/>
            <a:miter/>
          </a:ln>
        </p:spPr>
        <p:txBody>
          <a:bodyPr rtlCol="0" anchor="ctr"/>
          <a:lstStyle/>
          <a:p>
            <a:endParaRPr lang="da-DK" b="0" i="0" dirty="0">
              <a:latin typeface="Franklin Gothic Book" panose="020B0503020102020204" pitchFamily="34" charset="0"/>
            </a:endParaRPr>
          </a:p>
        </p:txBody>
      </p:sp>
      <p:sp>
        <p:nvSpPr>
          <p:cNvPr id="3" name="Title 1">
            <a:extLst>
              <a:ext uri="{FF2B5EF4-FFF2-40B4-BE49-F238E27FC236}">
                <a16:creationId xmlns:a16="http://schemas.microsoft.com/office/drawing/2014/main" id="{B0F39557-08A6-3EE0-A827-8C6FBF250C97}"/>
              </a:ext>
            </a:extLst>
          </p:cNvPr>
          <p:cNvSpPr>
            <a:spLocks noGrp="1"/>
          </p:cNvSpPr>
          <p:nvPr>
            <p:ph type="ctrTitle" hasCustomPrompt="1"/>
          </p:nvPr>
        </p:nvSpPr>
        <p:spPr>
          <a:xfrm>
            <a:off x="1524000" y="1484313"/>
            <a:ext cx="7272338" cy="3384549"/>
          </a:xfrm>
          <a:prstGeom prst="rect">
            <a:avLst/>
          </a:prstGeom>
        </p:spPr>
        <p:txBody>
          <a:bodyPr anchor="b" anchorCtr="0">
            <a:noAutofit/>
          </a:bodyPr>
          <a:lstStyle>
            <a:lvl1pPr algn="l">
              <a:lnSpc>
                <a:spcPts val="6000"/>
              </a:lnSpc>
              <a:defRPr sz="5000">
                <a:solidFill>
                  <a:schemeClr val="bg1"/>
                </a:solidFill>
              </a:defRPr>
            </a:lvl1pPr>
          </a:lstStyle>
          <a:p>
            <a:r>
              <a:rPr lang="en-GB" dirty="0"/>
              <a:t>Click to edit title</a:t>
            </a:r>
            <a:endParaRPr lang="da-DK" dirty="0"/>
          </a:p>
        </p:txBody>
      </p:sp>
      <p:sp>
        <p:nvSpPr>
          <p:cNvPr id="4" name="Text Placeholder 3">
            <a:extLst>
              <a:ext uri="{FF2B5EF4-FFF2-40B4-BE49-F238E27FC236}">
                <a16:creationId xmlns:a16="http://schemas.microsoft.com/office/drawing/2014/main" id="{97C6A897-0BF1-34D2-1858-EF5B30EA30C9}"/>
              </a:ext>
            </a:extLst>
          </p:cNvPr>
          <p:cNvSpPr>
            <a:spLocks noGrp="1"/>
          </p:cNvSpPr>
          <p:nvPr>
            <p:ph type="body" sz="quarter" idx="10" hasCustomPrompt="1"/>
          </p:nvPr>
        </p:nvSpPr>
        <p:spPr>
          <a:xfrm>
            <a:off x="1524000" y="5013325"/>
            <a:ext cx="7199314" cy="863600"/>
          </a:xfrm>
        </p:spPr>
        <p:txBody>
          <a:bodyPr/>
          <a:lstStyle>
            <a:lvl1pPr marL="0" indent="0">
              <a:buNone/>
              <a:defRPr sz="2000">
                <a:solidFill>
                  <a:schemeClr val="bg1"/>
                </a:solidFill>
              </a:defRPr>
            </a:lvl1pPr>
          </a:lstStyle>
          <a:p>
            <a:pPr lvl="0"/>
            <a:r>
              <a:rPr lang="en-NO" dirty="0"/>
              <a:t>Click to add subtitle</a:t>
            </a:r>
          </a:p>
        </p:txBody>
      </p:sp>
    </p:spTree>
    <p:extLst>
      <p:ext uri="{BB962C8B-B14F-4D97-AF65-F5344CB8AC3E}">
        <p14:creationId xmlns:p14="http://schemas.microsoft.com/office/powerpoint/2010/main" val="1494588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08 A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Pladsholder til tekst 5">
            <a:extLst>
              <a:ext uri="{FF2B5EF4-FFF2-40B4-BE49-F238E27FC236}">
                <a16:creationId xmlns:a16="http://schemas.microsoft.com/office/drawing/2014/main" id="{2C88D07F-BB0B-BD18-2781-257CE1DDC196}"/>
              </a:ext>
            </a:extLst>
          </p:cNvPr>
          <p:cNvSpPr>
            <a:spLocks noGrp="1"/>
          </p:cNvSpPr>
          <p:nvPr>
            <p:ph type="body" sz="quarter" idx="11" hasCustomPrompt="1"/>
          </p:nvPr>
        </p:nvSpPr>
        <p:spPr>
          <a:xfrm>
            <a:off x="6203952" y="1484313"/>
            <a:ext cx="5400675" cy="4392611"/>
          </a:xfrm>
        </p:spPr>
        <p:txBody>
          <a:bodyPr/>
          <a:lstStyle>
            <a:lvl1pPr marL="342900" indent="-342900">
              <a:buFont typeface="+mj-lt"/>
              <a:buAutoNum type="arabicPeriod"/>
              <a:defRPr/>
            </a:lvl1pPr>
          </a:lstStyle>
          <a:p>
            <a:pPr lvl="0"/>
            <a:r>
              <a:rPr lang="da-DK" dirty="0" err="1"/>
              <a:t>Click</a:t>
            </a:r>
            <a:r>
              <a:rPr lang="da-DK" dirty="0"/>
              <a:t> to </a:t>
            </a:r>
            <a:r>
              <a:rPr lang="da-DK" dirty="0" err="1"/>
              <a:t>add</a:t>
            </a:r>
            <a:r>
              <a:rPr lang="da-DK" dirty="0"/>
              <a:t> agenda item</a:t>
            </a:r>
          </a:p>
        </p:txBody>
      </p:sp>
      <p:sp>
        <p:nvSpPr>
          <p:cNvPr id="4" name="Text Placeholder 3">
            <a:extLst>
              <a:ext uri="{FF2B5EF4-FFF2-40B4-BE49-F238E27FC236}">
                <a16:creationId xmlns:a16="http://schemas.microsoft.com/office/drawing/2014/main" id="{F5CDBEE1-9EF8-FE58-6C8B-88D76503F86C}"/>
              </a:ext>
            </a:extLst>
          </p:cNvPr>
          <p:cNvSpPr>
            <a:spLocks noGrp="1"/>
          </p:cNvSpPr>
          <p:nvPr>
            <p:ph type="body" sz="quarter" idx="12" hasCustomPrompt="1"/>
          </p:nvPr>
        </p:nvSpPr>
        <p:spPr>
          <a:xfrm>
            <a:off x="587373" y="4663757"/>
            <a:ext cx="4459446" cy="1213168"/>
          </a:xfrm>
        </p:spPr>
        <p:txBody>
          <a:bodyPr/>
          <a:lstStyle>
            <a:lvl1pPr marL="0" indent="0">
              <a:buNone/>
              <a:defRPr sz="2000"/>
            </a:lvl1pPr>
            <a:lvl2pPr marL="453600" indent="0">
              <a:buNone/>
              <a:defRPr/>
            </a:lvl2pPr>
          </a:lstStyle>
          <a:p>
            <a:pPr lvl="0"/>
            <a:r>
              <a:rPr lang="en-GB" dirty="0"/>
              <a:t>Click to add topic or subtitle</a:t>
            </a:r>
          </a:p>
        </p:txBody>
      </p:sp>
      <p:pic>
        <p:nvPicPr>
          <p:cNvPr id="5" name="Grafik 2">
            <a:extLst>
              <a:ext uri="{FF2B5EF4-FFF2-40B4-BE49-F238E27FC236}">
                <a16:creationId xmlns:a16="http://schemas.microsoft.com/office/drawing/2014/main" id="{7B56D69A-A8BA-C2FD-9957-B6767663180B}"/>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7375" y="481330"/>
            <a:ext cx="1440000" cy="411012"/>
          </a:xfrm>
          <a:prstGeom prst="rect">
            <a:avLst/>
          </a:prstGeom>
        </p:spPr>
      </p:pic>
      <p:sp>
        <p:nvSpPr>
          <p:cNvPr id="6" name="Title 1">
            <a:extLst>
              <a:ext uri="{FF2B5EF4-FFF2-40B4-BE49-F238E27FC236}">
                <a16:creationId xmlns:a16="http://schemas.microsoft.com/office/drawing/2014/main" id="{40629A1B-AF3D-A547-0C4C-E418F94B7F22}"/>
              </a:ext>
            </a:extLst>
          </p:cNvPr>
          <p:cNvSpPr>
            <a:spLocks noGrp="1"/>
          </p:cNvSpPr>
          <p:nvPr>
            <p:ph type="ctrTitle" hasCustomPrompt="1"/>
          </p:nvPr>
        </p:nvSpPr>
        <p:spPr>
          <a:xfrm>
            <a:off x="587373" y="1484313"/>
            <a:ext cx="4459446" cy="2881312"/>
          </a:xfrm>
          <a:prstGeom prst="rect">
            <a:avLst/>
          </a:prstGeom>
        </p:spPr>
        <p:txBody>
          <a:bodyPr anchor="b" anchorCtr="0">
            <a:noAutofit/>
          </a:bodyPr>
          <a:lstStyle>
            <a:lvl1pPr algn="l">
              <a:lnSpc>
                <a:spcPts val="6000"/>
              </a:lnSpc>
              <a:defRPr sz="5000">
                <a:solidFill>
                  <a:schemeClr val="tx1"/>
                </a:solidFill>
              </a:defRPr>
            </a:lvl1pPr>
          </a:lstStyle>
          <a:p>
            <a:r>
              <a:rPr lang="en-GB" dirty="0"/>
              <a:t>Click to edit agenda title</a:t>
            </a:r>
            <a:endParaRPr lang="da-DK" dirty="0"/>
          </a:p>
        </p:txBody>
      </p:sp>
    </p:spTree>
    <p:extLst>
      <p:ext uri="{BB962C8B-B14F-4D97-AF65-F5344CB8AC3E}">
        <p14:creationId xmlns:p14="http://schemas.microsoft.com/office/powerpoint/2010/main" val="3920059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09 Agenda,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Pladsholder til tekst 5">
            <a:extLst>
              <a:ext uri="{FF2B5EF4-FFF2-40B4-BE49-F238E27FC236}">
                <a16:creationId xmlns:a16="http://schemas.microsoft.com/office/drawing/2014/main" id="{2C88D07F-BB0B-BD18-2781-257CE1DDC196}"/>
              </a:ext>
            </a:extLst>
          </p:cNvPr>
          <p:cNvSpPr>
            <a:spLocks noGrp="1"/>
          </p:cNvSpPr>
          <p:nvPr>
            <p:ph type="body" sz="quarter" idx="11" hasCustomPrompt="1"/>
          </p:nvPr>
        </p:nvSpPr>
        <p:spPr>
          <a:xfrm>
            <a:off x="6203952" y="1484313"/>
            <a:ext cx="5400675" cy="4392611"/>
          </a:xfrm>
        </p:spPr>
        <p:txBody>
          <a:bodyPr/>
          <a:lstStyle>
            <a:lvl1pPr marL="342900" indent="-342900">
              <a:buClr>
                <a:schemeClr val="bg1"/>
              </a:buClr>
              <a:buFont typeface="+mj-lt"/>
              <a:buAutoNum type="arabicPeriod"/>
              <a:defRPr>
                <a:solidFill>
                  <a:schemeClr val="bg1"/>
                </a:solidFill>
              </a:defRPr>
            </a:lvl1pPr>
          </a:lstStyle>
          <a:p>
            <a:pPr lvl="0"/>
            <a:r>
              <a:rPr lang="da-DK" dirty="0" err="1"/>
              <a:t>Click</a:t>
            </a:r>
            <a:r>
              <a:rPr lang="da-DK" dirty="0"/>
              <a:t> to </a:t>
            </a:r>
            <a:r>
              <a:rPr lang="da-DK" dirty="0" err="1"/>
              <a:t>add</a:t>
            </a:r>
            <a:r>
              <a:rPr lang="da-DK" dirty="0"/>
              <a:t> agenda item</a:t>
            </a:r>
          </a:p>
        </p:txBody>
      </p:sp>
      <p:pic>
        <p:nvPicPr>
          <p:cNvPr id="4" name="Grafik 2">
            <a:extLst>
              <a:ext uri="{FF2B5EF4-FFF2-40B4-BE49-F238E27FC236}">
                <a16:creationId xmlns:a16="http://schemas.microsoft.com/office/drawing/2014/main" id="{D5594DD3-BDFC-EBF2-C0F3-75CC93FC69E9}"/>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7375" y="481330"/>
            <a:ext cx="1440000" cy="411012"/>
          </a:xfrm>
          <a:prstGeom prst="rect">
            <a:avLst/>
          </a:prstGeom>
        </p:spPr>
      </p:pic>
      <p:sp>
        <p:nvSpPr>
          <p:cNvPr id="8" name="Text Placeholder 3">
            <a:extLst>
              <a:ext uri="{FF2B5EF4-FFF2-40B4-BE49-F238E27FC236}">
                <a16:creationId xmlns:a16="http://schemas.microsoft.com/office/drawing/2014/main" id="{4A916331-3C49-3E5A-C780-8AA4F9C92480}"/>
              </a:ext>
            </a:extLst>
          </p:cNvPr>
          <p:cNvSpPr>
            <a:spLocks noGrp="1"/>
          </p:cNvSpPr>
          <p:nvPr>
            <p:ph type="body" sz="quarter" idx="12" hasCustomPrompt="1"/>
          </p:nvPr>
        </p:nvSpPr>
        <p:spPr>
          <a:xfrm>
            <a:off x="587373" y="4663757"/>
            <a:ext cx="4459446" cy="1213168"/>
          </a:xfrm>
        </p:spPr>
        <p:txBody>
          <a:bodyPr/>
          <a:lstStyle>
            <a:lvl1pPr marL="0" indent="0">
              <a:buNone/>
              <a:defRPr sz="2000">
                <a:solidFill>
                  <a:schemeClr val="bg1"/>
                </a:solidFill>
              </a:defRPr>
            </a:lvl1pPr>
            <a:lvl2pPr marL="453600" indent="0">
              <a:buNone/>
              <a:defRPr/>
            </a:lvl2pPr>
          </a:lstStyle>
          <a:p>
            <a:pPr lvl="0"/>
            <a:r>
              <a:rPr lang="en-GB" dirty="0"/>
              <a:t>Click to add topic or subtitle</a:t>
            </a:r>
          </a:p>
        </p:txBody>
      </p:sp>
      <p:sp>
        <p:nvSpPr>
          <p:cNvPr id="2" name="Title 1">
            <a:extLst>
              <a:ext uri="{FF2B5EF4-FFF2-40B4-BE49-F238E27FC236}">
                <a16:creationId xmlns:a16="http://schemas.microsoft.com/office/drawing/2014/main" id="{A665B476-B4B8-5831-20A9-97233E2DADAC}"/>
              </a:ext>
            </a:extLst>
          </p:cNvPr>
          <p:cNvSpPr>
            <a:spLocks noGrp="1"/>
          </p:cNvSpPr>
          <p:nvPr>
            <p:ph type="ctrTitle" hasCustomPrompt="1"/>
          </p:nvPr>
        </p:nvSpPr>
        <p:spPr>
          <a:xfrm>
            <a:off x="587373" y="1484313"/>
            <a:ext cx="4459446" cy="2881312"/>
          </a:xfrm>
          <a:prstGeom prst="rect">
            <a:avLst/>
          </a:prstGeom>
        </p:spPr>
        <p:txBody>
          <a:bodyPr anchor="b" anchorCtr="0">
            <a:noAutofit/>
          </a:bodyPr>
          <a:lstStyle>
            <a:lvl1pPr algn="l">
              <a:lnSpc>
                <a:spcPts val="6000"/>
              </a:lnSpc>
              <a:defRPr sz="5000">
                <a:solidFill>
                  <a:schemeClr val="bg1"/>
                </a:solidFill>
              </a:defRPr>
            </a:lvl1pPr>
          </a:lstStyle>
          <a:p>
            <a:r>
              <a:rPr lang="en-GB" dirty="0"/>
              <a:t>Click to edit agenda title</a:t>
            </a:r>
            <a:endParaRPr lang="da-DK" dirty="0"/>
          </a:p>
        </p:txBody>
      </p:sp>
    </p:spTree>
    <p:extLst>
      <p:ext uri="{BB962C8B-B14F-4D97-AF65-F5344CB8AC3E}">
        <p14:creationId xmlns:p14="http://schemas.microsoft.com/office/powerpoint/2010/main" val="3807950986"/>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image" Target="../media/image2.sv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8" name="Title Placeholder 17">
            <a:extLst>
              <a:ext uri="{FF2B5EF4-FFF2-40B4-BE49-F238E27FC236}">
                <a16:creationId xmlns:a16="http://schemas.microsoft.com/office/drawing/2014/main" id="{8AF3A4FB-61C8-1D4A-8A2E-E20CD003B0BA}"/>
              </a:ext>
            </a:extLst>
          </p:cNvPr>
          <p:cNvSpPr>
            <a:spLocks noGrp="1"/>
          </p:cNvSpPr>
          <p:nvPr>
            <p:ph type="title"/>
          </p:nvPr>
        </p:nvSpPr>
        <p:spPr>
          <a:xfrm>
            <a:off x="587375" y="490992"/>
            <a:ext cx="11017250" cy="850446"/>
          </a:xfrm>
          <a:prstGeom prst="rect">
            <a:avLst/>
          </a:prstGeom>
        </p:spPr>
        <p:txBody>
          <a:bodyPr vert="horz" lIns="0" tIns="0" rIns="0" bIns="0" rtlCol="0" anchor="t" anchorCtr="0">
            <a:noAutofit/>
          </a:bodyPr>
          <a:lstStyle/>
          <a:p>
            <a:r>
              <a:rPr lang="en-GB" dirty="0"/>
              <a:t>Click to edit title </a:t>
            </a:r>
            <a:endParaRPr lang="da-DK" dirty="0"/>
          </a:p>
        </p:txBody>
      </p:sp>
      <p:pic>
        <p:nvPicPr>
          <p:cNvPr id="6" name="Grafik 5">
            <a:extLst>
              <a:ext uri="{FF2B5EF4-FFF2-40B4-BE49-F238E27FC236}">
                <a16:creationId xmlns:a16="http://schemas.microsoft.com/office/drawing/2014/main" id="{13387BB8-1BCE-832B-D7BE-9BFD3108B98D}"/>
              </a:ext>
            </a:extLst>
          </p:cNvPr>
          <p:cNvPicPr>
            <a:picLocks noChangeAspect="1"/>
          </p:cNvPicPr>
          <p:nvPr userDrawn="1"/>
        </p:nvPicPr>
        <p:blipFill>
          <a:blip r:embed="rId71" cstate="email">
            <a:extLst>
              <a:ext uri="{28A0092B-C50C-407E-A947-70E740481C1C}">
                <a14:useLocalDpi xmlns:a14="http://schemas.microsoft.com/office/drawing/2010/main"/>
              </a:ext>
              <a:ext uri="{96DAC541-7B7A-43D3-8B79-37D633B846F1}">
                <asvg:svgBlip xmlns:asvg="http://schemas.microsoft.com/office/drawing/2016/SVG/main" r:embed="rId72"/>
              </a:ext>
            </a:extLst>
          </a:blip>
          <a:stretch>
            <a:fillRect/>
          </a:stretch>
        </p:blipFill>
        <p:spPr>
          <a:xfrm>
            <a:off x="10427063" y="6120188"/>
            <a:ext cx="1177200" cy="336002"/>
          </a:xfrm>
          <a:prstGeom prst="rect">
            <a:avLst/>
          </a:prstGeom>
        </p:spPr>
      </p:pic>
      <p:sp>
        <p:nvSpPr>
          <p:cNvPr id="10" name="Pladsholder til tekst 9">
            <a:extLst>
              <a:ext uri="{FF2B5EF4-FFF2-40B4-BE49-F238E27FC236}">
                <a16:creationId xmlns:a16="http://schemas.microsoft.com/office/drawing/2014/main" id="{14DD2B0D-22D4-A4A6-9394-8A0BA845253B}"/>
              </a:ext>
            </a:extLst>
          </p:cNvPr>
          <p:cNvSpPr>
            <a:spLocks noGrp="1"/>
          </p:cNvSpPr>
          <p:nvPr>
            <p:ph type="body" idx="1"/>
          </p:nvPr>
        </p:nvSpPr>
        <p:spPr>
          <a:xfrm>
            <a:off x="587375" y="1989138"/>
            <a:ext cx="11016888" cy="3887788"/>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dirty="0"/>
          </a:p>
        </p:txBody>
      </p:sp>
    </p:spTree>
    <p:extLst>
      <p:ext uri="{BB962C8B-B14F-4D97-AF65-F5344CB8AC3E}">
        <p14:creationId xmlns:p14="http://schemas.microsoft.com/office/powerpoint/2010/main" val="2013684783"/>
      </p:ext>
    </p:extLst>
  </p:cSld>
  <p:clrMap bg1="lt1" tx1="dk1" bg2="lt2" tx2="dk2" accent1="accent1" accent2="accent2" accent3="accent3" accent4="accent4" accent5="accent5" accent6="accent6" hlink="hlink" folHlink="folHlink"/>
  <p:sldLayoutIdLst>
    <p:sldLayoutId id="2147483681" r:id="rId1"/>
    <p:sldLayoutId id="2147483686" r:id="rId2"/>
    <p:sldLayoutId id="2147483687" r:id="rId3"/>
    <p:sldLayoutId id="2147483719" r:id="rId4"/>
    <p:sldLayoutId id="2147483847" r:id="rId5"/>
    <p:sldLayoutId id="2147483688" r:id="rId6"/>
    <p:sldLayoutId id="2147483825" r:id="rId7"/>
    <p:sldLayoutId id="2147483853" r:id="rId8"/>
    <p:sldLayoutId id="2147483855" r:id="rId9"/>
    <p:sldLayoutId id="2147483848" r:id="rId10"/>
    <p:sldLayoutId id="2147483866" r:id="rId11"/>
    <p:sldLayoutId id="2147483863" r:id="rId12"/>
    <p:sldLayoutId id="2147483868" r:id="rId13"/>
    <p:sldLayoutId id="2147483650" r:id="rId14"/>
    <p:sldLayoutId id="2147483870" r:id="rId15"/>
    <p:sldLayoutId id="2147483741" r:id="rId16"/>
    <p:sldLayoutId id="2147483872" r:id="rId17"/>
    <p:sldLayoutId id="2147483652" r:id="rId18"/>
    <p:sldLayoutId id="2147483874" r:id="rId19"/>
    <p:sldLayoutId id="2147483762" r:id="rId20"/>
    <p:sldLayoutId id="2147483876" r:id="rId21"/>
    <p:sldLayoutId id="2147483828" r:id="rId22"/>
    <p:sldLayoutId id="2147483878" r:id="rId23"/>
    <p:sldLayoutId id="2147483829" r:id="rId24"/>
    <p:sldLayoutId id="2147483880" r:id="rId25"/>
    <p:sldLayoutId id="2147483856" r:id="rId26"/>
    <p:sldLayoutId id="2147483882" r:id="rId27"/>
    <p:sldLayoutId id="2147483857" r:id="rId28"/>
    <p:sldLayoutId id="2147483883" r:id="rId29"/>
    <p:sldLayoutId id="2147483858" r:id="rId30"/>
    <p:sldLayoutId id="2147483884" r:id="rId31"/>
    <p:sldLayoutId id="2147483864" r:id="rId32"/>
    <p:sldLayoutId id="2147483885" r:id="rId33"/>
    <p:sldLayoutId id="2147483665" r:id="rId34"/>
    <p:sldLayoutId id="2147483769" r:id="rId35"/>
    <p:sldLayoutId id="2147483693" r:id="rId36"/>
    <p:sldLayoutId id="2147483776" r:id="rId37"/>
    <p:sldLayoutId id="2147483832" r:id="rId38"/>
    <p:sldLayoutId id="2147483830" r:id="rId39"/>
    <p:sldLayoutId id="2147483834" r:id="rId40"/>
    <p:sldLayoutId id="2147483833" r:id="rId41"/>
    <p:sldLayoutId id="2147483835" r:id="rId42"/>
    <p:sldLayoutId id="2147483837" r:id="rId43"/>
    <p:sldLayoutId id="2147483838" r:id="rId44"/>
    <p:sldLayoutId id="2147483840" r:id="rId45"/>
    <p:sldLayoutId id="2147483841" r:id="rId46"/>
    <p:sldLayoutId id="2147483842" r:id="rId47"/>
    <p:sldLayoutId id="2147483691" r:id="rId48"/>
    <p:sldLayoutId id="2147483692" r:id="rId49"/>
    <p:sldLayoutId id="2147483826" r:id="rId50"/>
    <p:sldLayoutId id="2147483827" r:id="rId51"/>
    <p:sldLayoutId id="2147483843" r:id="rId52"/>
    <p:sldLayoutId id="2147483861" r:id="rId53"/>
    <p:sldLayoutId id="2147483705" r:id="rId54"/>
    <p:sldLayoutId id="2147483862" r:id="rId55"/>
    <p:sldLayoutId id="2147483697" r:id="rId56"/>
    <p:sldLayoutId id="2147483698" r:id="rId57"/>
    <p:sldLayoutId id="2147483726" r:id="rId58"/>
    <p:sldLayoutId id="2147483727" r:id="rId59"/>
    <p:sldLayoutId id="2147483728" r:id="rId60"/>
    <p:sldLayoutId id="2147483729" r:id="rId61"/>
    <p:sldLayoutId id="2147483730" r:id="rId62"/>
    <p:sldLayoutId id="2147483731" r:id="rId63"/>
    <p:sldLayoutId id="2147483850" r:id="rId64"/>
    <p:sldLayoutId id="2147483849" r:id="rId65"/>
    <p:sldLayoutId id="2147483865" r:id="rId66"/>
    <p:sldLayoutId id="2147483846" r:id="rId67"/>
    <p:sldLayoutId id="2147483860" r:id="rId68"/>
    <p:sldLayoutId id="2147483859" r:id="rId69"/>
  </p:sldLayoutIdLst>
  <p:hf hdr="0" dt="0"/>
  <p:txStyles>
    <p:titleStyle>
      <a:lvl1pPr algn="l" defTabSz="914400" rtl="0" eaLnBrk="1" latinLnBrk="0" hangingPunct="1">
        <a:lnSpc>
          <a:spcPts val="4320"/>
        </a:lnSpc>
        <a:spcBef>
          <a:spcPct val="0"/>
        </a:spcBef>
        <a:buNone/>
        <a:defRPr sz="3600" b="0" i="0" kern="1200">
          <a:solidFill>
            <a:srgbClr val="171717"/>
          </a:solidFill>
          <a:latin typeface="Bookman Old Style" panose="02050604050505020204" pitchFamily="18" charset="0"/>
          <a:ea typeface="+mj-ea"/>
          <a:cs typeface="+mj-cs"/>
        </a:defRPr>
      </a:lvl1pPr>
    </p:titleStyle>
    <p:body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60" userDrawn="1">
          <p15:clr>
            <a:srgbClr val="F26B43"/>
          </p15:clr>
        </p15:guide>
        <p15:guide id="3" pos="370" userDrawn="1">
          <p15:clr>
            <a:srgbClr val="F26B43"/>
          </p15:clr>
        </p15:guide>
        <p15:guide id="4" pos="3908" userDrawn="1">
          <p15:clr>
            <a:srgbClr val="F26B43"/>
          </p15:clr>
        </p15:guide>
        <p15:guide id="5" pos="1413" userDrawn="1">
          <p15:clr>
            <a:srgbClr val="F26B43"/>
          </p15:clr>
        </p15:guide>
        <p15:guide id="6" pos="824" userDrawn="1">
          <p15:clr>
            <a:srgbClr val="F26B43"/>
          </p15:clr>
        </p15:guide>
        <p15:guide id="7" pos="2116" userDrawn="1">
          <p15:clr>
            <a:srgbClr val="F26B43"/>
          </p15:clr>
        </p15:guide>
        <p15:guide id="8" pos="2729" userDrawn="1">
          <p15:clr>
            <a:srgbClr val="F26B43"/>
          </p15:clr>
        </p15:guide>
        <p15:guide id="9" pos="2593" userDrawn="1">
          <p15:clr>
            <a:srgbClr val="F26B43"/>
          </p15:clr>
        </p15:guide>
        <p15:guide id="10" pos="3182" userDrawn="1">
          <p15:clr>
            <a:srgbClr val="F26B43"/>
          </p15:clr>
        </p15:guide>
        <p15:guide id="11" pos="3296" userDrawn="1">
          <p15:clr>
            <a:srgbClr val="F26B43"/>
          </p15:clr>
        </p15:guide>
        <p15:guide id="12" pos="3772" userDrawn="1">
          <p15:clr>
            <a:srgbClr val="F26B43"/>
          </p15:clr>
        </p15:guide>
        <p15:guide id="13" pos="4362" userDrawn="1">
          <p15:clr>
            <a:srgbClr val="F26B43"/>
          </p15:clr>
        </p15:guide>
        <p15:guide id="14" pos="4498" userDrawn="1">
          <p15:clr>
            <a:srgbClr val="F26B43"/>
          </p15:clr>
        </p15:guide>
        <p15:guide id="15" pos="4951" userDrawn="1">
          <p15:clr>
            <a:srgbClr val="F26B43"/>
          </p15:clr>
        </p15:guide>
        <p15:guide id="16" pos="5677" userDrawn="1">
          <p15:clr>
            <a:srgbClr val="F26B43"/>
          </p15:clr>
        </p15:guide>
        <p15:guide id="17" pos="5087" userDrawn="1">
          <p15:clr>
            <a:srgbClr val="F26B43"/>
          </p15:clr>
        </p15:guide>
        <p15:guide id="18" pos="5541" userDrawn="1">
          <p15:clr>
            <a:srgbClr val="F26B43"/>
          </p15:clr>
        </p15:guide>
        <p15:guide id="19" pos="6267" userDrawn="1">
          <p15:clr>
            <a:srgbClr val="F26B43"/>
          </p15:clr>
        </p15:guide>
        <p15:guide id="20" pos="6131" userDrawn="1">
          <p15:clr>
            <a:srgbClr val="F26B43"/>
          </p15:clr>
        </p15:guide>
        <p15:guide id="21" pos="6856" userDrawn="1">
          <p15:clr>
            <a:srgbClr val="F26B43"/>
          </p15:clr>
        </p15:guide>
        <p15:guide id="22" pos="6720" userDrawn="1">
          <p15:clr>
            <a:srgbClr val="F26B43"/>
          </p15:clr>
        </p15:guide>
        <p15:guide id="23" pos="7310" userDrawn="1">
          <p15:clr>
            <a:srgbClr val="F26B43"/>
          </p15:clr>
        </p15:guide>
        <p15:guide id="24" pos="1549" userDrawn="1">
          <p15:clr>
            <a:srgbClr val="F26B43"/>
          </p15:clr>
        </p15:guide>
        <p15:guide id="25" pos="2003" userDrawn="1">
          <p15:clr>
            <a:srgbClr val="F26B43"/>
          </p15:clr>
        </p15:guide>
        <p15:guide id="26" orient="horz" pos="300" userDrawn="1">
          <p15:clr>
            <a:srgbClr val="F26B43"/>
          </p15:clr>
        </p15:guide>
        <p15:guide id="27" orient="horz" pos="4020" userDrawn="1">
          <p15:clr>
            <a:srgbClr val="F26B43"/>
          </p15:clr>
        </p15:guide>
        <p15:guide id="35" orient="horz" pos="3793" userDrawn="1">
          <p15:clr>
            <a:srgbClr val="F26B43"/>
          </p15:clr>
        </p15:guide>
        <p15:guide id="39" orient="horz" pos="3702" userDrawn="1">
          <p15:clr>
            <a:srgbClr val="F26B43"/>
          </p15:clr>
        </p15:guide>
        <p15:guide id="40" orient="horz" pos="3158" userDrawn="1">
          <p15:clr>
            <a:srgbClr val="F26B43"/>
          </p15:clr>
        </p15:guide>
        <p15:guide id="41" orient="horz" pos="618" userDrawn="1">
          <p15:clr>
            <a:srgbClr val="F26B43"/>
          </p15:clr>
        </p15:guide>
        <p15:guide id="42" orient="horz" pos="1162" userDrawn="1">
          <p15:clr>
            <a:srgbClr val="F26B43"/>
          </p15:clr>
        </p15:guide>
        <p15:guide id="43" orient="horz" pos="3067" userDrawn="1">
          <p15:clr>
            <a:srgbClr val="F26B43"/>
          </p15:clr>
        </p15:guide>
        <p15:guide id="44" orient="horz" pos="2840" userDrawn="1">
          <p15:clr>
            <a:srgbClr val="F26B43"/>
          </p15:clr>
        </p15:guide>
        <p15:guide id="46" orient="horz" pos="1253" userDrawn="1">
          <p15:clr>
            <a:srgbClr val="F26B43"/>
          </p15:clr>
        </p15:guide>
        <p15:guide id="47" orient="horz" pos="2750" userDrawn="1">
          <p15:clr>
            <a:srgbClr val="F26B43"/>
          </p15:clr>
        </p15:guide>
        <p15:guide id="48" orient="horz" pos="1480" userDrawn="1">
          <p15:clr>
            <a:srgbClr val="F26B43"/>
          </p15:clr>
        </p15:guide>
        <p15:guide id="49" orient="horz" pos="2523" userDrawn="1">
          <p15:clr>
            <a:srgbClr val="F26B43"/>
          </p15:clr>
        </p15:guide>
        <p15:guide id="50" orient="horz" pos="1570" userDrawn="1">
          <p15:clr>
            <a:srgbClr val="F26B43"/>
          </p15:clr>
        </p15:guide>
        <p15:guide id="51" orient="horz" pos="2432" userDrawn="1">
          <p15:clr>
            <a:srgbClr val="F26B43"/>
          </p15:clr>
        </p15:guide>
        <p15:guide id="52" orient="horz" pos="1797" userDrawn="1">
          <p15:clr>
            <a:srgbClr val="F26B43"/>
          </p15:clr>
        </p15:guide>
        <p15:guide id="53" orient="horz" pos="1888" userDrawn="1">
          <p15:clr>
            <a:srgbClr val="F26B43"/>
          </p15:clr>
        </p15:guide>
        <p15:guide id="54" orient="horz" pos="2205" userDrawn="1">
          <p15:clr>
            <a:srgbClr val="F26B43"/>
          </p15:clr>
        </p15:guide>
        <p15:guide id="55" orient="horz" pos="2115" userDrawn="1">
          <p15:clr>
            <a:srgbClr val="F26B43"/>
          </p15:clr>
        </p15:guide>
        <p15:guide id="56" orient="horz" pos="3385" userDrawn="1">
          <p15:clr>
            <a:srgbClr val="F26B43"/>
          </p15:clr>
        </p15:guide>
        <p15:guide id="57" orient="horz" pos="3475" userDrawn="1">
          <p15:clr>
            <a:srgbClr val="F26B43"/>
          </p15:clr>
        </p15:guide>
        <p15:guide id="58" orient="horz" pos="935" userDrawn="1">
          <p15:clr>
            <a:srgbClr val="F26B43"/>
          </p15:clr>
        </p15:guide>
        <p15:guide id="59" orient="horz" pos="845" userDrawn="1">
          <p15:clr>
            <a:srgbClr val="F26B43"/>
          </p15:clr>
        </p15:guide>
        <p15:guide id="60" orient="horz" pos="52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brand.twoday.com/download-files/powerpoint-template"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85.jpg"/><Relationship Id="rId1" Type="http://schemas.openxmlformats.org/officeDocument/2006/relationships/slideLayout" Target="../slideLayouts/slideLayout10.xml"/><Relationship Id="rId4" Type="http://schemas.openxmlformats.org/officeDocument/2006/relationships/image" Target="../media/image49.sv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86.png"/><Relationship Id="rId1" Type="http://schemas.openxmlformats.org/officeDocument/2006/relationships/slideLayout" Target="../slideLayouts/slideLayout10.xml"/><Relationship Id="rId5" Type="http://schemas.openxmlformats.org/officeDocument/2006/relationships/image" Target="../media/image87.jpg"/><Relationship Id="rId4" Type="http://schemas.openxmlformats.org/officeDocument/2006/relationships/image" Target="../media/image49.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55.jpg"/><Relationship Id="rId1" Type="http://schemas.openxmlformats.org/officeDocument/2006/relationships/slideLayout" Target="../slideLayouts/slideLayout26.xml"/><Relationship Id="rId5" Type="http://schemas.openxmlformats.org/officeDocument/2006/relationships/image" Target="../media/image90.emf"/><Relationship Id="rId4" Type="http://schemas.openxmlformats.org/officeDocument/2006/relationships/image" Target="../media/image89.emf"/></Relationships>
</file>

<file path=ppt/slides/_rels/slide18.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26.jpg"/><Relationship Id="rId1" Type="http://schemas.openxmlformats.org/officeDocument/2006/relationships/slideLayout" Target="../slideLayouts/slideLayout32.xml"/><Relationship Id="rId6" Type="http://schemas.openxmlformats.org/officeDocument/2006/relationships/image" Target="../media/image94.emf"/><Relationship Id="rId5" Type="http://schemas.openxmlformats.org/officeDocument/2006/relationships/image" Target="../media/image93.emf"/><Relationship Id="rId4" Type="http://schemas.openxmlformats.org/officeDocument/2006/relationships/image" Target="../media/image92.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hyperlink" Target="https://brand.twoday.com/download-files/powerpoint-template" TargetMode="External"/><Relationship Id="rId1" Type="http://schemas.openxmlformats.org/officeDocument/2006/relationships/slideLayout" Target="../slideLayouts/slideLayout10.xml"/><Relationship Id="rId5" Type="http://schemas.openxmlformats.org/officeDocument/2006/relationships/image" Target="../media/image49.svg"/><Relationship Id="rId4" Type="http://schemas.openxmlformats.org/officeDocument/2006/relationships/image" Target="../media/image48.png"/></Relationships>
</file>

<file path=ppt/slides/_rels/slide20.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3" Type="http://schemas.openxmlformats.org/officeDocument/2006/relationships/image" Target="../media/image97.svg"/><Relationship Id="rId7" Type="http://schemas.openxmlformats.org/officeDocument/2006/relationships/image" Target="../media/image99.svg"/><Relationship Id="rId2" Type="http://schemas.openxmlformats.org/officeDocument/2006/relationships/image" Target="../media/image96.png"/><Relationship Id="rId1" Type="http://schemas.openxmlformats.org/officeDocument/2006/relationships/slideLayout" Target="../slideLayouts/slideLayout26.xml"/><Relationship Id="rId6" Type="http://schemas.openxmlformats.org/officeDocument/2006/relationships/image" Target="../media/image98.png"/><Relationship Id="rId5" Type="http://schemas.openxmlformats.org/officeDocument/2006/relationships/image" Target="../media/image81.svg"/><Relationship Id="rId4" Type="http://schemas.openxmlformats.org/officeDocument/2006/relationships/image" Target="../media/image80.png"/></Relationships>
</file>

<file path=ppt/slides/_rels/slide22.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55.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2.png"/><Relationship Id="rId7" Type="http://schemas.openxmlformats.org/officeDocument/2006/relationships/hyperlink" Target="https://www.linkedin.com/in/hannupitkanen/" TargetMode="External"/><Relationship Id="rId2" Type="http://schemas.openxmlformats.org/officeDocument/2006/relationships/hyperlink" Target="mailto:hannu.jarvinen@twoday.com" TargetMode="External"/><Relationship Id="rId1" Type="http://schemas.openxmlformats.org/officeDocument/2006/relationships/slideLayout" Target="../slideLayouts/slideLayout67.xml"/><Relationship Id="rId6" Type="http://schemas.openxmlformats.org/officeDocument/2006/relationships/image" Target="../media/image105.png"/><Relationship Id="rId5" Type="http://schemas.openxmlformats.org/officeDocument/2006/relationships/image" Target="../media/image104.png"/><Relationship Id="rId10" Type="http://schemas.openxmlformats.org/officeDocument/2006/relationships/image" Target="../media/image108.png"/><Relationship Id="rId4" Type="http://schemas.openxmlformats.org/officeDocument/2006/relationships/image" Target="../media/image103.png"/><Relationship Id="rId9" Type="http://schemas.openxmlformats.org/officeDocument/2006/relationships/image" Target="../media/image107.svg"/></Relationships>
</file>

<file path=ppt/slides/_rels/slide27.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10.png"/><Relationship Id="rId7" Type="http://schemas.openxmlformats.org/officeDocument/2006/relationships/hyperlink" Target="https://www.linkedin.com/in/hannupitkanen/" TargetMode="External"/><Relationship Id="rId2" Type="http://schemas.openxmlformats.org/officeDocument/2006/relationships/image" Target="../media/image109.png"/><Relationship Id="rId1" Type="http://schemas.openxmlformats.org/officeDocument/2006/relationships/slideLayout" Target="../slideLayouts/slideLayout67.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 Id="rId9" Type="http://schemas.openxmlformats.org/officeDocument/2006/relationships/image" Target="../media/image115.svg"/></Relationships>
</file>

<file path=ppt/slides/_rels/slide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4.jpg"/><Relationship Id="rId1" Type="http://schemas.openxmlformats.org/officeDocument/2006/relationships/slideLayout" Target="../slideLayouts/slideLayout10.xml"/><Relationship Id="rId4" Type="http://schemas.openxmlformats.org/officeDocument/2006/relationships/image" Target="../media/image49.svg"/></Relationships>
</file>

<file path=ppt/slides/_rels/slide8.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2.jpg"/><Relationship Id="rId3" Type="http://schemas.openxmlformats.org/officeDocument/2006/relationships/hyperlink" Target="https://twodaygroup.sharepoint.com/sites/Marketing-hub/twoday%20image%20bank/" TargetMode="External"/><Relationship Id="rId7" Type="http://schemas.openxmlformats.org/officeDocument/2006/relationships/image" Target="../media/image58.jpg"/><Relationship Id="rId12" Type="http://schemas.openxmlformats.org/officeDocument/2006/relationships/image" Target="../media/image61.jpg"/><Relationship Id="rId2" Type="http://schemas.openxmlformats.org/officeDocument/2006/relationships/hyperlink" Target="https://www.twoday.com/hubfs/GL%20-%20twoday%20Global/GL_Designhub/Download%20files/Powerpoint/Images/twoday-graphic-backgrounds-for-powerpoint.zip" TargetMode="External"/><Relationship Id="rId1" Type="http://schemas.openxmlformats.org/officeDocument/2006/relationships/slideLayout" Target="../slideLayouts/slideLayout26.xml"/><Relationship Id="rId6" Type="http://schemas.openxmlformats.org/officeDocument/2006/relationships/image" Target="../media/image57.jpg"/><Relationship Id="rId11" Type="http://schemas.openxmlformats.org/officeDocument/2006/relationships/image" Target="../media/image60.jpg"/><Relationship Id="rId5" Type="http://schemas.openxmlformats.org/officeDocument/2006/relationships/image" Target="../media/image56.jpg"/><Relationship Id="rId10" Type="http://schemas.openxmlformats.org/officeDocument/2006/relationships/image" Target="../media/image49.svg"/><Relationship Id="rId4" Type="http://schemas.openxmlformats.org/officeDocument/2006/relationships/image" Target="../media/image55.jpg"/><Relationship Id="rId9" Type="http://schemas.openxmlformats.org/officeDocument/2006/relationships/image" Target="../media/image48.png"/><Relationship Id="rId14" Type="http://schemas.openxmlformats.org/officeDocument/2006/relationships/image" Target="../media/image63.jpg"/></Relationships>
</file>

<file path=ppt/slides/_rels/slide9.xml.rels><?xml version="1.0" encoding="UTF-8" standalone="yes"?>
<Relationships xmlns="http://schemas.openxmlformats.org/package/2006/relationships"><Relationship Id="rId8" Type="http://schemas.openxmlformats.org/officeDocument/2006/relationships/image" Target="../media/image69.svg"/><Relationship Id="rId13" Type="http://schemas.openxmlformats.org/officeDocument/2006/relationships/image" Target="../media/image74.png"/><Relationship Id="rId18" Type="http://schemas.openxmlformats.org/officeDocument/2006/relationships/image" Target="../media/image79.svg"/><Relationship Id="rId3" Type="http://schemas.openxmlformats.org/officeDocument/2006/relationships/image" Target="../media/image64.png"/><Relationship Id="rId21" Type="http://schemas.openxmlformats.org/officeDocument/2006/relationships/image" Target="../media/image82.png"/><Relationship Id="rId7" Type="http://schemas.openxmlformats.org/officeDocument/2006/relationships/image" Target="../media/image68.png"/><Relationship Id="rId12" Type="http://schemas.openxmlformats.org/officeDocument/2006/relationships/image" Target="../media/image73.svg"/><Relationship Id="rId17" Type="http://schemas.openxmlformats.org/officeDocument/2006/relationships/image" Target="../media/image78.png"/><Relationship Id="rId25" Type="http://schemas.openxmlformats.org/officeDocument/2006/relationships/image" Target="../media/image49.svg"/><Relationship Id="rId2" Type="http://schemas.openxmlformats.org/officeDocument/2006/relationships/hyperlink" Target="https://www.streamlinehq.com/freebies/core-line-free" TargetMode="External"/><Relationship Id="rId16" Type="http://schemas.openxmlformats.org/officeDocument/2006/relationships/image" Target="../media/image77.svg"/><Relationship Id="rId20" Type="http://schemas.openxmlformats.org/officeDocument/2006/relationships/image" Target="../media/image81.svg"/><Relationship Id="rId1" Type="http://schemas.openxmlformats.org/officeDocument/2006/relationships/slideLayout" Target="../slideLayouts/slideLayout10.xml"/><Relationship Id="rId6" Type="http://schemas.openxmlformats.org/officeDocument/2006/relationships/image" Target="../media/image67.svg"/><Relationship Id="rId11" Type="http://schemas.openxmlformats.org/officeDocument/2006/relationships/image" Target="../media/image72.png"/><Relationship Id="rId24" Type="http://schemas.openxmlformats.org/officeDocument/2006/relationships/image" Target="../media/image48.png"/><Relationship Id="rId5" Type="http://schemas.openxmlformats.org/officeDocument/2006/relationships/image" Target="../media/image66.png"/><Relationship Id="rId15" Type="http://schemas.openxmlformats.org/officeDocument/2006/relationships/image" Target="../media/image76.png"/><Relationship Id="rId23" Type="http://schemas.openxmlformats.org/officeDocument/2006/relationships/image" Target="../media/image84.jpg"/><Relationship Id="rId10" Type="http://schemas.openxmlformats.org/officeDocument/2006/relationships/image" Target="../media/image71.svg"/><Relationship Id="rId19" Type="http://schemas.openxmlformats.org/officeDocument/2006/relationships/image" Target="../media/image80.png"/><Relationship Id="rId4" Type="http://schemas.openxmlformats.org/officeDocument/2006/relationships/image" Target="../media/image65.svg"/><Relationship Id="rId9" Type="http://schemas.openxmlformats.org/officeDocument/2006/relationships/image" Target="../media/image70.png"/><Relationship Id="rId14" Type="http://schemas.openxmlformats.org/officeDocument/2006/relationships/image" Target="../media/image75.svg"/><Relationship Id="rId22" Type="http://schemas.openxmlformats.org/officeDocument/2006/relationships/image" Target="../media/image8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14859F-9DFA-DB05-9928-BD15B3578E2C}"/>
              </a:ext>
            </a:extLst>
          </p:cNvPr>
          <p:cNvSpPr>
            <a:spLocks noGrp="1"/>
          </p:cNvSpPr>
          <p:nvPr>
            <p:ph type="ctrTitle"/>
          </p:nvPr>
        </p:nvSpPr>
        <p:spPr/>
        <p:txBody>
          <a:bodyPr/>
          <a:lstStyle/>
          <a:p>
            <a:r>
              <a:rPr lang="en-NO" dirty="0"/>
              <a:t>Presentation Master</a:t>
            </a:r>
          </a:p>
        </p:txBody>
      </p:sp>
      <p:sp>
        <p:nvSpPr>
          <p:cNvPr id="5" name="Text Placeholder 4">
            <a:extLst>
              <a:ext uri="{FF2B5EF4-FFF2-40B4-BE49-F238E27FC236}">
                <a16:creationId xmlns:a16="http://schemas.microsoft.com/office/drawing/2014/main" id="{FDD84189-5004-974B-B17E-913685ACB0E8}"/>
              </a:ext>
            </a:extLst>
          </p:cNvPr>
          <p:cNvSpPr>
            <a:spLocks noGrp="1"/>
          </p:cNvSpPr>
          <p:nvPr>
            <p:ph type="body" sz="quarter" idx="10"/>
          </p:nvPr>
        </p:nvSpPr>
        <p:spPr>
          <a:xfrm>
            <a:off x="1523999" y="5013325"/>
            <a:ext cx="7413171" cy="863600"/>
          </a:xfrm>
        </p:spPr>
        <p:txBody>
          <a:bodyPr/>
          <a:lstStyle/>
          <a:p>
            <a:r>
              <a:rPr lang="en-NO" dirty="0"/>
              <a:t>For general presentations</a:t>
            </a:r>
            <a:br>
              <a:rPr lang="en-NO" dirty="0"/>
            </a:br>
            <a:r>
              <a:rPr lang="en-NO" dirty="0">
                <a:hlinkClick r:id="rId3">
                  <a:extLst>
                    <a:ext uri="{A12FA001-AC4F-418D-AE19-62706E023703}">
                      <ahyp:hlinkClr xmlns:ahyp="http://schemas.microsoft.com/office/drawing/2018/hyperlinkcolor" val="tx"/>
                    </a:ext>
                  </a:extLst>
                </a:hlinkClick>
              </a:rPr>
              <a:t>Download user guidelines here</a:t>
            </a:r>
            <a:endParaRPr lang="en-NO" dirty="0"/>
          </a:p>
        </p:txBody>
      </p:sp>
    </p:spTree>
    <p:extLst>
      <p:ext uri="{BB962C8B-B14F-4D97-AF65-F5344CB8AC3E}">
        <p14:creationId xmlns:p14="http://schemas.microsoft.com/office/powerpoint/2010/main" val="11781036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03D370B-B57C-DD75-A071-C15D8E1FFB9E}"/>
              </a:ext>
            </a:extLst>
          </p:cNvPr>
          <p:cNvSpPr>
            <a:spLocks noGrp="1"/>
          </p:cNvSpPr>
          <p:nvPr>
            <p:ph type="title"/>
          </p:nvPr>
        </p:nvSpPr>
        <p:spPr>
          <a:xfrm>
            <a:off x="587375" y="476251"/>
            <a:ext cx="11017250" cy="865188"/>
          </a:xfrm>
        </p:spPr>
        <p:txBody>
          <a:bodyPr/>
          <a:lstStyle/>
          <a:p>
            <a:r>
              <a:rPr lang="en-NO" dirty="0"/>
              <a:t>Page elements</a:t>
            </a:r>
          </a:p>
        </p:txBody>
      </p:sp>
      <p:sp>
        <p:nvSpPr>
          <p:cNvPr id="5" name="Text Placeholder 3">
            <a:extLst>
              <a:ext uri="{FF2B5EF4-FFF2-40B4-BE49-F238E27FC236}">
                <a16:creationId xmlns:a16="http://schemas.microsoft.com/office/drawing/2014/main" id="{36A4261B-133D-C49C-00CF-649A0F6413F4}"/>
              </a:ext>
            </a:extLst>
          </p:cNvPr>
          <p:cNvSpPr txBox="1">
            <a:spLocks/>
          </p:cNvSpPr>
          <p:nvPr/>
        </p:nvSpPr>
        <p:spPr>
          <a:xfrm>
            <a:off x="587375" y="2000690"/>
            <a:ext cx="5400675" cy="2815150"/>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en-NO"/>
              <a:t>All page elements should be built using basic powerpoint shapes. Use solid flat shapes. Avoid 3D shapes and graphs, graident colors, glow, textures and shadows. Keep it clean and simple.</a:t>
            </a:r>
          </a:p>
          <a:p>
            <a:pPr marL="0" indent="0">
              <a:buFont typeface="Arial" panose="020B0604020202020204" pitchFamily="34" charset="0"/>
              <a:buNone/>
            </a:pPr>
            <a:endParaRPr lang="en-NO"/>
          </a:p>
          <a:p>
            <a:pPr marL="0" indent="0">
              <a:buFont typeface="Arial" panose="020B0604020202020204" pitchFamily="34" charset="0"/>
              <a:buNone/>
            </a:pPr>
            <a:r>
              <a:rPr lang="en-NO"/>
              <a:t>Primarily use rounded corners on stand alone text boxes, content cards and images.</a:t>
            </a:r>
          </a:p>
          <a:p>
            <a:pPr marL="0" indent="0">
              <a:buFont typeface="Arial" panose="020B0604020202020204" pitchFamily="34" charset="0"/>
              <a:buNone/>
            </a:pPr>
            <a:endParaRPr lang="en-NO"/>
          </a:p>
          <a:p>
            <a:pPr marL="0" indent="0">
              <a:buFont typeface="Arial" panose="020B0604020202020204" pitchFamily="34" charset="0"/>
              <a:buNone/>
            </a:pPr>
            <a:r>
              <a:rPr lang="en-NO"/>
              <a:t>Secondary you can use square shapes and straight lines to build more complex figures, flow charts and tables.</a:t>
            </a:r>
            <a:endParaRPr lang="en-NO" dirty="0"/>
          </a:p>
        </p:txBody>
      </p:sp>
      <p:pic>
        <p:nvPicPr>
          <p:cNvPr id="6" name="Picture 5">
            <a:extLst>
              <a:ext uri="{FF2B5EF4-FFF2-40B4-BE49-F238E27FC236}">
                <a16:creationId xmlns:a16="http://schemas.microsoft.com/office/drawing/2014/main" id="{6C15F957-BD46-46A8-90CD-FA997F02DB57}"/>
              </a:ext>
            </a:extLst>
          </p:cNvPr>
          <p:cNvPicPr>
            <a:picLocks noChangeAspect="1"/>
          </p:cNvPicPr>
          <p:nvPr/>
        </p:nvPicPr>
        <p:blipFill>
          <a:blip r:embed="rId2"/>
          <a:srcRect l="17" r="17"/>
          <a:stretch/>
        </p:blipFill>
        <p:spPr>
          <a:xfrm>
            <a:off x="7221857" y="990920"/>
            <a:ext cx="4381242" cy="4382768"/>
          </a:xfrm>
          <a:prstGeom prst="roundRect">
            <a:avLst>
              <a:gd name="adj" fmla="val 11103"/>
            </a:avLst>
          </a:prstGeom>
        </p:spPr>
      </p:pic>
      <p:sp>
        <p:nvSpPr>
          <p:cNvPr id="7" name="Ellipse 7">
            <a:extLst>
              <a:ext uri="{FF2B5EF4-FFF2-40B4-BE49-F238E27FC236}">
                <a16:creationId xmlns:a16="http://schemas.microsoft.com/office/drawing/2014/main" id="{A623600A-3DC0-BCF0-8D6E-30FEB2FF4FAA}"/>
              </a:ext>
            </a:extLst>
          </p:cNvPr>
          <p:cNvSpPr/>
          <p:nvPr/>
        </p:nvSpPr>
        <p:spPr>
          <a:xfrm rot="16200000">
            <a:off x="8164616" y="1145292"/>
            <a:ext cx="390772" cy="384275"/>
          </a:xfrm>
          <a:prstGeom prst="ellipse">
            <a:avLst/>
          </a:prstGeom>
          <a:no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pic>
        <p:nvPicPr>
          <p:cNvPr id="8" name="Grafik 8">
            <a:extLst>
              <a:ext uri="{FF2B5EF4-FFF2-40B4-BE49-F238E27FC236}">
                <a16:creationId xmlns:a16="http://schemas.microsoft.com/office/drawing/2014/main" id="{6506A8E3-CE15-CCC6-3840-5C4749E2C077}"/>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227870" y="785190"/>
            <a:ext cx="253139" cy="350499"/>
          </a:xfrm>
          <a:prstGeom prst="rect">
            <a:avLst/>
          </a:prstGeom>
        </p:spPr>
      </p:pic>
      <p:sp>
        <p:nvSpPr>
          <p:cNvPr id="28" name="Text Placeholder 4">
            <a:extLst>
              <a:ext uri="{FF2B5EF4-FFF2-40B4-BE49-F238E27FC236}">
                <a16:creationId xmlns:a16="http://schemas.microsoft.com/office/drawing/2014/main" id="{5FD38E80-219C-322F-2A42-DDDCC1C65CF2}"/>
              </a:ext>
            </a:extLst>
          </p:cNvPr>
          <p:cNvSpPr txBox="1">
            <a:spLocks/>
          </p:cNvSpPr>
          <p:nvPr/>
        </p:nvSpPr>
        <p:spPr>
          <a:xfrm>
            <a:off x="8083040" y="5463858"/>
            <a:ext cx="2659183" cy="164782"/>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lgn="ctr">
              <a:buFont typeface="Arial" panose="020B0604020202020204" pitchFamily="34" charset="0"/>
              <a:buNone/>
            </a:pPr>
            <a:r>
              <a:rPr lang="nb-NO" sz="900" dirty="0"/>
              <a:t>PowerPoint </a:t>
            </a:r>
            <a:r>
              <a:rPr lang="nb-NO" sz="900" dirty="0" err="1"/>
              <a:t>shapes</a:t>
            </a:r>
            <a:endParaRPr lang="da-DK" sz="900" dirty="0"/>
          </a:p>
        </p:txBody>
      </p:sp>
    </p:spTree>
    <p:extLst>
      <p:ext uri="{BB962C8B-B14F-4D97-AF65-F5344CB8AC3E}">
        <p14:creationId xmlns:p14="http://schemas.microsoft.com/office/powerpoint/2010/main" val="15365821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D3483206-1243-F17D-AFA5-51EA73C2AE55}"/>
              </a:ext>
            </a:extLst>
          </p:cNvPr>
          <p:cNvSpPr>
            <a:spLocks noGrp="1"/>
          </p:cNvSpPr>
          <p:nvPr>
            <p:ph type="title"/>
          </p:nvPr>
        </p:nvSpPr>
        <p:spPr>
          <a:xfrm>
            <a:off x="587375" y="476251"/>
            <a:ext cx="11017250" cy="865188"/>
          </a:xfrm>
        </p:spPr>
        <p:txBody>
          <a:bodyPr/>
          <a:lstStyle/>
          <a:p>
            <a:r>
              <a:rPr lang="en-NO" dirty="0"/>
              <a:t>Cards</a:t>
            </a:r>
          </a:p>
        </p:txBody>
      </p:sp>
      <p:sp>
        <p:nvSpPr>
          <p:cNvPr id="32" name="Text Placeholder 2">
            <a:extLst>
              <a:ext uri="{FF2B5EF4-FFF2-40B4-BE49-F238E27FC236}">
                <a16:creationId xmlns:a16="http://schemas.microsoft.com/office/drawing/2014/main" id="{AEC7AC4B-09FA-DBB2-83C6-CEDB5DF444F6}"/>
              </a:ext>
            </a:extLst>
          </p:cNvPr>
          <p:cNvSpPr txBox="1">
            <a:spLocks/>
          </p:cNvSpPr>
          <p:nvPr/>
        </p:nvSpPr>
        <p:spPr>
          <a:xfrm>
            <a:off x="587374" y="1492575"/>
            <a:ext cx="5315585" cy="340093"/>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da-DK" b="1">
                <a:latin typeface="Franklin Gothic Demi" panose="020B0603020102020204" pitchFamily="34" charset="0"/>
              </a:rPr>
              <a:t>From the following pages you can copy cards that you can paste into your presentation. </a:t>
            </a:r>
            <a:endParaRPr lang="da-DK" b="1" dirty="0">
              <a:latin typeface="Franklin Gothic Demi" panose="020B0603020102020204" pitchFamily="34" charset="0"/>
            </a:endParaRPr>
          </a:p>
        </p:txBody>
      </p:sp>
      <p:sp>
        <p:nvSpPr>
          <p:cNvPr id="33" name="Text Placeholder 3">
            <a:extLst>
              <a:ext uri="{FF2B5EF4-FFF2-40B4-BE49-F238E27FC236}">
                <a16:creationId xmlns:a16="http://schemas.microsoft.com/office/drawing/2014/main" id="{343C98BA-58E3-8A17-A571-B1EAFF31111B}"/>
              </a:ext>
            </a:extLst>
          </p:cNvPr>
          <p:cNvSpPr txBox="1">
            <a:spLocks/>
          </p:cNvSpPr>
          <p:nvPr/>
        </p:nvSpPr>
        <p:spPr>
          <a:xfrm>
            <a:off x="579438" y="2234513"/>
            <a:ext cx="5417324" cy="2388974"/>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spcBef>
                <a:spcPts val="0"/>
              </a:spcBef>
              <a:buNone/>
            </a:pPr>
            <a:r>
              <a:rPr lang="da-DK" dirty="0"/>
              <a:t>The card </a:t>
            </a:r>
            <a:r>
              <a:rPr lang="da-DK" dirty="0" err="1"/>
              <a:t>does</a:t>
            </a:r>
            <a:r>
              <a:rPr lang="da-DK" dirty="0"/>
              <a:t> </a:t>
            </a:r>
            <a:r>
              <a:rPr lang="da-DK" u="sng" dirty="0"/>
              <a:t>not</a:t>
            </a:r>
            <a:r>
              <a:rPr lang="da-DK" dirty="0"/>
              <a:t> </a:t>
            </a:r>
            <a:r>
              <a:rPr lang="da-DK" dirty="0" err="1"/>
              <a:t>keep</a:t>
            </a:r>
            <a:r>
              <a:rPr lang="da-DK" dirty="0"/>
              <a:t> the corner radius </a:t>
            </a:r>
            <a:r>
              <a:rPr lang="da-DK" dirty="0" err="1"/>
              <a:t>when</a:t>
            </a:r>
            <a:r>
              <a:rPr lang="da-DK" dirty="0"/>
              <a:t> </a:t>
            </a:r>
            <a:r>
              <a:rPr lang="da-DK" dirty="0" err="1"/>
              <a:t>resizing</a:t>
            </a:r>
            <a:r>
              <a:rPr lang="da-DK" dirty="0"/>
              <a:t>, so </a:t>
            </a:r>
            <a:r>
              <a:rPr lang="da-DK" dirty="0" err="1"/>
              <a:t>choose</a:t>
            </a:r>
            <a:r>
              <a:rPr lang="da-DK" dirty="0"/>
              <a:t> the right type </a:t>
            </a:r>
            <a:r>
              <a:rPr lang="da-DK" dirty="0" err="1"/>
              <a:t>one</a:t>
            </a:r>
            <a:r>
              <a:rPr lang="da-DK" dirty="0"/>
              <a:t> the </a:t>
            </a:r>
            <a:r>
              <a:rPr lang="da-DK" dirty="0" err="1"/>
              <a:t>following</a:t>
            </a:r>
            <a:r>
              <a:rPr lang="da-DK" dirty="0"/>
              <a:t> slides or </a:t>
            </a:r>
            <a:r>
              <a:rPr lang="da-DK" dirty="0" err="1"/>
              <a:t>try</a:t>
            </a:r>
            <a:r>
              <a:rPr lang="da-DK" dirty="0"/>
              <a:t> to </a:t>
            </a:r>
            <a:r>
              <a:rPr lang="da-DK" dirty="0" err="1"/>
              <a:t>recreate</a:t>
            </a:r>
            <a:r>
              <a:rPr lang="da-DK" dirty="0"/>
              <a:t> the same radius.</a:t>
            </a:r>
          </a:p>
          <a:p>
            <a:pPr marL="0" indent="0">
              <a:spcBef>
                <a:spcPts val="0"/>
              </a:spcBef>
              <a:buNone/>
            </a:pPr>
            <a:r>
              <a:rPr lang="da-DK" dirty="0" err="1"/>
              <a:t>Use</a:t>
            </a:r>
            <a:r>
              <a:rPr lang="da-DK" dirty="0"/>
              <a:t> the </a:t>
            </a:r>
            <a:r>
              <a:rPr lang="da-DK" dirty="0" err="1"/>
              <a:t>yellow</a:t>
            </a:r>
            <a:r>
              <a:rPr lang="da-DK" dirty="0"/>
              <a:t> handle on the corner of the card to </a:t>
            </a:r>
            <a:r>
              <a:rPr lang="da-DK" dirty="0" err="1"/>
              <a:t>adjust</a:t>
            </a:r>
            <a:r>
              <a:rPr lang="da-DK" dirty="0"/>
              <a:t> the radius of the card.</a:t>
            </a:r>
          </a:p>
          <a:p>
            <a:pPr marL="0" indent="0">
              <a:spcBef>
                <a:spcPts val="0"/>
              </a:spcBef>
              <a:buNone/>
            </a:pPr>
            <a:endParaRPr lang="da-DK" dirty="0"/>
          </a:p>
          <a:p>
            <a:pPr marL="0" indent="0">
              <a:spcBef>
                <a:spcPts val="0"/>
              </a:spcBef>
              <a:buNone/>
            </a:pPr>
            <a:r>
              <a:rPr lang="da-DK" dirty="0"/>
              <a:t>Change the </a:t>
            </a:r>
            <a:r>
              <a:rPr lang="da-DK" dirty="0" err="1"/>
              <a:t>color</a:t>
            </a:r>
            <a:r>
              <a:rPr lang="da-DK" dirty="0"/>
              <a:t> of the card(s) by </a:t>
            </a:r>
            <a:r>
              <a:rPr lang="da-DK" dirty="0" err="1"/>
              <a:t>clicking</a:t>
            </a:r>
            <a:r>
              <a:rPr lang="da-DK" dirty="0"/>
              <a:t> on ”</a:t>
            </a:r>
            <a:r>
              <a:rPr lang="da-DK" dirty="0" err="1"/>
              <a:t>shape</a:t>
            </a:r>
            <a:r>
              <a:rPr lang="da-DK" dirty="0"/>
              <a:t> </a:t>
            </a:r>
            <a:r>
              <a:rPr lang="da-DK" dirty="0" err="1"/>
              <a:t>fill</a:t>
            </a:r>
            <a:r>
              <a:rPr lang="da-DK" dirty="0"/>
              <a:t>” and </a:t>
            </a:r>
            <a:r>
              <a:rPr lang="da-DK" dirty="0" err="1"/>
              <a:t>pick</a:t>
            </a:r>
            <a:r>
              <a:rPr lang="da-DK" dirty="0"/>
              <a:t> from the </a:t>
            </a:r>
            <a:r>
              <a:rPr lang="da-DK" dirty="0" err="1"/>
              <a:t>twoday</a:t>
            </a:r>
            <a:r>
              <a:rPr lang="da-DK" dirty="0"/>
              <a:t> brand </a:t>
            </a:r>
            <a:r>
              <a:rPr lang="da-DK" dirty="0" err="1"/>
              <a:t>colors</a:t>
            </a:r>
            <a:r>
              <a:rPr lang="da-DK" dirty="0"/>
              <a:t> on the top </a:t>
            </a:r>
            <a:r>
              <a:rPr lang="da-DK" dirty="0" err="1"/>
              <a:t>row</a:t>
            </a:r>
            <a:r>
              <a:rPr lang="da-DK" dirty="0"/>
              <a:t>. </a:t>
            </a:r>
          </a:p>
        </p:txBody>
      </p:sp>
      <p:pic>
        <p:nvPicPr>
          <p:cNvPr id="34" name="Billede 6">
            <a:extLst>
              <a:ext uri="{FF2B5EF4-FFF2-40B4-BE49-F238E27FC236}">
                <a16:creationId xmlns:a16="http://schemas.microsoft.com/office/drawing/2014/main" id="{F2A37E5D-73AF-BEB7-A67F-EA74E2201F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95239" y="1430059"/>
            <a:ext cx="5454000" cy="2033290"/>
          </a:xfrm>
          <a:prstGeom prst="rect">
            <a:avLst/>
          </a:prstGeom>
        </p:spPr>
      </p:pic>
      <p:sp>
        <p:nvSpPr>
          <p:cNvPr id="35" name="Ellipse 7">
            <a:extLst>
              <a:ext uri="{FF2B5EF4-FFF2-40B4-BE49-F238E27FC236}">
                <a16:creationId xmlns:a16="http://schemas.microsoft.com/office/drawing/2014/main" id="{2EAD8DA7-13F4-7E63-866C-FEC929C92FAC}"/>
              </a:ext>
            </a:extLst>
          </p:cNvPr>
          <p:cNvSpPr/>
          <p:nvPr/>
        </p:nvSpPr>
        <p:spPr>
          <a:xfrm rot="16200000">
            <a:off x="6410972" y="1463415"/>
            <a:ext cx="243918" cy="243918"/>
          </a:xfrm>
          <a:prstGeom prst="ellipse">
            <a:avLst/>
          </a:prstGeom>
          <a:noFill/>
          <a:ln w="22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pic>
        <p:nvPicPr>
          <p:cNvPr id="36" name="Grafik 8">
            <a:extLst>
              <a:ext uri="{FF2B5EF4-FFF2-40B4-BE49-F238E27FC236}">
                <a16:creationId xmlns:a16="http://schemas.microsoft.com/office/drawing/2014/main" id="{BF22B51B-C654-5D95-6588-A30093A5FDD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410972" y="1072515"/>
            <a:ext cx="253139" cy="350499"/>
          </a:xfrm>
          <a:prstGeom prst="rect">
            <a:avLst/>
          </a:prstGeom>
        </p:spPr>
      </p:pic>
      <p:pic>
        <p:nvPicPr>
          <p:cNvPr id="37" name="Picture 36" descr="A screenshot of a computer&#10;&#10;Description automatically generated">
            <a:extLst>
              <a:ext uri="{FF2B5EF4-FFF2-40B4-BE49-F238E27FC236}">
                <a16:creationId xmlns:a16="http://schemas.microsoft.com/office/drawing/2014/main" id="{FCCCEB14-E913-48EF-9D37-B4543BE55F24}"/>
              </a:ext>
            </a:extLst>
          </p:cNvPr>
          <p:cNvPicPr>
            <a:picLocks noChangeAspect="1"/>
          </p:cNvPicPr>
          <p:nvPr/>
        </p:nvPicPr>
        <p:blipFill>
          <a:blip r:embed="rId5"/>
          <a:stretch>
            <a:fillRect/>
          </a:stretch>
        </p:blipFill>
        <p:spPr>
          <a:xfrm>
            <a:off x="6195239" y="3720198"/>
            <a:ext cx="4465714" cy="1918602"/>
          </a:xfrm>
          <a:prstGeom prst="roundRect">
            <a:avLst/>
          </a:prstGeom>
        </p:spPr>
      </p:pic>
      <p:pic>
        <p:nvPicPr>
          <p:cNvPr id="38" name="Grafik 8">
            <a:extLst>
              <a:ext uri="{FF2B5EF4-FFF2-40B4-BE49-F238E27FC236}">
                <a16:creationId xmlns:a16="http://schemas.microsoft.com/office/drawing/2014/main" id="{784FEDD9-6076-C5ED-3A3A-9698AFB05B90}"/>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7630172" y="3531235"/>
            <a:ext cx="253139" cy="350499"/>
          </a:xfrm>
          <a:prstGeom prst="rect">
            <a:avLst/>
          </a:prstGeom>
        </p:spPr>
      </p:pic>
      <p:sp>
        <p:nvSpPr>
          <p:cNvPr id="39" name="Rounded Rectangle 38">
            <a:extLst>
              <a:ext uri="{FF2B5EF4-FFF2-40B4-BE49-F238E27FC236}">
                <a16:creationId xmlns:a16="http://schemas.microsoft.com/office/drawing/2014/main" id="{6B6BC365-EE4A-C268-1F1D-114E60E71165}"/>
              </a:ext>
            </a:extLst>
          </p:cNvPr>
          <p:cNvSpPr/>
          <p:nvPr/>
        </p:nvSpPr>
        <p:spPr>
          <a:xfrm>
            <a:off x="7670202" y="4679576"/>
            <a:ext cx="1570617" cy="207384"/>
          </a:xfrm>
          <a:prstGeom prst="roundRect">
            <a:avLst>
              <a:gd name="adj" fmla="val 7389"/>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pic>
        <p:nvPicPr>
          <p:cNvPr id="40" name="Grafik 8">
            <a:extLst>
              <a:ext uri="{FF2B5EF4-FFF2-40B4-BE49-F238E27FC236}">
                <a16:creationId xmlns:a16="http://schemas.microsoft.com/office/drawing/2014/main" id="{302E4255-EADE-AFAF-760D-C77D16B3C97F}"/>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636012" y="4341132"/>
            <a:ext cx="253139" cy="350499"/>
          </a:xfrm>
          <a:prstGeom prst="rect">
            <a:avLst/>
          </a:prstGeom>
        </p:spPr>
      </p:pic>
    </p:spTree>
    <p:extLst>
      <p:ext uri="{BB962C8B-B14F-4D97-AF65-F5344CB8AC3E}">
        <p14:creationId xmlns:p14="http://schemas.microsoft.com/office/powerpoint/2010/main" val="9018978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1">
            <a:extLst>
              <a:ext uri="{FF2B5EF4-FFF2-40B4-BE49-F238E27FC236}">
                <a16:creationId xmlns:a16="http://schemas.microsoft.com/office/drawing/2014/main" id="{CE7B547A-40CA-887A-51A1-FA8287DBFBA5}"/>
              </a:ext>
            </a:extLst>
          </p:cNvPr>
          <p:cNvSpPr>
            <a:spLocks noGrp="1"/>
          </p:cNvSpPr>
          <p:nvPr>
            <p:ph type="title"/>
          </p:nvPr>
        </p:nvSpPr>
        <p:spPr>
          <a:xfrm>
            <a:off x="587375" y="476251"/>
            <a:ext cx="11017250" cy="865188"/>
          </a:xfrm>
        </p:spPr>
        <p:txBody>
          <a:bodyPr/>
          <a:lstStyle/>
          <a:p>
            <a:r>
              <a:rPr lang="en-NO" dirty="0"/>
              <a:t>Cards </a:t>
            </a:r>
            <a:r>
              <a:rPr lang="da-DK" dirty="0"/>
              <a:t>(2 columns)</a:t>
            </a:r>
            <a:endParaRPr lang="en-NO" dirty="0"/>
          </a:p>
        </p:txBody>
      </p:sp>
      <p:sp>
        <p:nvSpPr>
          <p:cNvPr id="44" name="Text Placeholder 3">
            <a:extLst>
              <a:ext uri="{FF2B5EF4-FFF2-40B4-BE49-F238E27FC236}">
                <a16:creationId xmlns:a16="http://schemas.microsoft.com/office/drawing/2014/main" id="{3299DE08-A89B-9EFF-E287-F993F878A3DC}"/>
              </a:ext>
            </a:extLst>
          </p:cNvPr>
          <p:cNvSpPr txBox="1">
            <a:spLocks/>
          </p:cNvSpPr>
          <p:nvPr/>
        </p:nvSpPr>
        <p:spPr>
          <a:xfrm>
            <a:off x="579438" y="1480658"/>
            <a:ext cx="8432800" cy="3532667"/>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da-DK" b="1" dirty="0" err="1"/>
              <a:t>Copy</a:t>
            </a:r>
            <a:r>
              <a:rPr lang="da-DK" b="1" dirty="0"/>
              <a:t>/</a:t>
            </a:r>
            <a:r>
              <a:rPr lang="da-DK" b="1" dirty="0" err="1"/>
              <a:t>paste</a:t>
            </a:r>
            <a:r>
              <a:rPr lang="da-DK" b="1" dirty="0"/>
              <a:t> </a:t>
            </a:r>
            <a:r>
              <a:rPr lang="da-DK" b="1" dirty="0" err="1"/>
              <a:t>any</a:t>
            </a:r>
            <a:r>
              <a:rPr lang="da-DK" b="1" dirty="0"/>
              <a:t> </a:t>
            </a:r>
            <a:r>
              <a:rPr lang="da-DK" b="1" dirty="0" err="1"/>
              <a:t>box</a:t>
            </a:r>
            <a:r>
              <a:rPr lang="da-DK" b="1" dirty="0"/>
              <a:t> to </a:t>
            </a:r>
            <a:r>
              <a:rPr lang="da-DK" b="1" dirty="0" err="1"/>
              <a:t>create</a:t>
            </a:r>
            <a:r>
              <a:rPr lang="da-DK" b="1" dirty="0"/>
              <a:t> 2 column layouts. Change the </a:t>
            </a:r>
            <a:r>
              <a:rPr lang="da-DK" b="1" dirty="0" err="1"/>
              <a:t>shape</a:t>
            </a:r>
            <a:r>
              <a:rPr lang="da-DK" b="1" dirty="0"/>
              <a:t> </a:t>
            </a:r>
            <a:r>
              <a:rPr lang="da-DK" b="1" dirty="0" err="1"/>
              <a:t>fill</a:t>
            </a:r>
            <a:r>
              <a:rPr lang="da-DK" b="1" dirty="0"/>
              <a:t> </a:t>
            </a:r>
            <a:r>
              <a:rPr lang="da-DK" b="1" dirty="0" err="1"/>
              <a:t>colors</a:t>
            </a:r>
            <a:r>
              <a:rPr lang="da-DK" b="1" dirty="0"/>
              <a:t> to </a:t>
            </a:r>
            <a:r>
              <a:rPr lang="da-DK" b="1" dirty="0" err="1"/>
              <a:t>suit</a:t>
            </a:r>
            <a:r>
              <a:rPr lang="da-DK" b="1" dirty="0"/>
              <a:t> </a:t>
            </a:r>
            <a:r>
              <a:rPr lang="da-DK" b="1" dirty="0" err="1"/>
              <a:t>your</a:t>
            </a:r>
            <a:r>
              <a:rPr lang="da-DK" b="1" dirty="0"/>
              <a:t> </a:t>
            </a:r>
            <a:r>
              <a:rPr lang="da-DK" b="1" dirty="0" err="1"/>
              <a:t>needs</a:t>
            </a:r>
            <a:r>
              <a:rPr lang="da-DK" b="1" dirty="0"/>
              <a:t>. </a:t>
            </a:r>
            <a:endParaRPr lang="da-DK" dirty="0"/>
          </a:p>
          <a:p>
            <a:pPr marL="0" indent="0">
              <a:buNone/>
            </a:pPr>
            <a:endParaRPr lang="en-NO" dirty="0"/>
          </a:p>
        </p:txBody>
      </p:sp>
      <p:sp>
        <p:nvSpPr>
          <p:cNvPr id="45" name="Afrundet rektangel 5">
            <a:extLst>
              <a:ext uri="{FF2B5EF4-FFF2-40B4-BE49-F238E27FC236}">
                <a16:creationId xmlns:a16="http://schemas.microsoft.com/office/drawing/2014/main" id="{98B4BBDE-8AB1-F594-CC19-4C40BD3E68CF}"/>
              </a:ext>
            </a:extLst>
          </p:cNvPr>
          <p:cNvSpPr/>
          <p:nvPr/>
        </p:nvSpPr>
        <p:spPr>
          <a:xfrm>
            <a:off x="6203950" y="1989137"/>
            <a:ext cx="5400675" cy="3887787"/>
          </a:xfrm>
          <a:prstGeom prst="roundRect">
            <a:avLst>
              <a:gd name="adj" fmla="val 768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46" name="Afrundet rektangel 4">
            <a:extLst>
              <a:ext uri="{FF2B5EF4-FFF2-40B4-BE49-F238E27FC236}">
                <a16:creationId xmlns:a16="http://schemas.microsoft.com/office/drawing/2014/main" id="{FAE32641-8CFF-DDE2-2398-D75436C241F5}"/>
              </a:ext>
            </a:extLst>
          </p:cNvPr>
          <p:cNvSpPr/>
          <p:nvPr/>
        </p:nvSpPr>
        <p:spPr>
          <a:xfrm>
            <a:off x="587375" y="1992540"/>
            <a:ext cx="5400675" cy="2364376"/>
          </a:xfrm>
          <a:prstGeom prst="roundRect">
            <a:avLst>
              <a:gd name="adj" fmla="val 1261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Tree>
    <p:extLst>
      <p:ext uri="{BB962C8B-B14F-4D97-AF65-F5344CB8AC3E}">
        <p14:creationId xmlns:p14="http://schemas.microsoft.com/office/powerpoint/2010/main" val="266436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F5A807E6-52A7-872B-7050-9F05941C61FF}"/>
              </a:ext>
            </a:extLst>
          </p:cNvPr>
          <p:cNvSpPr>
            <a:spLocks noGrp="1"/>
          </p:cNvSpPr>
          <p:nvPr>
            <p:ph type="title"/>
          </p:nvPr>
        </p:nvSpPr>
        <p:spPr>
          <a:xfrm>
            <a:off x="587375" y="476251"/>
            <a:ext cx="11017250" cy="865188"/>
          </a:xfrm>
        </p:spPr>
        <p:txBody>
          <a:bodyPr/>
          <a:lstStyle/>
          <a:p>
            <a:r>
              <a:rPr lang="en-NO" dirty="0"/>
              <a:t>Cards </a:t>
            </a:r>
            <a:r>
              <a:rPr lang="da-DK" dirty="0"/>
              <a:t>(3 columns)</a:t>
            </a:r>
            <a:endParaRPr lang="en-NO" dirty="0"/>
          </a:p>
        </p:txBody>
      </p:sp>
      <p:sp>
        <p:nvSpPr>
          <p:cNvPr id="50" name="Text Placeholder 3">
            <a:extLst>
              <a:ext uri="{FF2B5EF4-FFF2-40B4-BE49-F238E27FC236}">
                <a16:creationId xmlns:a16="http://schemas.microsoft.com/office/drawing/2014/main" id="{1CC70CE0-CB38-C66A-1D2A-FF900A5BA823}"/>
              </a:ext>
            </a:extLst>
          </p:cNvPr>
          <p:cNvSpPr txBox="1">
            <a:spLocks/>
          </p:cNvSpPr>
          <p:nvPr/>
        </p:nvSpPr>
        <p:spPr>
          <a:xfrm>
            <a:off x="579438" y="1480658"/>
            <a:ext cx="8432800" cy="3532667"/>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da-DK" b="1" dirty="0" err="1"/>
              <a:t>Copy</a:t>
            </a:r>
            <a:r>
              <a:rPr lang="da-DK" b="1" dirty="0"/>
              <a:t>/</a:t>
            </a:r>
            <a:r>
              <a:rPr lang="da-DK" b="1" dirty="0" err="1"/>
              <a:t>paste</a:t>
            </a:r>
            <a:r>
              <a:rPr lang="da-DK" b="1" dirty="0"/>
              <a:t> </a:t>
            </a:r>
            <a:r>
              <a:rPr lang="da-DK" b="1" dirty="0" err="1"/>
              <a:t>any</a:t>
            </a:r>
            <a:r>
              <a:rPr lang="da-DK" b="1" dirty="0"/>
              <a:t> </a:t>
            </a:r>
            <a:r>
              <a:rPr lang="da-DK" b="1" dirty="0" err="1"/>
              <a:t>box</a:t>
            </a:r>
            <a:r>
              <a:rPr lang="da-DK" b="1" dirty="0"/>
              <a:t> to </a:t>
            </a:r>
            <a:r>
              <a:rPr lang="da-DK" b="1" dirty="0" err="1"/>
              <a:t>create</a:t>
            </a:r>
            <a:r>
              <a:rPr lang="da-DK" b="1" dirty="0"/>
              <a:t> 2 column layouts. Change the </a:t>
            </a:r>
            <a:r>
              <a:rPr lang="da-DK" b="1" dirty="0" err="1"/>
              <a:t>shape</a:t>
            </a:r>
            <a:r>
              <a:rPr lang="da-DK" b="1" dirty="0"/>
              <a:t> </a:t>
            </a:r>
            <a:r>
              <a:rPr lang="da-DK" b="1" dirty="0" err="1"/>
              <a:t>fill</a:t>
            </a:r>
            <a:r>
              <a:rPr lang="da-DK" b="1" dirty="0"/>
              <a:t> </a:t>
            </a:r>
            <a:r>
              <a:rPr lang="da-DK" b="1" dirty="0" err="1"/>
              <a:t>colors</a:t>
            </a:r>
            <a:r>
              <a:rPr lang="da-DK" b="1" dirty="0"/>
              <a:t> to </a:t>
            </a:r>
            <a:r>
              <a:rPr lang="da-DK" b="1" dirty="0" err="1"/>
              <a:t>suit</a:t>
            </a:r>
            <a:r>
              <a:rPr lang="da-DK" b="1" dirty="0"/>
              <a:t> </a:t>
            </a:r>
            <a:r>
              <a:rPr lang="da-DK" b="1" dirty="0" err="1"/>
              <a:t>your</a:t>
            </a:r>
            <a:r>
              <a:rPr lang="da-DK" b="1" dirty="0"/>
              <a:t> </a:t>
            </a:r>
            <a:r>
              <a:rPr lang="da-DK" b="1" dirty="0" err="1"/>
              <a:t>needs</a:t>
            </a:r>
            <a:r>
              <a:rPr lang="da-DK" b="1" dirty="0"/>
              <a:t>. </a:t>
            </a:r>
            <a:endParaRPr lang="da-DK" dirty="0"/>
          </a:p>
          <a:p>
            <a:pPr marL="0" indent="0">
              <a:buNone/>
            </a:pPr>
            <a:endParaRPr lang="en-NO" dirty="0"/>
          </a:p>
        </p:txBody>
      </p:sp>
      <p:sp>
        <p:nvSpPr>
          <p:cNvPr id="51" name="Afrundet rektangel 4">
            <a:extLst>
              <a:ext uri="{FF2B5EF4-FFF2-40B4-BE49-F238E27FC236}">
                <a16:creationId xmlns:a16="http://schemas.microsoft.com/office/drawing/2014/main" id="{EA601331-8522-BA22-0D92-C38896F69E5A}"/>
              </a:ext>
            </a:extLst>
          </p:cNvPr>
          <p:cNvSpPr/>
          <p:nvPr/>
        </p:nvSpPr>
        <p:spPr>
          <a:xfrm>
            <a:off x="587376" y="1989138"/>
            <a:ext cx="3529012" cy="1871662"/>
          </a:xfrm>
          <a:prstGeom prst="roundRect">
            <a:avLst>
              <a:gd name="adj" fmla="val 15736"/>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52" name="Afrundet rektangel 5">
            <a:extLst>
              <a:ext uri="{FF2B5EF4-FFF2-40B4-BE49-F238E27FC236}">
                <a16:creationId xmlns:a16="http://schemas.microsoft.com/office/drawing/2014/main" id="{E867418C-2A83-6D9F-85BC-047DAE884D6F}"/>
              </a:ext>
            </a:extLst>
          </p:cNvPr>
          <p:cNvSpPr/>
          <p:nvPr/>
        </p:nvSpPr>
        <p:spPr>
          <a:xfrm>
            <a:off x="4330701" y="1989137"/>
            <a:ext cx="3529012" cy="2879726"/>
          </a:xfrm>
          <a:prstGeom prst="roundRect">
            <a:avLst>
              <a:gd name="adj" fmla="val 1029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53" name="Afrundet rektangel 6">
            <a:extLst>
              <a:ext uri="{FF2B5EF4-FFF2-40B4-BE49-F238E27FC236}">
                <a16:creationId xmlns:a16="http://schemas.microsoft.com/office/drawing/2014/main" id="{31BEB540-47B5-0F55-5C28-AC9EED67AF1A}"/>
              </a:ext>
            </a:extLst>
          </p:cNvPr>
          <p:cNvSpPr/>
          <p:nvPr/>
        </p:nvSpPr>
        <p:spPr>
          <a:xfrm>
            <a:off x="8075613" y="1989138"/>
            <a:ext cx="3529012" cy="3887787"/>
          </a:xfrm>
          <a:prstGeom prst="roundRect">
            <a:avLst>
              <a:gd name="adj" fmla="val 858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Tree>
    <p:extLst>
      <p:ext uri="{BB962C8B-B14F-4D97-AF65-F5344CB8AC3E}">
        <p14:creationId xmlns:p14="http://schemas.microsoft.com/office/powerpoint/2010/main" val="34359459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itle 1">
            <a:extLst>
              <a:ext uri="{FF2B5EF4-FFF2-40B4-BE49-F238E27FC236}">
                <a16:creationId xmlns:a16="http://schemas.microsoft.com/office/drawing/2014/main" id="{48EF375E-B3BE-6214-CA3E-B1635D3BF0A9}"/>
              </a:ext>
            </a:extLst>
          </p:cNvPr>
          <p:cNvSpPr>
            <a:spLocks noGrp="1"/>
          </p:cNvSpPr>
          <p:nvPr>
            <p:ph type="title"/>
          </p:nvPr>
        </p:nvSpPr>
        <p:spPr>
          <a:xfrm>
            <a:off x="587375" y="476251"/>
            <a:ext cx="11017250" cy="865188"/>
          </a:xfrm>
        </p:spPr>
        <p:txBody>
          <a:bodyPr/>
          <a:lstStyle/>
          <a:p>
            <a:r>
              <a:rPr lang="en-NO" dirty="0"/>
              <a:t>Cards </a:t>
            </a:r>
            <a:r>
              <a:rPr lang="da-DK" dirty="0"/>
              <a:t>(4 columns)</a:t>
            </a:r>
            <a:endParaRPr lang="en-NO" dirty="0"/>
          </a:p>
        </p:txBody>
      </p:sp>
      <p:sp>
        <p:nvSpPr>
          <p:cNvPr id="57" name="Text Placeholder 3">
            <a:extLst>
              <a:ext uri="{FF2B5EF4-FFF2-40B4-BE49-F238E27FC236}">
                <a16:creationId xmlns:a16="http://schemas.microsoft.com/office/drawing/2014/main" id="{8F5B4537-C75C-3F90-D216-699F276A1EF1}"/>
              </a:ext>
            </a:extLst>
          </p:cNvPr>
          <p:cNvSpPr txBox="1">
            <a:spLocks/>
          </p:cNvSpPr>
          <p:nvPr/>
        </p:nvSpPr>
        <p:spPr>
          <a:xfrm>
            <a:off x="579438" y="1480658"/>
            <a:ext cx="8432800" cy="3532667"/>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da-DK" b="1" dirty="0" err="1"/>
              <a:t>Copy</a:t>
            </a:r>
            <a:r>
              <a:rPr lang="da-DK" b="1" dirty="0"/>
              <a:t>/</a:t>
            </a:r>
            <a:r>
              <a:rPr lang="da-DK" b="1" dirty="0" err="1"/>
              <a:t>paste</a:t>
            </a:r>
            <a:r>
              <a:rPr lang="da-DK" b="1" dirty="0"/>
              <a:t> </a:t>
            </a:r>
            <a:r>
              <a:rPr lang="da-DK" b="1" dirty="0" err="1"/>
              <a:t>any</a:t>
            </a:r>
            <a:r>
              <a:rPr lang="da-DK" b="1" dirty="0"/>
              <a:t> </a:t>
            </a:r>
            <a:r>
              <a:rPr lang="da-DK" b="1" dirty="0" err="1"/>
              <a:t>box</a:t>
            </a:r>
            <a:r>
              <a:rPr lang="da-DK" b="1" dirty="0"/>
              <a:t> to </a:t>
            </a:r>
            <a:r>
              <a:rPr lang="da-DK" b="1" dirty="0" err="1"/>
              <a:t>create</a:t>
            </a:r>
            <a:r>
              <a:rPr lang="da-DK" b="1" dirty="0"/>
              <a:t> 2 column layouts. Change the </a:t>
            </a:r>
            <a:r>
              <a:rPr lang="da-DK" b="1" dirty="0" err="1"/>
              <a:t>shape</a:t>
            </a:r>
            <a:r>
              <a:rPr lang="da-DK" b="1" dirty="0"/>
              <a:t> </a:t>
            </a:r>
            <a:r>
              <a:rPr lang="da-DK" b="1" dirty="0" err="1"/>
              <a:t>fill</a:t>
            </a:r>
            <a:r>
              <a:rPr lang="da-DK" b="1" dirty="0"/>
              <a:t> </a:t>
            </a:r>
            <a:r>
              <a:rPr lang="da-DK" b="1" dirty="0" err="1"/>
              <a:t>colors</a:t>
            </a:r>
            <a:r>
              <a:rPr lang="da-DK" b="1" dirty="0"/>
              <a:t> to </a:t>
            </a:r>
            <a:r>
              <a:rPr lang="da-DK" b="1" dirty="0" err="1"/>
              <a:t>suit</a:t>
            </a:r>
            <a:r>
              <a:rPr lang="da-DK" b="1" dirty="0"/>
              <a:t> </a:t>
            </a:r>
            <a:r>
              <a:rPr lang="da-DK" b="1" dirty="0" err="1"/>
              <a:t>your</a:t>
            </a:r>
            <a:r>
              <a:rPr lang="da-DK" b="1" dirty="0"/>
              <a:t> </a:t>
            </a:r>
            <a:r>
              <a:rPr lang="da-DK" b="1" dirty="0" err="1"/>
              <a:t>needs</a:t>
            </a:r>
            <a:r>
              <a:rPr lang="da-DK" b="1" dirty="0"/>
              <a:t>. </a:t>
            </a:r>
            <a:endParaRPr lang="da-DK" dirty="0"/>
          </a:p>
          <a:p>
            <a:pPr marL="0" indent="0">
              <a:buNone/>
            </a:pPr>
            <a:endParaRPr lang="en-NO" dirty="0"/>
          </a:p>
        </p:txBody>
      </p:sp>
      <p:sp>
        <p:nvSpPr>
          <p:cNvPr id="58" name="Afrundet rektangel 4">
            <a:extLst>
              <a:ext uri="{FF2B5EF4-FFF2-40B4-BE49-F238E27FC236}">
                <a16:creationId xmlns:a16="http://schemas.microsoft.com/office/drawing/2014/main" id="{7169B07E-7256-727B-B5F7-524BA6109614}"/>
              </a:ext>
            </a:extLst>
          </p:cNvPr>
          <p:cNvSpPr/>
          <p:nvPr/>
        </p:nvSpPr>
        <p:spPr>
          <a:xfrm>
            <a:off x="587376" y="1989137"/>
            <a:ext cx="2592388" cy="2376487"/>
          </a:xfrm>
          <a:prstGeom prst="roundRect">
            <a:avLst>
              <a:gd name="adj" fmla="val 1300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59" name="Afrundet rektangel 5">
            <a:extLst>
              <a:ext uri="{FF2B5EF4-FFF2-40B4-BE49-F238E27FC236}">
                <a16:creationId xmlns:a16="http://schemas.microsoft.com/office/drawing/2014/main" id="{A4F0C7AE-A25E-A2C7-77F4-2CC981004DF9}"/>
              </a:ext>
            </a:extLst>
          </p:cNvPr>
          <p:cNvSpPr/>
          <p:nvPr/>
        </p:nvSpPr>
        <p:spPr>
          <a:xfrm>
            <a:off x="3395662" y="1989138"/>
            <a:ext cx="2592388" cy="2879725"/>
          </a:xfrm>
          <a:prstGeom prst="roundRect">
            <a:avLst>
              <a:gd name="adj" fmla="val 123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60" name="Afrundet rektangel 6">
            <a:extLst>
              <a:ext uri="{FF2B5EF4-FFF2-40B4-BE49-F238E27FC236}">
                <a16:creationId xmlns:a16="http://schemas.microsoft.com/office/drawing/2014/main" id="{F225170C-C8B6-6061-782A-FBF28E3B523A}"/>
              </a:ext>
            </a:extLst>
          </p:cNvPr>
          <p:cNvSpPr/>
          <p:nvPr/>
        </p:nvSpPr>
        <p:spPr>
          <a:xfrm>
            <a:off x="6203950" y="1989138"/>
            <a:ext cx="2592388" cy="3384550"/>
          </a:xfrm>
          <a:prstGeom prst="roundRect">
            <a:avLst>
              <a:gd name="adj" fmla="val 1062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61" name="Afrundet rektangel 7">
            <a:extLst>
              <a:ext uri="{FF2B5EF4-FFF2-40B4-BE49-F238E27FC236}">
                <a16:creationId xmlns:a16="http://schemas.microsoft.com/office/drawing/2014/main" id="{B61DFA5E-F2A4-3B4E-8686-31914CC9D1A8}"/>
              </a:ext>
            </a:extLst>
          </p:cNvPr>
          <p:cNvSpPr/>
          <p:nvPr/>
        </p:nvSpPr>
        <p:spPr>
          <a:xfrm>
            <a:off x="9012238" y="1989137"/>
            <a:ext cx="2592388" cy="3887787"/>
          </a:xfrm>
          <a:prstGeom prst="roundRect">
            <a:avLst>
              <a:gd name="adj" fmla="val 1162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Tree>
    <p:extLst>
      <p:ext uri="{BB962C8B-B14F-4D97-AF65-F5344CB8AC3E}">
        <p14:creationId xmlns:p14="http://schemas.microsoft.com/office/powerpoint/2010/main" val="39084333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itle 1">
            <a:extLst>
              <a:ext uri="{FF2B5EF4-FFF2-40B4-BE49-F238E27FC236}">
                <a16:creationId xmlns:a16="http://schemas.microsoft.com/office/drawing/2014/main" id="{BB9FC831-E29E-4928-71D3-3FA6F5A2572C}"/>
              </a:ext>
            </a:extLst>
          </p:cNvPr>
          <p:cNvSpPr>
            <a:spLocks noGrp="1"/>
          </p:cNvSpPr>
          <p:nvPr>
            <p:ph type="title"/>
          </p:nvPr>
        </p:nvSpPr>
        <p:spPr>
          <a:xfrm>
            <a:off x="587375" y="476251"/>
            <a:ext cx="11017250" cy="865188"/>
          </a:xfrm>
        </p:spPr>
        <p:txBody>
          <a:bodyPr/>
          <a:lstStyle/>
          <a:p>
            <a:r>
              <a:rPr lang="en-NO" dirty="0"/>
              <a:t>Cards </a:t>
            </a:r>
            <a:r>
              <a:rPr lang="da-DK" dirty="0"/>
              <a:t>(6 columns)</a:t>
            </a:r>
            <a:endParaRPr lang="en-NO" dirty="0"/>
          </a:p>
        </p:txBody>
      </p:sp>
      <p:sp>
        <p:nvSpPr>
          <p:cNvPr id="65" name="Text Placeholder 3">
            <a:extLst>
              <a:ext uri="{FF2B5EF4-FFF2-40B4-BE49-F238E27FC236}">
                <a16:creationId xmlns:a16="http://schemas.microsoft.com/office/drawing/2014/main" id="{CF116424-B74E-EE55-C28D-8D6D4D572D61}"/>
              </a:ext>
            </a:extLst>
          </p:cNvPr>
          <p:cNvSpPr txBox="1">
            <a:spLocks/>
          </p:cNvSpPr>
          <p:nvPr/>
        </p:nvSpPr>
        <p:spPr>
          <a:xfrm>
            <a:off x="579438" y="1480658"/>
            <a:ext cx="8432800" cy="3532667"/>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da-DK" b="1" dirty="0" err="1"/>
              <a:t>Copy</a:t>
            </a:r>
            <a:r>
              <a:rPr lang="da-DK" b="1" dirty="0"/>
              <a:t>/</a:t>
            </a:r>
            <a:r>
              <a:rPr lang="da-DK" b="1" dirty="0" err="1"/>
              <a:t>paste</a:t>
            </a:r>
            <a:r>
              <a:rPr lang="da-DK" b="1" dirty="0"/>
              <a:t> </a:t>
            </a:r>
            <a:r>
              <a:rPr lang="da-DK" b="1" dirty="0" err="1"/>
              <a:t>any</a:t>
            </a:r>
            <a:r>
              <a:rPr lang="da-DK" b="1" dirty="0"/>
              <a:t> </a:t>
            </a:r>
            <a:r>
              <a:rPr lang="da-DK" b="1" dirty="0" err="1"/>
              <a:t>box</a:t>
            </a:r>
            <a:r>
              <a:rPr lang="da-DK" b="1" dirty="0"/>
              <a:t> to </a:t>
            </a:r>
            <a:r>
              <a:rPr lang="da-DK" b="1" dirty="0" err="1"/>
              <a:t>create</a:t>
            </a:r>
            <a:r>
              <a:rPr lang="da-DK" b="1" dirty="0"/>
              <a:t> 2 column layouts. Change the </a:t>
            </a:r>
            <a:r>
              <a:rPr lang="da-DK" b="1" dirty="0" err="1"/>
              <a:t>shape</a:t>
            </a:r>
            <a:r>
              <a:rPr lang="da-DK" b="1" dirty="0"/>
              <a:t> </a:t>
            </a:r>
            <a:r>
              <a:rPr lang="da-DK" b="1" dirty="0" err="1"/>
              <a:t>fill</a:t>
            </a:r>
            <a:r>
              <a:rPr lang="da-DK" b="1" dirty="0"/>
              <a:t> </a:t>
            </a:r>
            <a:r>
              <a:rPr lang="da-DK" b="1" dirty="0" err="1"/>
              <a:t>colors</a:t>
            </a:r>
            <a:r>
              <a:rPr lang="da-DK" b="1" dirty="0"/>
              <a:t> to </a:t>
            </a:r>
            <a:r>
              <a:rPr lang="da-DK" b="1" dirty="0" err="1"/>
              <a:t>suit</a:t>
            </a:r>
            <a:r>
              <a:rPr lang="da-DK" b="1" dirty="0"/>
              <a:t> </a:t>
            </a:r>
            <a:r>
              <a:rPr lang="da-DK" b="1" dirty="0" err="1"/>
              <a:t>your</a:t>
            </a:r>
            <a:r>
              <a:rPr lang="da-DK" b="1" dirty="0"/>
              <a:t> </a:t>
            </a:r>
            <a:r>
              <a:rPr lang="da-DK" b="1" dirty="0" err="1"/>
              <a:t>needs</a:t>
            </a:r>
            <a:r>
              <a:rPr lang="da-DK" b="1" dirty="0"/>
              <a:t>. </a:t>
            </a:r>
            <a:endParaRPr lang="da-DK" dirty="0"/>
          </a:p>
          <a:p>
            <a:pPr marL="0" indent="0">
              <a:buNone/>
            </a:pPr>
            <a:endParaRPr lang="en-NO" dirty="0"/>
          </a:p>
        </p:txBody>
      </p:sp>
      <p:sp>
        <p:nvSpPr>
          <p:cNvPr id="66" name="Afrundet rektangel 4">
            <a:extLst>
              <a:ext uri="{FF2B5EF4-FFF2-40B4-BE49-F238E27FC236}">
                <a16:creationId xmlns:a16="http://schemas.microsoft.com/office/drawing/2014/main" id="{643B5F5A-5CB2-0DD4-3B37-4E9551173E92}"/>
              </a:ext>
            </a:extLst>
          </p:cNvPr>
          <p:cNvSpPr/>
          <p:nvPr/>
        </p:nvSpPr>
        <p:spPr>
          <a:xfrm>
            <a:off x="587375" y="1989138"/>
            <a:ext cx="1655763" cy="827087"/>
          </a:xfrm>
          <a:prstGeom prst="roundRect">
            <a:avLst>
              <a:gd name="adj" fmla="val 3772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67" name="Afrundet rektangel 5">
            <a:extLst>
              <a:ext uri="{FF2B5EF4-FFF2-40B4-BE49-F238E27FC236}">
                <a16:creationId xmlns:a16="http://schemas.microsoft.com/office/drawing/2014/main" id="{B69EF357-A218-77DE-C481-6F91E75EE986}"/>
              </a:ext>
            </a:extLst>
          </p:cNvPr>
          <p:cNvSpPr/>
          <p:nvPr/>
        </p:nvSpPr>
        <p:spPr>
          <a:xfrm>
            <a:off x="587375" y="2997200"/>
            <a:ext cx="1655763" cy="1368425"/>
          </a:xfrm>
          <a:prstGeom prst="roundRect">
            <a:avLst>
              <a:gd name="adj" fmla="val 2175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68" name="Afrundet rektangel 6">
            <a:extLst>
              <a:ext uri="{FF2B5EF4-FFF2-40B4-BE49-F238E27FC236}">
                <a16:creationId xmlns:a16="http://schemas.microsoft.com/office/drawing/2014/main" id="{B4B66DBD-A701-DC3C-A465-F262AFF4735E}"/>
              </a:ext>
            </a:extLst>
          </p:cNvPr>
          <p:cNvSpPr/>
          <p:nvPr/>
        </p:nvSpPr>
        <p:spPr>
          <a:xfrm>
            <a:off x="2460625" y="1989138"/>
            <a:ext cx="1655763" cy="1871662"/>
          </a:xfrm>
          <a:prstGeom prst="roundRect">
            <a:avLst>
              <a:gd name="adj" fmla="val 1877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69" name="Afrundet rektangel 7">
            <a:extLst>
              <a:ext uri="{FF2B5EF4-FFF2-40B4-BE49-F238E27FC236}">
                <a16:creationId xmlns:a16="http://schemas.microsoft.com/office/drawing/2014/main" id="{DBA04CBA-5FB9-1BD5-C430-20F7E7FDE1B1}"/>
              </a:ext>
            </a:extLst>
          </p:cNvPr>
          <p:cNvSpPr/>
          <p:nvPr/>
        </p:nvSpPr>
        <p:spPr>
          <a:xfrm>
            <a:off x="4332288" y="1989137"/>
            <a:ext cx="1655763" cy="2376487"/>
          </a:xfrm>
          <a:prstGeom prst="roundRect">
            <a:avLst>
              <a:gd name="adj" fmla="val 1877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70" name="Afrundet rektangel 8">
            <a:extLst>
              <a:ext uri="{FF2B5EF4-FFF2-40B4-BE49-F238E27FC236}">
                <a16:creationId xmlns:a16="http://schemas.microsoft.com/office/drawing/2014/main" id="{6485A924-CFBB-5415-6E59-7D723EBC3513}"/>
              </a:ext>
            </a:extLst>
          </p:cNvPr>
          <p:cNvSpPr/>
          <p:nvPr/>
        </p:nvSpPr>
        <p:spPr>
          <a:xfrm>
            <a:off x="6193790" y="1989138"/>
            <a:ext cx="1655763" cy="2879725"/>
          </a:xfrm>
          <a:prstGeom prst="roundRect">
            <a:avLst>
              <a:gd name="adj" fmla="val 1929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71" name="Afrundet rektangel 9">
            <a:extLst>
              <a:ext uri="{FF2B5EF4-FFF2-40B4-BE49-F238E27FC236}">
                <a16:creationId xmlns:a16="http://schemas.microsoft.com/office/drawing/2014/main" id="{C654D30E-3E39-3458-5764-E3831A1EF9B5}"/>
              </a:ext>
            </a:extLst>
          </p:cNvPr>
          <p:cNvSpPr/>
          <p:nvPr/>
        </p:nvSpPr>
        <p:spPr>
          <a:xfrm>
            <a:off x="8075613" y="1989138"/>
            <a:ext cx="1655763" cy="3384550"/>
          </a:xfrm>
          <a:prstGeom prst="roundRect">
            <a:avLst>
              <a:gd name="adj" fmla="val 1929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72" name="Afrundet rektangel 10">
            <a:extLst>
              <a:ext uri="{FF2B5EF4-FFF2-40B4-BE49-F238E27FC236}">
                <a16:creationId xmlns:a16="http://schemas.microsoft.com/office/drawing/2014/main" id="{9BD1363B-22B5-5DF2-5747-81C71C9382F0}"/>
              </a:ext>
            </a:extLst>
          </p:cNvPr>
          <p:cNvSpPr/>
          <p:nvPr/>
        </p:nvSpPr>
        <p:spPr>
          <a:xfrm>
            <a:off x="9948863" y="1989137"/>
            <a:ext cx="1655763" cy="3887787"/>
          </a:xfrm>
          <a:prstGeom prst="roundRect">
            <a:avLst>
              <a:gd name="adj" fmla="val 1824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Tree>
    <p:extLst>
      <p:ext uri="{BB962C8B-B14F-4D97-AF65-F5344CB8AC3E}">
        <p14:creationId xmlns:p14="http://schemas.microsoft.com/office/powerpoint/2010/main" val="6105921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F8E0D-92F8-320C-D88B-E394A50CCD5C}"/>
              </a:ext>
            </a:extLst>
          </p:cNvPr>
          <p:cNvSpPr>
            <a:spLocks noGrp="1"/>
          </p:cNvSpPr>
          <p:nvPr>
            <p:ph type="ctrTitle"/>
          </p:nvPr>
        </p:nvSpPr>
        <p:spPr/>
        <p:txBody>
          <a:bodyPr/>
          <a:lstStyle/>
          <a:p>
            <a:br>
              <a:rPr lang="en-NO" dirty="0"/>
            </a:br>
            <a:r>
              <a:rPr lang="en-NO" dirty="0"/>
              <a:t>Examples Slides</a:t>
            </a:r>
          </a:p>
        </p:txBody>
      </p:sp>
      <p:sp>
        <p:nvSpPr>
          <p:cNvPr id="3" name="Text Placeholder 2">
            <a:extLst>
              <a:ext uri="{FF2B5EF4-FFF2-40B4-BE49-F238E27FC236}">
                <a16:creationId xmlns:a16="http://schemas.microsoft.com/office/drawing/2014/main" id="{FA8F532A-AD23-5F54-86E8-6ACB3A0DB7C6}"/>
              </a:ext>
            </a:extLst>
          </p:cNvPr>
          <p:cNvSpPr>
            <a:spLocks noGrp="1"/>
          </p:cNvSpPr>
          <p:nvPr>
            <p:ph type="body" sz="quarter" idx="10"/>
          </p:nvPr>
        </p:nvSpPr>
        <p:spPr/>
        <p:txBody>
          <a:bodyPr/>
          <a:lstStyle/>
          <a:p>
            <a:r>
              <a:rPr lang="en-NO" dirty="0"/>
              <a:t>A selection of common slides and layout examples</a:t>
            </a:r>
          </a:p>
          <a:p>
            <a:endParaRPr lang="en-NO" dirty="0"/>
          </a:p>
        </p:txBody>
      </p:sp>
    </p:spTree>
    <p:extLst>
      <p:ext uri="{BB962C8B-B14F-4D97-AF65-F5344CB8AC3E}">
        <p14:creationId xmlns:p14="http://schemas.microsoft.com/office/powerpoint/2010/main" val="31318710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0B5E0B70-38C3-06FA-C67F-5674AF8A6B7F}"/>
              </a:ext>
            </a:extLst>
          </p:cNvPr>
          <p:cNvSpPr>
            <a:spLocks noGrp="1"/>
          </p:cNvSpPr>
          <p:nvPr>
            <p:ph type="title"/>
          </p:nvPr>
        </p:nvSpPr>
        <p:spPr>
          <a:xfrm>
            <a:off x="587375" y="476251"/>
            <a:ext cx="11017250" cy="865188"/>
          </a:xfrm>
        </p:spPr>
        <p:txBody>
          <a:bodyPr/>
          <a:lstStyle/>
          <a:p>
            <a:r>
              <a:rPr lang="en-NO" dirty="0"/>
              <a:t>Change is something we code. </a:t>
            </a:r>
            <a:r>
              <a:rPr lang="en-NO" b="1" dirty="0">
                <a:latin typeface="Franklin Gothic Demi" panose="020B0603020102020204" pitchFamily="34" charset="0"/>
              </a:rPr>
              <a:t>Do you?</a:t>
            </a:r>
          </a:p>
        </p:txBody>
      </p:sp>
      <p:sp>
        <p:nvSpPr>
          <p:cNvPr id="11" name="Text Placeholder 4">
            <a:extLst>
              <a:ext uri="{FF2B5EF4-FFF2-40B4-BE49-F238E27FC236}">
                <a16:creationId xmlns:a16="http://schemas.microsoft.com/office/drawing/2014/main" id="{024E2AB1-984A-652C-1EC1-3D1868B910AB}"/>
              </a:ext>
            </a:extLst>
          </p:cNvPr>
          <p:cNvSpPr>
            <a:spLocks noGrp="1"/>
          </p:cNvSpPr>
          <p:nvPr>
            <p:ph type="body" sz="quarter" idx="10"/>
          </p:nvPr>
        </p:nvSpPr>
        <p:spPr>
          <a:xfrm>
            <a:off x="595312" y="3001638"/>
            <a:ext cx="3521076" cy="340093"/>
          </a:xfrm>
        </p:spPr>
        <p:txBody>
          <a:bodyPr/>
          <a:lstStyle/>
          <a:p>
            <a:r>
              <a:rPr lang="en-NO" dirty="0"/>
              <a:t>L</a:t>
            </a:r>
            <a:r>
              <a:rPr lang="en-GB" dirty="0"/>
              <a:t>e</a:t>
            </a:r>
            <a:r>
              <a:rPr lang="en-NO" dirty="0"/>
              <a:t>t’s do great things</a:t>
            </a:r>
          </a:p>
        </p:txBody>
      </p:sp>
      <p:sp>
        <p:nvSpPr>
          <p:cNvPr id="12" name="Text Placeholder 5">
            <a:extLst>
              <a:ext uri="{FF2B5EF4-FFF2-40B4-BE49-F238E27FC236}">
                <a16:creationId xmlns:a16="http://schemas.microsoft.com/office/drawing/2014/main" id="{090DD4E0-9F4E-B1A1-172E-C7B812096207}"/>
              </a:ext>
            </a:extLst>
          </p:cNvPr>
          <p:cNvSpPr>
            <a:spLocks noGrp="1"/>
          </p:cNvSpPr>
          <p:nvPr>
            <p:ph type="body" sz="quarter" idx="12"/>
          </p:nvPr>
        </p:nvSpPr>
        <p:spPr>
          <a:xfrm>
            <a:off x="587375" y="3336489"/>
            <a:ext cx="3521077" cy="1528951"/>
          </a:xfrm>
        </p:spPr>
        <p:txBody>
          <a:bodyPr/>
          <a:lstStyle/>
          <a:p>
            <a:pPr marL="0" indent="0">
              <a:buNone/>
            </a:pPr>
            <a:r>
              <a:rPr lang="en-GB" dirty="0"/>
              <a:t>Dummy text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Aliquam</a:t>
            </a:r>
            <a:r>
              <a:rPr lang="en-GB" dirty="0"/>
              <a:t> </a:t>
            </a:r>
            <a:r>
              <a:rPr lang="en-GB" dirty="0" err="1"/>
              <a:t>efficitur</a:t>
            </a:r>
            <a:r>
              <a:rPr lang="en-GB" dirty="0"/>
              <a:t> </a:t>
            </a:r>
            <a:r>
              <a:rPr lang="en-GB" dirty="0" err="1"/>
              <a:t>neque</a:t>
            </a:r>
            <a:r>
              <a:rPr lang="en-GB" dirty="0"/>
              <a:t> </a:t>
            </a:r>
            <a:r>
              <a:rPr lang="en-GB" dirty="0" err="1"/>
              <a:t>lacus</a:t>
            </a:r>
            <a:r>
              <a:rPr lang="en-GB" dirty="0"/>
              <a:t>, </a:t>
            </a:r>
            <a:r>
              <a:rPr lang="en-GB" dirty="0" err="1"/>
              <a:t>eu</a:t>
            </a:r>
            <a:r>
              <a:rPr lang="en-GB" dirty="0"/>
              <a:t> </a:t>
            </a:r>
            <a:r>
              <a:rPr lang="en-GB" dirty="0" err="1"/>
              <a:t>placerat</a:t>
            </a:r>
            <a:r>
              <a:rPr lang="en-GB" dirty="0"/>
              <a:t> </a:t>
            </a:r>
            <a:r>
              <a:rPr lang="en-GB" dirty="0" err="1"/>
              <a:t>nibh</a:t>
            </a:r>
            <a:r>
              <a:rPr lang="en-GB" dirty="0"/>
              <a:t> </a:t>
            </a:r>
            <a:r>
              <a:rPr lang="en-GB" dirty="0" err="1"/>
              <a:t>vehicula</a:t>
            </a:r>
            <a:r>
              <a:rPr lang="en-GB" dirty="0"/>
              <a:t> </a:t>
            </a:r>
            <a:r>
              <a:rPr lang="en-GB" dirty="0" err="1"/>
              <a:t>eget</a:t>
            </a:r>
            <a:r>
              <a:rPr lang="en-GB" dirty="0"/>
              <a:t>. </a:t>
            </a:r>
          </a:p>
          <a:p>
            <a:pPr marL="0" indent="0">
              <a:buNone/>
            </a:pPr>
            <a:r>
              <a:rPr lang="en-GB" dirty="0"/>
              <a:t>Vestibulum </a:t>
            </a:r>
            <a:r>
              <a:rPr lang="en-GB" dirty="0" err="1"/>
              <a:t>mattis</a:t>
            </a:r>
            <a:r>
              <a:rPr lang="en-GB" dirty="0"/>
              <a:t> ligula </a:t>
            </a:r>
            <a:r>
              <a:rPr lang="en-GB" dirty="0" err="1"/>
              <a:t>quis</a:t>
            </a:r>
            <a:r>
              <a:rPr lang="en-GB" dirty="0"/>
              <a:t> </a:t>
            </a:r>
            <a:r>
              <a:rPr lang="en-GB" dirty="0" err="1"/>
              <a:t>augue</a:t>
            </a:r>
            <a:r>
              <a:rPr lang="en-GB" dirty="0"/>
              <a:t> vestibulum, a gravida </a:t>
            </a:r>
            <a:r>
              <a:rPr lang="en-GB" dirty="0" err="1"/>
              <a:t>tortor</a:t>
            </a:r>
            <a:r>
              <a:rPr lang="en-GB" dirty="0"/>
              <a:t> </a:t>
            </a:r>
            <a:r>
              <a:rPr lang="en-GB" dirty="0" err="1"/>
              <a:t>eleifend</a:t>
            </a:r>
            <a:r>
              <a:rPr lang="en-GB" dirty="0"/>
              <a:t>. </a:t>
            </a:r>
            <a:endParaRPr lang="en-NO" dirty="0"/>
          </a:p>
        </p:txBody>
      </p:sp>
      <p:sp>
        <p:nvSpPr>
          <p:cNvPr id="13" name="Text Placeholder 7">
            <a:extLst>
              <a:ext uri="{FF2B5EF4-FFF2-40B4-BE49-F238E27FC236}">
                <a16:creationId xmlns:a16="http://schemas.microsoft.com/office/drawing/2014/main" id="{349E58E2-6671-ACC0-D3BA-C529E742342E}"/>
              </a:ext>
            </a:extLst>
          </p:cNvPr>
          <p:cNvSpPr txBox="1">
            <a:spLocks/>
          </p:cNvSpPr>
          <p:nvPr/>
        </p:nvSpPr>
        <p:spPr>
          <a:xfrm>
            <a:off x="4341689" y="3001638"/>
            <a:ext cx="3521076" cy="340093"/>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600" b="1" i="0" kern="1200">
                <a:solidFill>
                  <a:schemeClr val="tx1"/>
                </a:solidFill>
                <a:latin typeface="Franklin Gothic Demi" panose="020B06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NO"/>
              <a:t>L</a:t>
            </a:r>
            <a:r>
              <a:rPr lang="en-GB"/>
              <a:t>e</a:t>
            </a:r>
            <a:r>
              <a:rPr lang="en-NO"/>
              <a:t>t’s do great things</a:t>
            </a:r>
            <a:endParaRPr lang="en-NO" dirty="0"/>
          </a:p>
        </p:txBody>
      </p:sp>
      <p:sp>
        <p:nvSpPr>
          <p:cNvPr id="14" name="Text Placeholder 8">
            <a:extLst>
              <a:ext uri="{FF2B5EF4-FFF2-40B4-BE49-F238E27FC236}">
                <a16:creationId xmlns:a16="http://schemas.microsoft.com/office/drawing/2014/main" id="{F1085336-5A86-49FC-A4E5-80BC5E81AA59}"/>
              </a:ext>
            </a:extLst>
          </p:cNvPr>
          <p:cNvSpPr txBox="1">
            <a:spLocks/>
          </p:cNvSpPr>
          <p:nvPr/>
        </p:nvSpPr>
        <p:spPr>
          <a:xfrm>
            <a:off x="4333752" y="3336490"/>
            <a:ext cx="3521077" cy="1531232"/>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en-GB"/>
              <a:t>Dummy text dolor sit amet, consectetur adipiscing elit. Aliquam efficitur neque lacus, eu placerat nibh vehicula eget. </a:t>
            </a:r>
          </a:p>
          <a:p>
            <a:pPr marL="0" indent="0">
              <a:buFont typeface="Arial" panose="020B0604020202020204" pitchFamily="34" charset="0"/>
              <a:buNone/>
            </a:pPr>
            <a:r>
              <a:rPr lang="en-GB"/>
              <a:t>Vestibulum mattis ligula quis augue vestibulum, a gravida tortor eleifend. </a:t>
            </a:r>
            <a:endParaRPr lang="en-NO" dirty="0"/>
          </a:p>
        </p:txBody>
      </p:sp>
      <p:sp>
        <p:nvSpPr>
          <p:cNvPr id="15" name="Text Placeholder 9">
            <a:extLst>
              <a:ext uri="{FF2B5EF4-FFF2-40B4-BE49-F238E27FC236}">
                <a16:creationId xmlns:a16="http://schemas.microsoft.com/office/drawing/2014/main" id="{48825233-002C-67E1-D1A7-545B6809C7BE}"/>
              </a:ext>
            </a:extLst>
          </p:cNvPr>
          <p:cNvSpPr txBox="1">
            <a:spLocks/>
          </p:cNvSpPr>
          <p:nvPr/>
        </p:nvSpPr>
        <p:spPr>
          <a:xfrm>
            <a:off x="8088066" y="3001638"/>
            <a:ext cx="3521076" cy="340093"/>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600" b="1" i="0" kern="1200">
                <a:solidFill>
                  <a:schemeClr val="tx1"/>
                </a:solidFill>
                <a:latin typeface="Franklin Gothic Demi" panose="020B06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NO"/>
              <a:t>L</a:t>
            </a:r>
            <a:r>
              <a:rPr lang="en-GB"/>
              <a:t>e</a:t>
            </a:r>
            <a:r>
              <a:rPr lang="en-NO"/>
              <a:t>t’s do great things</a:t>
            </a:r>
            <a:endParaRPr lang="en-NO" dirty="0"/>
          </a:p>
        </p:txBody>
      </p:sp>
      <p:sp>
        <p:nvSpPr>
          <p:cNvPr id="16" name="Text Placeholder 10">
            <a:extLst>
              <a:ext uri="{FF2B5EF4-FFF2-40B4-BE49-F238E27FC236}">
                <a16:creationId xmlns:a16="http://schemas.microsoft.com/office/drawing/2014/main" id="{EB71D64E-020C-75CB-3D36-07AAD0DFD4BE}"/>
              </a:ext>
            </a:extLst>
          </p:cNvPr>
          <p:cNvSpPr txBox="1">
            <a:spLocks/>
          </p:cNvSpPr>
          <p:nvPr/>
        </p:nvSpPr>
        <p:spPr>
          <a:xfrm>
            <a:off x="8080129" y="3336490"/>
            <a:ext cx="3521077" cy="1528950"/>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en-GB"/>
              <a:t>Dummy text dolor sit amet, consectetur adipiscing elit. Aliquam efficitur neque lacus, eu placerat nibh vehicula eget. </a:t>
            </a:r>
          </a:p>
          <a:p>
            <a:pPr marL="0" indent="0">
              <a:buFont typeface="Arial" panose="020B0604020202020204" pitchFamily="34" charset="0"/>
              <a:buNone/>
            </a:pPr>
            <a:r>
              <a:rPr lang="en-GB"/>
              <a:t>Vestibulum mattis ligula quis augue vestibulum, a gravida tortor eleifend. </a:t>
            </a:r>
            <a:endParaRPr lang="en-NO" dirty="0"/>
          </a:p>
        </p:txBody>
      </p:sp>
      <p:pic>
        <p:nvPicPr>
          <p:cNvPr id="17" name="Picture 16">
            <a:extLst>
              <a:ext uri="{FF2B5EF4-FFF2-40B4-BE49-F238E27FC236}">
                <a16:creationId xmlns:a16="http://schemas.microsoft.com/office/drawing/2014/main" id="{76E0BB5A-2772-2171-ACB1-61893848EDAB}"/>
              </a:ext>
            </a:extLst>
          </p:cNvPr>
          <p:cNvPicPr>
            <a:picLocks noChangeAspect="1"/>
          </p:cNvPicPr>
          <p:nvPr/>
        </p:nvPicPr>
        <p:blipFill>
          <a:blip r:embed="rId3"/>
          <a:stretch>
            <a:fillRect/>
          </a:stretch>
        </p:blipFill>
        <p:spPr>
          <a:xfrm>
            <a:off x="8075614" y="2375122"/>
            <a:ext cx="454266" cy="467026"/>
          </a:xfrm>
          <a:prstGeom prst="rect">
            <a:avLst/>
          </a:prstGeom>
        </p:spPr>
      </p:pic>
      <p:pic>
        <p:nvPicPr>
          <p:cNvPr id="18" name="Picture 17">
            <a:extLst>
              <a:ext uri="{FF2B5EF4-FFF2-40B4-BE49-F238E27FC236}">
                <a16:creationId xmlns:a16="http://schemas.microsoft.com/office/drawing/2014/main" id="{B991A8DC-7B6F-93AC-BFA9-7723FB2A737E}"/>
              </a:ext>
            </a:extLst>
          </p:cNvPr>
          <p:cNvPicPr>
            <a:picLocks noChangeAspect="1"/>
          </p:cNvPicPr>
          <p:nvPr/>
        </p:nvPicPr>
        <p:blipFill>
          <a:blip r:embed="rId4"/>
          <a:stretch>
            <a:fillRect/>
          </a:stretch>
        </p:blipFill>
        <p:spPr>
          <a:xfrm>
            <a:off x="4333752" y="2375122"/>
            <a:ext cx="454266" cy="454266"/>
          </a:xfrm>
          <a:prstGeom prst="rect">
            <a:avLst/>
          </a:prstGeom>
        </p:spPr>
      </p:pic>
      <p:pic>
        <p:nvPicPr>
          <p:cNvPr id="19" name="Picture 18">
            <a:extLst>
              <a:ext uri="{FF2B5EF4-FFF2-40B4-BE49-F238E27FC236}">
                <a16:creationId xmlns:a16="http://schemas.microsoft.com/office/drawing/2014/main" id="{5A17C7E6-1E9D-BAE1-16B3-9161C56DBF5A}"/>
              </a:ext>
            </a:extLst>
          </p:cNvPr>
          <p:cNvPicPr>
            <a:picLocks noChangeAspect="1"/>
          </p:cNvPicPr>
          <p:nvPr/>
        </p:nvPicPr>
        <p:blipFill>
          <a:blip r:embed="rId5"/>
          <a:stretch>
            <a:fillRect/>
          </a:stretch>
        </p:blipFill>
        <p:spPr>
          <a:xfrm>
            <a:off x="587375" y="2375122"/>
            <a:ext cx="454266" cy="454266"/>
          </a:xfrm>
          <a:prstGeom prst="rect">
            <a:avLst/>
          </a:prstGeom>
        </p:spPr>
      </p:pic>
      <p:sp>
        <p:nvSpPr>
          <p:cNvPr id="20" name="Text Placeholder 14">
            <a:extLst>
              <a:ext uri="{FF2B5EF4-FFF2-40B4-BE49-F238E27FC236}">
                <a16:creationId xmlns:a16="http://schemas.microsoft.com/office/drawing/2014/main" id="{FAC933B1-7E75-8B8A-0C9D-3FD122A8C3B5}"/>
              </a:ext>
            </a:extLst>
          </p:cNvPr>
          <p:cNvSpPr>
            <a:spLocks noGrp="1"/>
          </p:cNvSpPr>
          <p:nvPr>
            <p:ph type="body" sz="quarter" idx="14"/>
          </p:nvPr>
        </p:nvSpPr>
        <p:spPr>
          <a:xfrm>
            <a:off x="591979" y="271145"/>
            <a:ext cx="11012646" cy="205106"/>
          </a:xfrm>
        </p:spPr>
        <p:txBody>
          <a:bodyPr/>
          <a:lstStyle/>
          <a:p>
            <a:r>
              <a:rPr lang="en-NO" dirty="0"/>
              <a:t>Category dummy text </a:t>
            </a:r>
            <a:r>
              <a:rPr lang="en-GB" dirty="0" err="1"/>
              <a:t>imperdiet</a:t>
            </a:r>
            <a:r>
              <a:rPr lang="en-GB" dirty="0"/>
              <a:t> </a:t>
            </a:r>
            <a:r>
              <a:rPr lang="en-GB" dirty="0" err="1"/>
              <a:t>enim</a:t>
            </a:r>
            <a:r>
              <a:rPr lang="en-GB" dirty="0"/>
              <a:t> pulvinar </a:t>
            </a:r>
            <a:r>
              <a:rPr lang="en-GB" dirty="0" err="1"/>
              <a:t>aliquam</a:t>
            </a:r>
            <a:endParaRPr lang="en-NO" dirty="0"/>
          </a:p>
        </p:txBody>
      </p:sp>
    </p:spTree>
    <p:extLst>
      <p:ext uri="{BB962C8B-B14F-4D97-AF65-F5344CB8AC3E}">
        <p14:creationId xmlns:p14="http://schemas.microsoft.com/office/powerpoint/2010/main" val="19773479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0DF7031-0041-0720-C903-A1EF12064D24}"/>
              </a:ext>
            </a:extLst>
          </p:cNvPr>
          <p:cNvSpPr>
            <a:spLocks noGrp="1"/>
          </p:cNvSpPr>
          <p:nvPr>
            <p:ph type="title"/>
          </p:nvPr>
        </p:nvSpPr>
        <p:spPr>
          <a:xfrm>
            <a:off x="587375" y="476251"/>
            <a:ext cx="11017250" cy="865188"/>
          </a:xfrm>
        </p:spPr>
        <p:txBody>
          <a:bodyPr/>
          <a:lstStyle/>
          <a:p>
            <a:r>
              <a:rPr lang="en-NO" dirty="0"/>
              <a:t>Change is something we code. </a:t>
            </a:r>
            <a:r>
              <a:rPr lang="en-NO" b="1" dirty="0">
                <a:latin typeface="Franklin Gothic Demi" panose="020B0603020102020204" pitchFamily="34" charset="0"/>
              </a:rPr>
              <a:t>Do you?</a:t>
            </a:r>
            <a:endParaRPr lang="en-NO" dirty="0"/>
          </a:p>
        </p:txBody>
      </p:sp>
      <p:sp>
        <p:nvSpPr>
          <p:cNvPr id="13" name="Text Placeholder 4">
            <a:extLst>
              <a:ext uri="{FF2B5EF4-FFF2-40B4-BE49-F238E27FC236}">
                <a16:creationId xmlns:a16="http://schemas.microsoft.com/office/drawing/2014/main" id="{02D7FA43-F290-A5DD-CBB2-7E6FFF5F931B}"/>
              </a:ext>
            </a:extLst>
          </p:cNvPr>
          <p:cNvSpPr txBox="1">
            <a:spLocks/>
          </p:cNvSpPr>
          <p:nvPr/>
        </p:nvSpPr>
        <p:spPr>
          <a:xfrm>
            <a:off x="591979" y="271145"/>
            <a:ext cx="11012646" cy="205106"/>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600" b="0" i="0" kern="1200">
                <a:solidFill>
                  <a:schemeClr val="bg1"/>
                </a:solidFill>
                <a:latin typeface="Franklin Gothic Book" panose="020B0503020102020204" pitchFamily="34" charset="0"/>
                <a:ea typeface="Yu Gothic Light" panose="020B0300000000000000" pitchFamily="34" charset="-128"/>
                <a:cs typeface="+mn-cs"/>
              </a:defRPr>
            </a:lvl1pPr>
            <a:lvl2pPr marL="45360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NO"/>
              <a:t>Category dummy text </a:t>
            </a:r>
            <a:r>
              <a:rPr lang="en-GB"/>
              <a:t>imperdiet enim pulvinar aliquam</a:t>
            </a:r>
            <a:endParaRPr lang="en-NO" dirty="0"/>
          </a:p>
        </p:txBody>
      </p:sp>
      <p:sp>
        <p:nvSpPr>
          <p:cNvPr id="14" name="Text Placeholder 4">
            <a:extLst>
              <a:ext uri="{FF2B5EF4-FFF2-40B4-BE49-F238E27FC236}">
                <a16:creationId xmlns:a16="http://schemas.microsoft.com/office/drawing/2014/main" id="{3048C8FC-FED7-6ACE-3ABA-2245A83B7DEB}"/>
              </a:ext>
            </a:extLst>
          </p:cNvPr>
          <p:cNvSpPr>
            <a:spLocks noGrp="1"/>
          </p:cNvSpPr>
          <p:nvPr>
            <p:ph type="body" sz="quarter" idx="10"/>
          </p:nvPr>
        </p:nvSpPr>
        <p:spPr>
          <a:xfrm>
            <a:off x="595312" y="3001638"/>
            <a:ext cx="2584451" cy="340093"/>
          </a:xfrm>
        </p:spPr>
        <p:txBody>
          <a:bodyPr/>
          <a:lstStyle/>
          <a:p>
            <a:r>
              <a:rPr lang="en-NO" dirty="0"/>
              <a:t>L</a:t>
            </a:r>
            <a:r>
              <a:rPr lang="en-GB" dirty="0"/>
              <a:t>e</a:t>
            </a:r>
            <a:r>
              <a:rPr lang="en-NO" dirty="0"/>
              <a:t>t’s do great things</a:t>
            </a:r>
          </a:p>
        </p:txBody>
      </p:sp>
      <p:sp>
        <p:nvSpPr>
          <p:cNvPr id="15" name="Text Placeholder 5">
            <a:extLst>
              <a:ext uri="{FF2B5EF4-FFF2-40B4-BE49-F238E27FC236}">
                <a16:creationId xmlns:a16="http://schemas.microsoft.com/office/drawing/2014/main" id="{0D8096BF-88AF-BCC1-82E4-EEC5A45CA1DC}"/>
              </a:ext>
            </a:extLst>
          </p:cNvPr>
          <p:cNvSpPr>
            <a:spLocks noGrp="1"/>
          </p:cNvSpPr>
          <p:nvPr>
            <p:ph type="body" sz="quarter" idx="12"/>
          </p:nvPr>
        </p:nvSpPr>
        <p:spPr>
          <a:xfrm>
            <a:off x="587376" y="3336489"/>
            <a:ext cx="2592388" cy="1528951"/>
          </a:xfrm>
        </p:spPr>
        <p:txBody>
          <a:bodyPr/>
          <a:lstStyle/>
          <a:p>
            <a:pPr marL="0" indent="0">
              <a:buNone/>
            </a:pPr>
            <a:r>
              <a:rPr lang="en-GB" dirty="0"/>
              <a:t>Dummy text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Aliquam</a:t>
            </a:r>
            <a:r>
              <a:rPr lang="en-GB" dirty="0"/>
              <a:t> </a:t>
            </a:r>
            <a:r>
              <a:rPr lang="en-GB" dirty="0" err="1"/>
              <a:t>efficitur</a:t>
            </a:r>
            <a:r>
              <a:rPr lang="en-GB" dirty="0"/>
              <a:t> </a:t>
            </a:r>
            <a:r>
              <a:rPr lang="en-GB" dirty="0" err="1"/>
              <a:t>neque</a:t>
            </a:r>
            <a:r>
              <a:rPr lang="en-GB" dirty="0"/>
              <a:t> </a:t>
            </a:r>
            <a:r>
              <a:rPr lang="en-GB" dirty="0" err="1"/>
              <a:t>lacus</a:t>
            </a:r>
            <a:r>
              <a:rPr lang="en-GB" dirty="0"/>
              <a:t>, </a:t>
            </a:r>
            <a:r>
              <a:rPr lang="en-GB" dirty="0" err="1"/>
              <a:t>eu</a:t>
            </a:r>
            <a:r>
              <a:rPr lang="en-GB" dirty="0"/>
              <a:t> </a:t>
            </a:r>
            <a:r>
              <a:rPr lang="en-GB" dirty="0" err="1"/>
              <a:t>placerat</a:t>
            </a:r>
            <a:r>
              <a:rPr lang="en-GB" dirty="0"/>
              <a:t> </a:t>
            </a:r>
            <a:r>
              <a:rPr lang="en-GB" dirty="0" err="1"/>
              <a:t>nibh</a:t>
            </a:r>
            <a:r>
              <a:rPr lang="en-GB" dirty="0"/>
              <a:t> vehicular.</a:t>
            </a:r>
          </a:p>
        </p:txBody>
      </p:sp>
      <p:sp>
        <p:nvSpPr>
          <p:cNvPr id="16" name="Text Placeholder 7">
            <a:extLst>
              <a:ext uri="{FF2B5EF4-FFF2-40B4-BE49-F238E27FC236}">
                <a16:creationId xmlns:a16="http://schemas.microsoft.com/office/drawing/2014/main" id="{6DB65A2B-8443-3BBC-C854-99D837A0EA99}"/>
              </a:ext>
            </a:extLst>
          </p:cNvPr>
          <p:cNvSpPr txBox="1">
            <a:spLocks/>
          </p:cNvSpPr>
          <p:nvPr/>
        </p:nvSpPr>
        <p:spPr>
          <a:xfrm>
            <a:off x="3398541" y="3001638"/>
            <a:ext cx="2592389" cy="340093"/>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600" b="1" i="0" kern="1200">
                <a:solidFill>
                  <a:schemeClr val="bg1"/>
                </a:solidFill>
                <a:latin typeface="Franklin Gothic Demi" panose="020B06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NO"/>
              <a:t>L</a:t>
            </a:r>
            <a:r>
              <a:rPr lang="en-GB"/>
              <a:t>e</a:t>
            </a:r>
            <a:r>
              <a:rPr lang="en-NO"/>
              <a:t>t’s do great things</a:t>
            </a:r>
            <a:endParaRPr lang="en-NO" dirty="0"/>
          </a:p>
        </p:txBody>
      </p:sp>
      <p:sp>
        <p:nvSpPr>
          <p:cNvPr id="17" name="Text Placeholder 8">
            <a:extLst>
              <a:ext uri="{FF2B5EF4-FFF2-40B4-BE49-F238E27FC236}">
                <a16:creationId xmlns:a16="http://schemas.microsoft.com/office/drawing/2014/main" id="{853F9CEE-DAA9-3F79-8AE0-6FE001338B48}"/>
              </a:ext>
            </a:extLst>
          </p:cNvPr>
          <p:cNvSpPr txBox="1">
            <a:spLocks/>
          </p:cNvSpPr>
          <p:nvPr/>
        </p:nvSpPr>
        <p:spPr>
          <a:xfrm>
            <a:off x="3390604" y="3336490"/>
            <a:ext cx="2592389" cy="1531232"/>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chemeClr val="bg1"/>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en-GB"/>
              <a:t>Dummy text dolor sit amet, consectetur adipiscing elit. Aliquam efficitur neque lacus, eu placerat nibh vehicular.</a:t>
            </a:r>
            <a:endParaRPr lang="en-GB" dirty="0"/>
          </a:p>
        </p:txBody>
      </p:sp>
      <p:sp>
        <p:nvSpPr>
          <p:cNvPr id="18" name="Text Placeholder 9">
            <a:extLst>
              <a:ext uri="{FF2B5EF4-FFF2-40B4-BE49-F238E27FC236}">
                <a16:creationId xmlns:a16="http://schemas.microsoft.com/office/drawing/2014/main" id="{67B3F9D6-145C-0509-F0B9-517FD5FB7D0E}"/>
              </a:ext>
            </a:extLst>
          </p:cNvPr>
          <p:cNvSpPr txBox="1">
            <a:spLocks/>
          </p:cNvSpPr>
          <p:nvPr/>
        </p:nvSpPr>
        <p:spPr>
          <a:xfrm>
            <a:off x="6242383" y="3001638"/>
            <a:ext cx="2587871" cy="340093"/>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600" b="1" i="0" kern="1200">
                <a:solidFill>
                  <a:schemeClr val="bg1"/>
                </a:solidFill>
                <a:latin typeface="Franklin Gothic Demi" panose="020B06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NO"/>
              <a:t>L</a:t>
            </a:r>
            <a:r>
              <a:rPr lang="en-GB"/>
              <a:t>e</a:t>
            </a:r>
            <a:r>
              <a:rPr lang="en-NO"/>
              <a:t>t’s do great things</a:t>
            </a:r>
            <a:endParaRPr lang="en-NO" dirty="0"/>
          </a:p>
        </p:txBody>
      </p:sp>
      <p:sp>
        <p:nvSpPr>
          <p:cNvPr id="19" name="Text Placeholder 10">
            <a:extLst>
              <a:ext uri="{FF2B5EF4-FFF2-40B4-BE49-F238E27FC236}">
                <a16:creationId xmlns:a16="http://schemas.microsoft.com/office/drawing/2014/main" id="{B8EC315F-3177-D019-3682-7F0C826E9966}"/>
              </a:ext>
            </a:extLst>
          </p:cNvPr>
          <p:cNvSpPr txBox="1">
            <a:spLocks/>
          </p:cNvSpPr>
          <p:nvPr/>
        </p:nvSpPr>
        <p:spPr>
          <a:xfrm>
            <a:off x="6234446" y="3336490"/>
            <a:ext cx="2587871" cy="1528950"/>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chemeClr val="bg1"/>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en-GB"/>
              <a:t>Dummy text dolor sit amet, consectetur adipiscing elit. Aliquam efficitur neque lacus, eu placerat nibh vehicular.</a:t>
            </a:r>
            <a:endParaRPr lang="en-GB" dirty="0"/>
          </a:p>
        </p:txBody>
      </p:sp>
      <p:sp>
        <p:nvSpPr>
          <p:cNvPr id="20" name="Text Placeholder 9">
            <a:extLst>
              <a:ext uri="{FF2B5EF4-FFF2-40B4-BE49-F238E27FC236}">
                <a16:creationId xmlns:a16="http://schemas.microsoft.com/office/drawing/2014/main" id="{97BE5763-8C01-0C61-47D6-D2E7D55374DF}"/>
              </a:ext>
            </a:extLst>
          </p:cNvPr>
          <p:cNvSpPr txBox="1">
            <a:spLocks/>
          </p:cNvSpPr>
          <p:nvPr/>
        </p:nvSpPr>
        <p:spPr>
          <a:xfrm>
            <a:off x="9049379" y="3001638"/>
            <a:ext cx="2587871" cy="340093"/>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600" b="1" i="0" kern="1200">
                <a:solidFill>
                  <a:schemeClr val="bg1"/>
                </a:solidFill>
                <a:latin typeface="Franklin Gothic Demi" panose="020B06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NO"/>
              <a:t>L</a:t>
            </a:r>
            <a:r>
              <a:rPr lang="en-GB"/>
              <a:t>e</a:t>
            </a:r>
            <a:r>
              <a:rPr lang="en-NO"/>
              <a:t>t’s do great things</a:t>
            </a:r>
            <a:endParaRPr lang="en-NO" dirty="0"/>
          </a:p>
        </p:txBody>
      </p:sp>
      <p:sp>
        <p:nvSpPr>
          <p:cNvPr id="21" name="Text Placeholder 10">
            <a:extLst>
              <a:ext uri="{FF2B5EF4-FFF2-40B4-BE49-F238E27FC236}">
                <a16:creationId xmlns:a16="http://schemas.microsoft.com/office/drawing/2014/main" id="{83C56F07-01C3-9F95-D92B-1BBBCF14F47C}"/>
              </a:ext>
            </a:extLst>
          </p:cNvPr>
          <p:cNvSpPr txBox="1">
            <a:spLocks/>
          </p:cNvSpPr>
          <p:nvPr/>
        </p:nvSpPr>
        <p:spPr>
          <a:xfrm>
            <a:off x="9041442" y="3336490"/>
            <a:ext cx="2587871" cy="1528950"/>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bg1"/>
              </a:buClr>
              <a:buFont typeface="Arial" panose="020B0604020202020204" pitchFamily="34" charset="0"/>
              <a:buChar char="•"/>
              <a:defRPr sz="1600" b="0" i="0" kern="1200">
                <a:solidFill>
                  <a:schemeClr val="bg1"/>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en-GB" dirty="0"/>
              <a:t>Dummy text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Aliquam</a:t>
            </a:r>
            <a:r>
              <a:rPr lang="en-GB" dirty="0"/>
              <a:t> </a:t>
            </a:r>
            <a:r>
              <a:rPr lang="en-GB" dirty="0" err="1"/>
              <a:t>efficitur</a:t>
            </a:r>
            <a:r>
              <a:rPr lang="en-GB" dirty="0"/>
              <a:t> </a:t>
            </a:r>
            <a:r>
              <a:rPr lang="en-GB" dirty="0" err="1"/>
              <a:t>neque</a:t>
            </a:r>
            <a:r>
              <a:rPr lang="en-GB" dirty="0"/>
              <a:t> </a:t>
            </a:r>
            <a:r>
              <a:rPr lang="en-GB" dirty="0" err="1"/>
              <a:t>lacus</a:t>
            </a:r>
            <a:r>
              <a:rPr lang="en-GB" dirty="0"/>
              <a:t>, </a:t>
            </a:r>
            <a:r>
              <a:rPr lang="en-GB" dirty="0" err="1"/>
              <a:t>eu</a:t>
            </a:r>
            <a:r>
              <a:rPr lang="en-GB" dirty="0"/>
              <a:t> </a:t>
            </a:r>
            <a:r>
              <a:rPr lang="en-GB" dirty="0" err="1"/>
              <a:t>placerat</a:t>
            </a:r>
            <a:r>
              <a:rPr lang="en-GB" dirty="0"/>
              <a:t> </a:t>
            </a:r>
            <a:r>
              <a:rPr lang="en-GB" dirty="0" err="1"/>
              <a:t>nibh</a:t>
            </a:r>
            <a:r>
              <a:rPr lang="en-GB" dirty="0"/>
              <a:t> vehicular.</a:t>
            </a:r>
          </a:p>
        </p:txBody>
      </p:sp>
      <p:pic>
        <p:nvPicPr>
          <p:cNvPr id="22" name="Picture 21">
            <a:extLst>
              <a:ext uri="{FF2B5EF4-FFF2-40B4-BE49-F238E27FC236}">
                <a16:creationId xmlns:a16="http://schemas.microsoft.com/office/drawing/2014/main" id="{663CF4F0-489E-418C-344E-34EAB4BD800D}"/>
              </a:ext>
            </a:extLst>
          </p:cNvPr>
          <p:cNvPicPr>
            <a:picLocks noChangeAspect="1"/>
          </p:cNvPicPr>
          <p:nvPr/>
        </p:nvPicPr>
        <p:blipFill>
          <a:blip r:embed="rId3"/>
          <a:stretch>
            <a:fillRect/>
          </a:stretch>
        </p:blipFill>
        <p:spPr>
          <a:xfrm>
            <a:off x="595312" y="2393471"/>
            <a:ext cx="459267" cy="459267"/>
          </a:xfrm>
          <a:prstGeom prst="rect">
            <a:avLst/>
          </a:prstGeom>
        </p:spPr>
      </p:pic>
      <p:pic>
        <p:nvPicPr>
          <p:cNvPr id="23" name="Picture 22">
            <a:extLst>
              <a:ext uri="{FF2B5EF4-FFF2-40B4-BE49-F238E27FC236}">
                <a16:creationId xmlns:a16="http://schemas.microsoft.com/office/drawing/2014/main" id="{8154C224-0137-369F-7872-6BD9BF6ABE12}"/>
              </a:ext>
            </a:extLst>
          </p:cNvPr>
          <p:cNvPicPr>
            <a:picLocks noChangeAspect="1"/>
          </p:cNvPicPr>
          <p:nvPr/>
        </p:nvPicPr>
        <p:blipFill>
          <a:blip r:embed="rId4"/>
          <a:stretch>
            <a:fillRect/>
          </a:stretch>
        </p:blipFill>
        <p:spPr>
          <a:xfrm>
            <a:off x="3398542" y="2404104"/>
            <a:ext cx="385348" cy="440741"/>
          </a:xfrm>
          <a:prstGeom prst="rect">
            <a:avLst/>
          </a:prstGeom>
        </p:spPr>
      </p:pic>
      <p:pic>
        <p:nvPicPr>
          <p:cNvPr id="24" name="Picture 23">
            <a:extLst>
              <a:ext uri="{FF2B5EF4-FFF2-40B4-BE49-F238E27FC236}">
                <a16:creationId xmlns:a16="http://schemas.microsoft.com/office/drawing/2014/main" id="{3B6A9628-133A-68E1-E59A-58A7B7568D95}"/>
              </a:ext>
            </a:extLst>
          </p:cNvPr>
          <p:cNvPicPr>
            <a:picLocks noChangeAspect="1"/>
          </p:cNvPicPr>
          <p:nvPr/>
        </p:nvPicPr>
        <p:blipFill>
          <a:blip r:embed="rId5"/>
          <a:stretch>
            <a:fillRect/>
          </a:stretch>
        </p:blipFill>
        <p:spPr>
          <a:xfrm>
            <a:off x="6242382" y="2396506"/>
            <a:ext cx="459267" cy="459267"/>
          </a:xfrm>
          <a:prstGeom prst="rect">
            <a:avLst/>
          </a:prstGeom>
        </p:spPr>
      </p:pic>
      <p:pic>
        <p:nvPicPr>
          <p:cNvPr id="25" name="Picture 24">
            <a:extLst>
              <a:ext uri="{FF2B5EF4-FFF2-40B4-BE49-F238E27FC236}">
                <a16:creationId xmlns:a16="http://schemas.microsoft.com/office/drawing/2014/main" id="{979657E2-6B70-CB54-AA9B-8258B08C01F3}"/>
              </a:ext>
            </a:extLst>
          </p:cNvPr>
          <p:cNvPicPr>
            <a:picLocks noChangeAspect="1"/>
          </p:cNvPicPr>
          <p:nvPr/>
        </p:nvPicPr>
        <p:blipFill>
          <a:blip r:embed="rId6"/>
          <a:stretch>
            <a:fillRect/>
          </a:stretch>
        </p:blipFill>
        <p:spPr>
          <a:xfrm>
            <a:off x="9041442" y="2404147"/>
            <a:ext cx="459267" cy="459267"/>
          </a:xfrm>
          <a:prstGeom prst="rect">
            <a:avLst/>
          </a:prstGeom>
        </p:spPr>
      </p:pic>
    </p:spTree>
    <p:extLst>
      <p:ext uri="{BB962C8B-B14F-4D97-AF65-F5344CB8AC3E}">
        <p14:creationId xmlns:p14="http://schemas.microsoft.com/office/powerpoint/2010/main" val="20900407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83A4DE06-8136-6AB9-647F-3EEBFF2FAAA9}"/>
              </a:ext>
            </a:extLst>
          </p:cNvPr>
          <p:cNvSpPr>
            <a:spLocks noGrp="1"/>
          </p:cNvSpPr>
          <p:nvPr>
            <p:ph type="title"/>
          </p:nvPr>
        </p:nvSpPr>
        <p:spPr>
          <a:xfrm>
            <a:off x="587375" y="476250"/>
            <a:ext cx="11017250" cy="865188"/>
          </a:xfrm>
        </p:spPr>
        <p:txBody>
          <a:bodyPr/>
          <a:lstStyle/>
          <a:p>
            <a:r>
              <a:rPr lang="en-NO" dirty="0"/>
              <a:t>Let’s do </a:t>
            </a:r>
            <a:r>
              <a:rPr lang="en-NO" b="1" dirty="0">
                <a:latin typeface="Franklin Gothic Demi" panose="020B0603020102020204" pitchFamily="34" charset="0"/>
              </a:rPr>
              <a:t>great </a:t>
            </a:r>
            <a:br>
              <a:rPr lang="en-NO" b="1" dirty="0">
                <a:latin typeface="Franklin Gothic Demi" panose="020B0603020102020204" pitchFamily="34" charset="0"/>
              </a:rPr>
            </a:br>
            <a:r>
              <a:rPr lang="en-NO" b="1" dirty="0">
                <a:latin typeface="Franklin Gothic Demi" panose="020B0603020102020204" pitchFamily="34" charset="0"/>
              </a:rPr>
              <a:t>things</a:t>
            </a:r>
            <a:r>
              <a:rPr lang="en-NO" dirty="0"/>
              <a:t> with tech</a:t>
            </a:r>
          </a:p>
        </p:txBody>
      </p:sp>
      <p:sp>
        <p:nvSpPr>
          <p:cNvPr id="18" name="Afrundet rektangel 4">
            <a:extLst>
              <a:ext uri="{FF2B5EF4-FFF2-40B4-BE49-F238E27FC236}">
                <a16:creationId xmlns:a16="http://schemas.microsoft.com/office/drawing/2014/main" id="{7D992E66-86BE-C476-96E7-CF5A32566277}"/>
              </a:ext>
            </a:extLst>
          </p:cNvPr>
          <p:cNvSpPr/>
          <p:nvPr/>
        </p:nvSpPr>
        <p:spPr>
          <a:xfrm>
            <a:off x="587375" y="1992540"/>
            <a:ext cx="5400675" cy="1868260"/>
          </a:xfrm>
          <a:prstGeom prst="roundRect">
            <a:avLst>
              <a:gd name="adj" fmla="val 1261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dirty="0">
              <a:solidFill>
                <a:srgbClr val="FFFFFF"/>
              </a:solidFill>
            </a:endParaRPr>
          </a:p>
        </p:txBody>
      </p:sp>
      <p:sp>
        <p:nvSpPr>
          <p:cNvPr id="19" name="Afrundet rektangel 4">
            <a:extLst>
              <a:ext uri="{FF2B5EF4-FFF2-40B4-BE49-F238E27FC236}">
                <a16:creationId xmlns:a16="http://schemas.microsoft.com/office/drawing/2014/main" id="{7DD2972F-2666-B383-4EA8-9F0504D0E12B}"/>
              </a:ext>
            </a:extLst>
          </p:cNvPr>
          <p:cNvSpPr/>
          <p:nvPr/>
        </p:nvSpPr>
        <p:spPr>
          <a:xfrm>
            <a:off x="6203950" y="1992540"/>
            <a:ext cx="5400675" cy="1868260"/>
          </a:xfrm>
          <a:prstGeom prst="roundRect">
            <a:avLst>
              <a:gd name="adj" fmla="val 1261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20" name="Afrundet rektangel 4">
            <a:extLst>
              <a:ext uri="{FF2B5EF4-FFF2-40B4-BE49-F238E27FC236}">
                <a16:creationId xmlns:a16="http://schemas.microsoft.com/office/drawing/2014/main" id="{DB407B7E-CC9A-4D96-797A-6A4FE5481F76}"/>
              </a:ext>
            </a:extLst>
          </p:cNvPr>
          <p:cNvSpPr/>
          <p:nvPr/>
        </p:nvSpPr>
        <p:spPr>
          <a:xfrm>
            <a:off x="587375" y="4023359"/>
            <a:ext cx="5400675" cy="1868260"/>
          </a:xfrm>
          <a:prstGeom prst="roundRect">
            <a:avLst>
              <a:gd name="adj" fmla="val 1261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21" name="Afrundet rektangel 4">
            <a:extLst>
              <a:ext uri="{FF2B5EF4-FFF2-40B4-BE49-F238E27FC236}">
                <a16:creationId xmlns:a16="http://schemas.microsoft.com/office/drawing/2014/main" id="{FA19915A-D18F-A023-3975-839357388F1F}"/>
              </a:ext>
            </a:extLst>
          </p:cNvPr>
          <p:cNvSpPr/>
          <p:nvPr/>
        </p:nvSpPr>
        <p:spPr>
          <a:xfrm>
            <a:off x="6203950" y="4023359"/>
            <a:ext cx="5400675" cy="1868260"/>
          </a:xfrm>
          <a:prstGeom prst="roundRect">
            <a:avLst>
              <a:gd name="adj" fmla="val 1261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22" name="TextBox 21">
            <a:extLst>
              <a:ext uri="{FF2B5EF4-FFF2-40B4-BE49-F238E27FC236}">
                <a16:creationId xmlns:a16="http://schemas.microsoft.com/office/drawing/2014/main" id="{7189342A-8459-4A42-FAD7-40B286BBB761}"/>
              </a:ext>
            </a:extLst>
          </p:cNvPr>
          <p:cNvSpPr txBox="1"/>
          <p:nvPr/>
        </p:nvSpPr>
        <p:spPr>
          <a:xfrm>
            <a:off x="844488" y="2310906"/>
            <a:ext cx="1295226" cy="553998"/>
          </a:xfrm>
          <a:prstGeom prst="rect">
            <a:avLst/>
          </a:prstGeom>
          <a:noFill/>
        </p:spPr>
        <p:txBody>
          <a:bodyPr wrap="none" lIns="0" tIns="0" rIns="0" bIns="0" rtlCol="0">
            <a:spAutoFit/>
          </a:bodyPr>
          <a:lstStyle/>
          <a:p>
            <a:r>
              <a:rPr lang="en-NO" sz="3600" dirty="0">
                <a:latin typeface="Bookman Old Style" panose="02050604050505020204" pitchFamily="18" charset="0"/>
              </a:rPr>
              <a:t>3,000</a:t>
            </a:r>
          </a:p>
        </p:txBody>
      </p:sp>
      <p:sp>
        <p:nvSpPr>
          <p:cNvPr id="23" name="TextBox 22">
            <a:extLst>
              <a:ext uri="{FF2B5EF4-FFF2-40B4-BE49-F238E27FC236}">
                <a16:creationId xmlns:a16="http://schemas.microsoft.com/office/drawing/2014/main" id="{3978FF5B-974C-C8B7-3121-526DB7B93FFF}"/>
              </a:ext>
            </a:extLst>
          </p:cNvPr>
          <p:cNvSpPr txBox="1"/>
          <p:nvPr/>
        </p:nvSpPr>
        <p:spPr>
          <a:xfrm>
            <a:off x="6447846" y="2310906"/>
            <a:ext cx="1295226" cy="553998"/>
          </a:xfrm>
          <a:prstGeom prst="rect">
            <a:avLst/>
          </a:prstGeom>
          <a:noFill/>
        </p:spPr>
        <p:txBody>
          <a:bodyPr wrap="none" lIns="0" tIns="0" rIns="0" bIns="0" rtlCol="0">
            <a:spAutoFit/>
          </a:bodyPr>
          <a:lstStyle/>
          <a:p>
            <a:r>
              <a:rPr lang="en-NO" sz="3600" dirty="0">
                <a:latin typeface="Bookman Old Style" panose="02050604050505020204" pitchFamily="18" charset="0"/>
              </a:rPr>
              <a:t>8,000</a:t>
            </a:r>
          </a:p>
        </p:txBody>
      </p:sp>
      <p:sp>
        <p:nvSpPr>
          <p:cNvPr id="24" name="TextBox 23">
            <a:extLst>
              <a:ext uri="{FF2B5EF4-FFF2-40B4-BE49-F238E27FC236}">
                <a16:creationId xmlns:a16="http://schemas.microsoft.com/office/drawing/2014/main" id="{77E45FE7-FD5F-2D02-92DB-0C2FCD3586B5}"/>
              </a:ext>
            </a:extLst>
          </p:cNvPr>
          <p:cNvSpPr txBox="1"/>
          <p:nvPr/>
        </p:nvSpPr>
        <p:spPr>
          <a:xfrm>
            <a:off x="844488" y="4390855"/>
            <a:ext cx="573875" cy="553998"/>
          </a:xfrm>
          <a:prstGeom prst="rect">
            <a:avLst/>
          </a:prstGeom>
          <a:noFill/>
        </p:spPr>
        <p:txBody>
          <a:bodyPr wrap="none" lIns="0" tIns="0" rIns="0" bIns="0" rtlCol="0">
            <a:spAutoFit/>
          </a:bodyPr>
          <a:lstStyle/>
          <a:p>
            <a:r>
              <a:rPr lang="en-NO" sz="3600" dirty="0">
                <a:latin typeface="Bookman Old Style" panose="02050604050505020204" pitchFamily="18" charset="0"/>
              </a:rPr>
              <a:t>22</a:t>
            </a:r>
          </a:p>
        </p:txBody>
      </p:sp>
      <p:sp>
        <p:nvSpPr>
          <p:cNvPr id="25" name="TextBox 24">
            <a:extLst>
              <a:ext uri="{FF2B5EF4-FFF2-40B4-BE49-F238E27FC236}">
                <a16:creationId xmlns:a16="http://schemas.microsoft.com/office/drawing/2014/main" id="{ECA025D8-7CA7-C406-7C12-744A17BA8A3D}"/>
              </a:ext>
            </a:extLst>
          </p:cNvPr>
          <p:cNvSpPr txBox="1"/>
          <p:nvPr/>
        </p:nvSpPr>
        <p:spPr>
          <a:xfrm>
            <a:off x="6447846" y="4390855"/>
            <a:ext cx="1136530" cy="553998"/>
          </a:xfrm>
          <a:prstGeom prst="rect">
            <a:avLst/>
          </a:prstGeom>
          <a:noFill/>
        </p:spPr>
        <p:txBody>
          <a:bodyPr wrap="none" lIns="0" tIns="0" rIns="0" bIns="0" rtlCol="0">
            <a:spAutoFit/>
          </a:bodyPr>
          <a:lstStyle/>
          <a:p>
            <a:r>
              <a:rPr lang="en-NO" sz="3600" dirty="0">
                <a:latin typeface="Bookman Old Style" panose="02050604050505020204" pitchFamily="18" charset="0"/>
              </a:rPr>
              <a:t>62 %</a:t>
            </a:r>
          </a:p>
        </p:txBody>
      </p:sp>
      <p:sp>
        <p:nvSpPr>
          <p:cNvPr id="26" name="Text Placeholder 5">
            <a:extLst>
              <a:ext uri="{FF2B5EF4-FFF2-40B4-BE49-F238E27FC236}">
                <a16:creationId xmlns:a16="http://schemas.microsoft.com/office/drawing/2014/main" id="{CF9B47A3-D15A-9E3E-38CF-47E8B4D2C14D}"/>
              </a:ext>
            </a:extLst>
          </p:cNvPr>
          <p:cNvSpPr txBox="1">
            <a:spLocks/>
          </p:cNvSpPr>
          <p:nvPr/>
        </p:nvSpPr>
        <p:spPr>
          <a:xfrm>
            <a:off x="771414" y="2845243"/>
            <a:ext cx="5175472" cy="816436"/>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en-GB" dirty="0"/>
              <a:t>Thinkers and doers, </a:t>
            </a:r>
            <a:r>
              <a:rPr lang="en-GB" dirty="0" err="1"/>
              <a:t>consectetur</a:t>
            </a:r>
            <a:r>
              <a:rPr lang="en-GB" dirty="0"/>
              <a:t> </a:t>
            </a:r>
            <a:r>
              <a:rPr lang="en-GB" dirty="0" err="1"/>
              <a:t>adipiscing</a:t>
            </a:r>
            <a:r>
              <a:rPr lang="en-GB" dirty="0"/>
              <a:t> </a:t>
            </a:r>
            <a:r>
              <a:rPr lang="en-GB" dirty="0" err="1"/>
              <a:t>elit</a:t>
            </a:r>
            <a:r>
              <a:rPr lang="en-GB" dirty="0"/>
              <a:t>. </a:t>
            </a:r>
            <a:r>
              <a:rPr lang="en-GB" dirty="0" err="1"/>
              <a:t>Aliquam</a:t>
            </a:r>
            <a:r>
              <a:rPr lang="en-GB" dirty="0"/>
              <a:t> </a:t>
            </a:r>
            <a:r>
              <a:rPr lang="en-GB" dirty="0" err="1"/>
              <a:t>efficitur</a:t>
            </a:r>
            <a:r>
              <a:rPr lang="en-GB" dirty="0"/>
              <a:t> </a:t>
            </a:r>
            <a:r>
              <a:rPr lang="en-GB" dirty="0" err="1"/>
              <a:t>neque</a:t>
            </a:r>
            <a:r>
              <a:rPr lang="en-GB" dirty="0"/>
              <a:t> </a:t>
            </a:r>
            <a:r>
              <a:rPr lang="en-GB" dirty="0" err="1"/>
              <a:t>lacus</a:t>
            </a:r>
            <a:r>
              <a:rPr lang="en-GB" dirty="0"/>
              <a:t>, </a:t>
            </a:r>
            <a:r>
              <a:rPr lang="en-GB" dirty="0" err="1"/>
              <a:t>eu</a:t>
            </a:r>
            <a:r>
              <a:rPr lang="en-GB" dirty="0"/>
              <a:t> </a:t>
            </a:r>
            <a:r>
              <a:rPr lang="en-GB" dirty="0" err="1"/>
              <a:t>placerat</a:t>
            </a:r>
            <a:r>
              <a:rPr lang="en-GB" dirty="0"/>
              <a:t> </a:t>
            </a:r>
            <a:r>
              <a:rPr lang="en-GB" dirty="0" err="1"/>
              <a:t>nibh</a:t>
            </a:r>
            <a:r>
              <a:rPr lang="en-GB" dirty="0"/>
              <a:t> </a:t>
            </a:r>
            <a:r>
              <a:rPr lang="en-GB" dirty="0" err="1"/>
              <a:t>vehicula</a:t>
            </a:r>
            <a:r>
              <a:rPr lang="en-GB" dirty="0"/>
              <a:t> </a:t>
            </a:r>
            <a:r>
              <a:rPr lang="en-GB" dirty="0" err="1"/>
              <a:t>eget</a:t>
            </a:r>
            <a:r>
              <a:rPr lang="en-GB" dirty="0"/>
              <a:t>.</a:t>
            </a:r>
            <a:endParaRPr lang="en-NO" dirty="0"/>
          </a:p>
        </p:txBody>
      </p:sp>
      <p:sp>
        <p:nvSpPr>
          <p:cNvPr id="27" name="Text Placeholder 5">
            <a:extLst>
              <a:ext uri="{FF2B5EF4-FFF2-40B4-BE49-F238E27FC236}">
                <a16:creationId xmlns:a16="http://schemas.microsoft.com/office/drawing/2014/main" id="{7C1EA55F-123B-BB18-B139-BFA71A1F5CD2}"/>
              </a:ext>
            </a:extLst>
          </p:cNvPr>
          <p:cNvSpPr txBox="1">
            <a:spLocks/>
          </p:cNvSpPr>
          <p:nvPr/>
        </p:nvSpPr>
        <p:spPr>
          <a:xfrm>
            <a:off x="6385405" y="2845243"/>
            <a:ext cx="5175472" cy="816436"/>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en-GB" dirty="0"/>
              <a:t>Customers, </a:t>
            </a:r>
            <a:r>
              <a:rPr lang="en-GB" dirty="0" err="1"/>
              <a:t>consectetur</a:t>
            </a:r>
            <a:r>
              <a:rPr lang="en-GB" dirty="0"/>
              <a:t> </a:t>
            </a:r>
            <a:r>
              <a:rPr lang="en-GB" dirty="0" err="1"/>
              <a:t>adipiscing</a:t>
            </a:r>
            <a:r>
              <a:rPr lang="en-GB" dirty="0"/>
              <a:t> </a:t>
            </a:r>
            <a:r>
              <a:rPr lang="en-GB" dirty="0" err="1"/>
              <a:t>elit</a:t>
            </a:r>
            <a:r>
              <a:rPr lang="en-GB" dirty="0"/>
              <a:t>. </a:t>
            </a:r>
            <a:r>
              <a:rPr lang="en-GB" dirty="0" err="1"/>
              <a:t>Aliquam</a:t>
            </a:r>
            <a:r>
              <a:rPr lang="en-GB" dirty="0"/>
              <a:t> </a:t>
            </a:r>
            <a:r>
              <a:rPr lang="en-GB" dirty="0" err="1"/>
              <a:t>efficitur</a:t>
            </a:r>
            <a:r>
              <a:rPr lang="en-GB" dirty="0"/>
              <a:t> </a:t>
            </a:r>
            <a:r>
              <a:rPr lang="en-GB" dirty="0" err="1"/>
              <a:t>neque</a:t>
            </a:r>
            <a:r>
              <a:rPr lang="en-GB" dirty="0"/>
              <a:t> </a:t>
            </a:r>
            <a:r>
              <a:rPr lang="en-GB" dirty="0" err="1"/>
              <a:t>lacus</a:t>
            </a:r>
            <a:r>
              <a:rPr lang="en-GB" dirty="0"/>
              <a:t>, </a:t>
            </a:r>
            <a:r>
              <a:rPr lang="en-GB" dirty="0" err="1"/>
              <a:t>eu</a:t>
            </a:r>
            <a:r>
              <a:rPr lang="en-GB" dirty="0"/>
              <a:t> </a:t>
            </a:r>
            <a:r>
              <a:rPr lang="en-GB" dirty="0" err="1"/>
              <a:t>placerat</a:t>
            </a:r>
            <a:r>
              <a:rPr lang="en-GB" dirty="0"/>
              <a:t> </a:t>
            </a:r>
            <a:r>
              <a:rPr lang="en-GB" dirty="0" err="1"/>
              <a:t>nibh</a:t>
            </a:r>
            <a:r>
              <a:rPr lang="en-GB" dirty="0"/>
              <a:t> </a:t>
            </a:r>
            <a:r>
              <a:rPr lang="en-GB" dirty="0" err="1"/>
              <a:t>vehicula</a:t>
            </a:r>
            <a:r>
              <a:rPr lang="en-GB" dirty="0"/>
              <a:t> </a:t>
            </a:r>
            <a:r>
              <a:rPr lang="en-GB" dirty="0" err="1"/>
              <a:t>eget</a:t>
            </a:r>
            <a:r>
              <a:rPr lang="en-GB" dirty="0"/>
              <a:t> </a:t>
            </a:r>
            <a:r>
              <a:rPr lang="en-GB" dirty="0" err="1"/>
              <a:t>mattis</a:t>
            </a:r>
            <a:r>
              <a:rPr lang="en-GB" dirty="0"/>
              <a:t> </a:t>
            </a:r>
            <a:r>
              <a:rPr lang="en-GB" dirty="0" err="1"/>
              <a:t>liguia</a:t>
            </a:r>
            <a:r>
              <a:rPr lang="en-GB" dirty="0"/>
              <a:t>-.</a:t>
            </a:r>
            <a:endParaRPr lang="en-NO" dirty="0"/>
          </a:p>
        </p:txBody>
      </p:sp>
      <p:sp>
        <p:nvSpPr>
          <p:cNvPr id="28" name="Text Placeholder 5">
            <a:extLst>
              <a:ext uri="{FF2B5EF4-FFF2-40B4-BE49-F238E27FC236}">
                <a16:creationId xmlns:a16="http://schemas.microsoft.com/office/drawing/2014/main" id="{606B2C2E-E1F3-DADB-E76A-045C35BAB5D1}"/>
              </a:ext>
            </a:extLst>
          </p:cNvPr>
          <p:cNvSpPr txBox="1">
            <a:spLocks/>
          </p:cNvSpPr>
          <p:nvPr/>
        </p:nvSpPr>
        <p:spPr>
          <a:xfrm>
            <a:off x="771414" y="4905679"/>
            <a:ext cx="5175472" cy="816436"/>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en-GB" dirty="0"/>
              <a:t>Years non </a:t>
            </a:r>
            <a:r>
              <a:rPr lang="en-GB" dirty="0" err="1"/>
              <a:t>consectetur</a:t>
            </a:r>
            <a:r>
              <a:rPr lang="en-GB" dirty="0"/>
              <a:t> </a:t>
            </a:r>
            <a:r>
              <a:rPr lang="en-GB" dirty="0" err="1"/>
              <a:t>adipiscing</a:t>
            </a:r>
            <a:r>
              <a:rPr lang="en-GB" dirty="0"/>
              <a:t> </a:t>
            </a:r>
            <a:r>
              <a:rPr lang="en-GB" dirty="0" err="1"/>
              <a:t>elit</a:t>
            </a:r>
            <a:r>
              <a:rPr lang="en-GB" dirty="0"/>
              <a:t>. </a:t>
            </a:r>
            <a:r>
              <a:rPr lang="en-GB" dirty="0" err="1"/>
              <a:t>Aliquam</a:t>
            </a:r>
            <a:r>
              <a:rPr lang="en-GB" dirty="0"/>
              <a:t> </a:t>
            </a:r>
            <a:r>
              <a:rPr lang="en-GB" dirty="0" err="1"/>
              <a:t>efficitur</a:t>
            </a:r>
            <a:r>
              <a:rPr lang="en-GB" dirty="0"/>
              <a:t> </a:t>
            </a:r>
            <a:r>
              <a:rPr lang="en-GB" dirty="0" err="1"/>
              <a:t>neque</a:t>
            </a:r>
            <a:r>
              <a:rPr lang="en-GB" dirty="0"/>
              <a:t> </a:t>
            </a:r>
            <a:r>
              <a:rPr lang="en-GB" dirty="0" err="1"/>
              <a:t>lacus</a:t>
            </a:r>
            <a:r>
              <a:rPr lang="en-GB" dirty="0"/>
              <a:t>, </a:t>
            </a:r>
            <a:r>
              <a:rPr lang="en-GB" dirty="0" err="1"/>
              <a:t>eu</a:t>
            </a:r>
            <a:r>
              <a:rPr lang="en-GB" dirty="0"/>
              <a:t> </a:t>
            </a:r>
            <a:r>
              <a:rPr lang="en-GB" dirty="0" err="1"/>
              <a:t>placerat</a:t>
            </a:r>
            <a:r>
              <a:rPr lang="en-GB" dirty="0"/>
              <a:t> </a:t>
            </a:r>
            <a:r>
              <a:rPr lang="en-GB" dirty="0" err="1"/>
              <a:t>nibh</a:t>
            </a:r>
            <a:r>
              <a:rPr lang="en-GB" dirty="0"/>
              <a:t> </a:t>
            </a:r>
            <a:r>
              <a:rPr lang="en-GB" dirty="0" err="1"/>
              <a:t>vehicula</a:t>
            </a:r>
            <a:r>
              <a:rPr lang="en-GB" dirty="0"/>
              <a:t> </a:t>
            </a:r>
            <a:r>
              <a:rPr lang="en-GB" dirty="0" err="1"/>
              <a:t>eget</a:t>
            </a:r>
            <a:r>
              <a:rPr lang="en-GB" dirty="0"/>
              <a:t>.</a:t>
            </a:r>
            <a:endParaRPr lang="en-NO" dirty="0"/>
          </a:p>
        </p:txBody>
      </p:sp>
      <p:sp>
        <p:nvSpPr>
          <p:cNvPr id="29" name="Text Placeholder 5">
            <a:extLst>
              <a:ext uri="{FF2B5EF4-FFF2-40B4-BE49-F238E27FC236}">
                <a16:creationId xmlns:a16="http://schemas.microsoft.com/office/drawing/2014/main" id="{995542FC-E27C-925D-3D8A-998268105EEB}"/>
              </a:ext>
            </a:extLst>
          </p:cNvPr>
          <p:cNvSpPr txBox="1">
            <a:spLocks/>
          </p:cNvSpPr>
          <p:nvPr/>
        </p:nvSpPr>
        <p:spPr>
          <a:xfrm>
            <a:off x="6385405" y="4905679"/>
            <a:ext cx="5175472" cy="816436"/>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en-GB" dirty="0" err="1"/>
              <a:t>Consectetur</a:t>
            </a:r>
            <a:r>
              <a:rPr lang="en-GB" dirty="0"/>
              <a:t> </a:t>
            </a:r>
            <a:r>
              <a:rPr lang="en-GB" dirty="0" err="1"/>
              <a:t>adipiscing</a:t>
            </a:r>
            <a:r>
              <a:rPr lang="en-GB" dirty="0"/>
              <a:t> </a:t>
            </a:r>
            <a:r>
              <a:rPr lang="en-GB" dirty="0" err="1"/>
              <a:t>elit</a:t>
            </a:r>
            <a:r>
              <a:rPr lang="en-GB" dirty="0"/>
              <a:t>. </a:t>
            </a:r>
            <a:r>
              <a:rPr lang="en-GB" dirty="0" err="1"/>
              <a:t>Aliquam</a:t>
            </a:r>
            <a:r>
              <a:rPr lang="en-GB" dirty="0"/>
              <a:t> </a:t>
            </a:r>
            <a:r>
              <a:rPr lang="en-GB" dirty="0" err="1"/>
              <a:t>efficitur</a:t>
            </a:r>
            <a:r>
              <a:rPr lang="en-GB" dirty="0"/>
              <a:t> </a:t>
            </a:r>
            <a:r>
              <a:rPr lang="en-GB" dirty="0" err="1"/>
              <a:t>neque</a:t>
            </a:r>
            <a:r>
              <a:rPr lang="en-GB" dirty="0"/>
              <a:t> </a:t>
            </a:r>
            <a:r>
              <a:rPr lang="en-GB" dirty="0" err="1"/>
              <a:t>lacus</a:t>
            </a:r>
            <a:r>
              <a:rPr lang="en-GB" dirty="0"/>
              <a:t>, </a:t>
            </a:r>
            <a:r>
              <a:rPr lang="en-GB" dirty="0" err="1"/>
              <a:t>eu</a:t>
            </a:r>
            <a:r>
              <a:rPr lang="en-GB" dirty="0"/>
              <a:t> </a:t>
            </a:r>
            <a:r>
              <a:rPr lang="en-GB" dirty="0" err="1"/>
              <a:t>placerat</a:t>
            </a:r>
            <a:r>
              <a:rPr lang="en-GB" dirty="0"/>
              <a:t> </a:t>
            </a:r>
            <a:r>
              <a:rPr lang="en-GB" dirty="0" err="1"/>
              <a:t>nibh</a:t>
            </a:r>
            <a:r>
              <a:rPr lang="en-GB" dirty="0"/>
              <a:t> </a:t>
            </a:r>
            <a:r>
              <a:rPr lang="en-GB" dirty="0" err="1"/>
              <a:t>vehicula</a:t>
            </a:r>
            <a:r>
              <a:rPr lang="en-GB" dirty="0"/>
              <a:t> </a:t>
            </a:r>
            <a:r>
              <a:rPr lang="en-GB" dirty="0" err="1"/>
              <a:t>eget</a:t>
            </a:r>
            <a:r>
              <a:rPr lang="en-GB" dirty="0"/>
              <a:t> </a:t>
            </a:r>
            <a:r>
              <a:rPr lang="en-GB" dirty="0" err="1"/>
              <a:t>mattis</a:t>
            </a:r>
            <a:r>
              <a:rPr lang="en-GB" dirty="0"/>
              <a:t> </a:t>
            </a:r>
            <a:r>
              <a:rPr lang="en-GB" dirty="0" err="1"/>
              <a:t>liguia</a:t>
            </a:r>
            <a:r>
              <a:rPr lang="en-GB" dirty="0"/>
              <a:t>-.</a:t>
            </a:r>
            <a:endParaRPr lang="en-NO" dirty="0"/>
          </a:p>
        </p:txBody>
      </p:sp>
    </p:spTree>
    <p:extLst>
      <p:ext uri="{BB962C8B-B14F-4D97-AF65-F5344CB8AC3E}">
        <p14:creationId xmlns:p14="http://schemas.microsoft.com/office/powerpoint/2010/main" val="275750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E27103F-0A70-C12E-61E1-512321CD389C}"/>
              </a:ext>
            </a:extLst>
          </p:cNvPr>
          <p:cNvSpPr>
            <a:spLocks noGrp="1"/>
          </p:cNvSpPr>
          <p:nvPr>
            <p:ph type="title"/>
          </p:nvPr>
        </p:nvSpPr>
        <p:spPr>
          <a:xfrm>
            <a:off x="587375" y="476250"/>
            <a:ext cx="11017250" cy="865188"/>
          </a:xfrm>
        </p:spPr>
        <p:txBody>
          <a:bodyPr/>
          <a:lstStyle/>
          <a:p>
            <a:r>
              <a:rPr lang="en-NO" dirty="0"/>
              <a:t>Assembly instructions</a:t>
            </a:r>
          </a:p>
        </p:txBody>
      </p:sp>
      <p:sp>
        <p:nvSpPr>
          <p:cNvPr id="5" name="Text Placeholder 4">
            <a:extLst>
              <a:ext uri="{FF2B5EF4-FFF2-40B4-BE49-F238E27FC236}">
                <a16:creationId xmlns:a16="http://schemas.microsoft.com/office/drawing/2014/main" id="{FC1AC0B1-F9EF-A1B6-DE52-BB7D7B653EA5}"/>
              </a:ext>
            </a:extLst>
          </p:cNvPr>
          <p:cNvSpPr txBox="1">
            <a:spLocks/>
          </p:cNvSpPr>
          <p:nvPr/>
        </p:nvSpPr>
        <p:spPr>
          <a:xfrm>
            <a:off x="587375" y="1989138"/>
            <a:ext cx="5400675" cy="3887786"/>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en-GB"/>
              <a:t>These guidelines will be updated frequently, so please check for new versions regularly </a:t>
            </a:r>
            <a:r>
              <a:rPr lang="en-GB">
                <a:hlinkClick r:id="rId2"/>
              </a:rPr>
              <a:t>here.</a:t>
            </a:r>
            <a:br>
              <a:rPr lang="en-GB"/>
            </a:br>
            <a:endParaRPr lang="en-GB"/>
          </a:p>
          <a:p>
            <a:pPr marL="0" indent="0">
              <a:buFont typeface="Arial" panose="020B0604020202020204" pitchFamily="34" charset="0"/>
              <a:buNone/>
            </a:pPr>
            <a:r>
              <a:rPr lang="en-GB"/>
              <a:t>Add new slides from the predefined layouts dropdown menu, don’t make your own masters.</a:t>
            </a:r>
          </a:p>
          <a:p>
            <a:pPr marL="0" indent="0">
              <a:buFont typeface="Arial" panose="020B0604020202020204" pitchFamily="34" charset="0"/>
              <a:buNone/>
            </a:pPr>
            <a:endParaRPr lang="en-GB"/>
          </a:p>
          <a:p>
            <a:pPr marL="0" indent="0">
              <a:buFont typeface="Arial" panose="020B0604020202020204" pitchFamily="34" charset="0"/>
              <a:buNone/>
            </a:pPr>
            <a:r>
              <a:rPr lang="en-GB"/>
              <a:t>Avoid copying slides from old presentation templates or third part presentations. Rebuild the content with twodays master template instead.</a:t>
            </a:r>
            <a:endParaRPr lang="en-GB" dirty="0"/>
          </a:p>
        </p:txBody>
      </p:sp>
      <p:pic>
        <p:nvPicPr>
          <p:cNvPr id="6" name="Picture 5">
            <a:extLst>
              <a:ext uri="{FF2B5EF4-FFF2-40B4-BE49-F238E27FC236}">
                <a16:creationId xmlns:a16="http://schemas.microsoft.com/office/drawing/2014/main" id="{BC755358-8A2C-D1DD-60F7-A83DAD6C7E12}"/>
              </a:ext>
            </a:extLst>
          </p:cNvPr>
          <p:cNvPicPr>
            <a:picLocks noChangeAspect="1"/>
          </p:cNvPicPr>
          <p:nvPr/>
        </p:nvPicPr>
        <p:blipFill>
          <a:blip r:embed="rId3"/>
          <a:srcRect l="9" r="9"/>
          <a:stretch/>
        </p:blipFill>
        <p:spPr>
          <a:xfrm>
            <a:off x="7221857" y="990920"/>
            <a:ext cx="4381957" cy="4382768"/>
          </a:xfrm>
          <a:prstGeom prst="roundRect">
            <a:avLst>
              <a:gd name="adj" fmla="val 11103"/>
            </a:avLst>
          </a:prstGeom>
        </p:spPr>
      </p:pic>
      <p:pic>
        <p:nvPicPr>
          <p:cNvPr id="7" name="Grafik 8">
            <a:extLst>
              <a:ext uri="{FF2B5EF4-FFF2-40B4-BE49-F238E27FC236}">
                <a16:creationId xmlns:a16="http://schemas.microsoft.com/office/drawing/2014/main" id="{4626AFE4-444F-C234-50F9-41F93211CE24}"/>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8028381" y="970807"/>
            <a:ext cx="252020" cy="348949"/>
          </a:xfrm>
          <a:prstGeom prst="rect">
            <a:avLst/>
          </a:prstGeom>
        </p:spPr>
      </p:pic>
      <p:sp>
        <p:nvSpPr>
          <p:cNvPr id="8" name="Ellipse 7">
            <a:extLst>
              <a:ext uri="{FF2B5EF4-FFF2-40B4-BE49-F238E27FC236}">
                <a16:creationId xmlns:a16="http://schemas.microsoft.com/office/drawing/2014/main" id="{E28FE547-2DD3-8FFD-09C5-D255DDEC11C2}"/>
              </a:ext>
            </a:extLst>
          </p:cNvPr>
          <p:cNvSpPr/>
          <p:nvPr/>
        </p:nvSpPr>
        <p:spPr>
          <a:xfrm rot="16200000">
            <a:off x="8005578" y="1322239"/>
            <a:ext cx="298714" cy="293748"/>
          </a:xfrm>
          <a:prstGeom prst="ellipse">
            <a:avLst/>
          </a:prstGeom>
          <a:no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9" name="Rounded Rectangle 8">
            <a:extLst>
              <a:ext uri="{FF2B5EF4-FFF2-40B4-BE49-F238E27FC236}">
                <a16:creationId xmlns:a16="http://schemas.microsoft.com/office/drawing/2014/main" id="{B5EF4372-C0D7-57B9-F4C3-862C267B6A37}"/>
              </a:ext>
            </a:extLst>
          </p:cNvPr>
          <p:cNvSpPr/>
          <p:nvPr/>
        </p:nvSpPr>
        <p:spPr>
          <a:xfrm>
            <a:off x="8058861" y="1710914"/>
            <a:ext cx="2771698" cy="2779806"/>
          </a:xfrm>
          <a:prstGeom prst="roundRect">
            <a:avLst>
              <a:gd name="adj" fmla="val 7389"/>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spTree>
    <p:extLst>
      <p:ext uri="{BB962C8B-B14F-4D97-AF65-F5344CB8AC3E}">
        <p14:creationId xmlns:p14="http://schemas.microsoft.com/office/powerpoint/2010/main" val="32015311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8" descr="A group of people standing on a sidewalk&#10;&#10;Description automatically generated">
            <a:extLst>
              <a:ext uri="{FF2B5EF4-FFF2-40B4-BE49-F238E27FC236}">
                <a16:creationId xmlns:a16="http://schemas.microsoft.com/office/drawing/2014/main" id="{918E3031-DE5D-09F9-6C9A-69201F015BD0}"/>
              </a:ext>
            </a:extLst>
          </p:cNvPr>
          <p:cNvPicPr>
            <a:picLocks noGrp="1" noChangeAspect="1"/>
          </p:cNvPicPr>
          <p:nvPr>
            <p:ph type="pic" sz="quarter" idx="12"/>
          </p:nvPr>
        </p:nvPicPr>
        <p:blipFill rotWithShape="1">
          <a:blip r:embed="rId2"/>
          <a:srcRect l="4084" r="29274"/>
          <a:stretch/>
        </p:blipFill>
        <p:spPr>
          <a:xfrm>
            <a:off x="587375" y="476250"/>
            <a:ext cx="5400675" cy="5400675"/>
          </a:xfrm>
        </p:spPr>
      </p:pic>
      <p:sp>
        <p:nvSpPr>
          <p:cNvPr id="7" name="Title 2">
            <a:extLst>
              <a:ext uri="{FF2B5EF4-FFF2-40B4-BE49-F238E27FC236}">
                <a16:creationId xmlns:a16="http://schemas.microsoft.com/office/drawing/2014/main" id="{E3983416-3F47-925B-14E6-B7C770037E5A}"/>
              </a:ext>
            </a:extLst>
          </p:cNvPr>
          <p:cNvSpPr>
            <a:spLocks noGrp="1"/>
          </p:cNvSpPr>
          <p:nvPr>
            <p:ph type="title"/>
          </p:nvPr>
        </p:nvSpPr>
        <p:spPr>
          <a:xfrm>
            <a:off x="7140575" y="495300"/>
            <a:ext cx="4464050" cy="1695007"/>
          </a:xfrm>
        </p:spPr>
        <p:txBody>
          <a:bodyPr/>
          <a:lstStyle/>
          <a:p>
            <a:r>
              <a:rPr lang="en-NO" dirty="0"/>
              <a:t>We create a </a:t>
            </a:r>
            <a:r>
              <a:rPr lang="en-NO" b="1" dirty="0">
                <a:latin typeface="Franklin Gothic Demi" panose="020B0603020102020204" pitchFamily="34" charset="0"/>
              </a:rPr>
              <a:t>better</a:t>
            </a:r>
            <a:r>
              <a:rPr lang="en-NO" dirty="0"/>
              <a:t> tomorrow through </a:t>
            </a:r>
            <a:r>
              <a:rPr lang="en-NO" b="1" dirty="0">
                <a:latin typeface="Franklin Gothic Demi" panose="020B0603020102020204" pitchFamily="34" charset="0"/>
              </a:rPr>
              <a:t>technology</a:t>
            </a:r>
          </a:p>
        </p:txBody>
      </p:sp>
      <p:sp>
        <p:nvSpPr>
          <p:cNvPr id="8" name="Text Placeholder 3">
            <a:extLst>
              <a:ext uri="{FF2B5EF4-FFF2-40B4-BE49-F238E27FC236}">
                <a16:creationId xmlns:a16="http://schemas.microsoft.com/office/drawing/2014/main" id="{CCE0D7B9-42FD-51BA-A550-8465D18966D5}"/>
              </a:ext>
            </a:extLst>
          </p:cNvPr>
          <p:cNvSpPr>
            <a:spLocks noGrp="1"/>
          </p:cNvSpPr>
          <p:nvPr>
            <p:ph type="body" sz="quarter" idx="13"/>
          </p:nvPr>
        </p:nvSpPr>
        <p:spPr>
          <a:xfrm>
            <a:off x="7140575" y="2494938"/>
            <a:ext cx="4464050" cy="3384550"/>
          </a:xfrm>
        </p:spPr>
        <p:txBody>
          <a:bodyPr/>
          <a:lstStyle/>
          <a:p>
            <a:pPr marL="0" indent="0">
              <a:buNone/>
            </a:pPr>
            <a:r>
              <a:rPr lang="en-GB" dirty="0"/>
              <a:t>Dummy text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Aliquam</a:t>
            </a:r>
            <a:r>
              <a:rPr lang="en-GB" dirty="0"/>
              <a:t> </a:t>
            </a:r>
            <a:r>
              <a:rPr lang="en-GB" dirty="0" err="1"/>
              <a:t>efficitur</a:t>
            </a:r>
            <a:r>
              <a:rPr lang="en-GB" dirty="0"/>
              <a:t> </a:t>
            </a:r>
            <a:r>
              <a:rPr lang="en-GB" dirty="0" err="1"/>
              <a:t>neque</a:t>
            </a:r>
            <a:r>
              <a:rPr lang="en-GB" dirty="0"/>
              <a:t> </a:t>
            </a:r>
            <a:r>
              <a:rPr lang="en-GB" dirty="0" err="1"/>
              <a:t>lacus</a:t>
            </a:r>
            <a:r>
              <a:rPr lang="en-GB" dirty="0"/>
              <a:t>, </a:t>
            </a:r>
            <a:r>
              <a:rPr lang="en-GB" dirty="0" err="1"/>
              <a:t>eu</a:t>
            </a:r>
            <a:r>
              <a:rPr lang="en-GB" dirty="0"/>
              <a:t> </a:t>
            </a:r>
            <a:r>
              <a:rPr lang="en-GB" dirty="0" err="1"/>
              <a:t>placerat</a:t>
            </a:r>
            <a:r>
              <a:rPr lang="en-GB" dirty="0"/>
              <a:t> </a:t>
            </a:r>
            <a:r>
              <a:rPr lang="en-GB" dirty="0" err="1"/>
              <a:t>nibh</a:t>
            </a:r>
            <a:r>
              <a:rPr lang="en-GB" dirty="0"/>
              <a:t> </a:t>
            </a:r>
            <a:r>
              <a:rPr lang="en-GB" dirty="0" err="1"/>
              <a:t>vehicula</a:t>
            </a:r>
            <a:r>
              <a:rPr lang="en-GB" dirty="0"/>
              <a:t> </a:t>
            </a:r>
            <a:r>
              <a:rPr lang="en-GB" dirty="0" err="1"/>
              <a:t>eget</a:t>
            </a:r>
            <a:r>
              <a:rPr lang="en-GB" dirty="0"/>
              <a:t>. </a:t>
            </a:r>
            <a:br>
              <a:rPr lang="en-GB" dirty="0"/>
            </a:br>
            <a:endParaRPr lang="en-GB" dirty="0"/>
          </a:p>
          <a:p>
            <a:r>
              <a:rPr lang="en-GB" dirty="0"/>
              <a:t>Vestibulum </a:t>
            </a:r>
            <a:r>
              <a:rPr lang="en-GB" dirty="0" err="1"/>
              <a:t>mattis</a:t>
            </a:r>
            <a:r>
              <a:rPr lang="en-GB" dirty="0"/>
              <a:t> ligula </a:t>
            </a:r>
            <a:r>
              <a:rPr lang="en-GB" dirty="0" err="1"/>
              <a:t>quis</a:t>
            </a:r>
            <a:r>
              <a:rPr lang="en-GB" dirty="0"/>
              <a:t> </a:t>
            </a:r>
            <a:r>
              <a:rPr lang="en-GB" dirty="0" err="1"/>
              <a:t>augue</a:t>
            </a:r>
            <a:r>
              <a:rPr lang="en-GB" dirty="0"/>
              <a:t> vestibulum, a gravida </a:t>
            </a:r>
            <a:r>
              <a:rPr lang="en-GB" dirty="0" err="1"/>
              <a:t>tortor</a:t>
            </a:r>
            <a:r>
              <a:rPr lang="en-GB" dirty="0"/>
              <a:t> </a:t>
            </a:r>
            <a:r>
              <a:rPr lang="en-GB" dirty="0" err="1"/>
              <a:t>eleifend</a:t>
            </a:r>
            <a:r>
              <a:rPr lang="en-GB" dirty="0"/>
              <a:t>. </a:t>
            </a:r>
            <a:r>
              <a:rPr lang="en-GB" dirty="0" err="1"/>
              <a:t>Praesent</a:t>
            </a:r>
            <a:r>
              <a:rPr lang="en-GB" dirty="0"/>
              <a:t> </a:t>
            </a:r>
            <a:r>
              <a:rPr lang="en-GB" dirty="0" err="1"/>
              <a:t>eleifend</a:t>
            </a:r>
            <a:r>
              <a:rPr lang="en-GB" dirty="0"/>
              <a:t> </a:t>
            </a:r>
            <a:r>
              <a:rPr lang="en-GB" dirty="0" err="1"/>
              <a:t>varius</a:t>
            </a:r>
            <a:r>
              <a:rPr lang="en-GB" dirty="0"/>
              <a:t> ipsum </a:t>
            </a:r>
            <a:r>
              <a:rPr lang="en-GB" dirty="0" err="1"/>
              <a:t>quis</a:t>
            </a:r>
            <a:r>
              <a:rPr lang="en-GB" dirty="0"/>
              <a:t>.</a:t>
            </a:r>
          </a:p>
          <a:p>
            <a:r>
              <a:rPr lang="en-GB" dirty="0" err="1"/>
              <a:t>Vivamus</a:t>
            </a:r>
            <a:r>
              <a:rPr lang="en-GB" dirty="0"/>
              <a:t> </a:t>
            </a:r>
            <a:r>
              <a:rPr lang="en-GB" dirty="0" err="1"/>
              <a:t>imperdiet</a:t>
            </a:r>
            <a:r>
              <a:rPr lang="en-GB" dirty="0"/>
              <a:t> </a:t>
            </a:r>
            <a:r>
              <a:rPr lang="en-GB" dirty="0" err="1"/>
              <a:t>enim</a:t>
            </a:r>
            <a:r>
              <a:rPr lang="en-GB" dirty="0"/>
              <a:t> pulvinar </a:t>
            </a:r>
            <a:r>
              <a:rPr lang="en-GB" dirty="0" err="1"/>
              <a:t>risus</a:t>
            </a:r>
            <a:r>
              <a:rPr lang="en-GB" dirty="0"/>
              <a:t> </a:t>
            </a:r>
            <a:r>
              <a:rPr lang="en-GB" dirty="0" err="1"/>
              <a:t>iaculis</a:t>
            </a:r>
            <a:r>
              <a:rPr lang="en-GB" dirty="0"/>
              <a:t>, </a:t>
            </a:r>
            <a:br>
              <a:rPr lang="en-GB" dirty="0"/>
            </a:br>
            <a:r>
              <a:rPr lang="en-GB" dirty="0"/>
              <a:t>a </a:t>
            </a:r>
            <a:r>
              <a:rPr lang="en-GB" dirty="0" err="1"/>
              <a:t>hendrerit</a:t>
            </a:r>
            <a:r>
              <a:rPr lang="en-GB" dirty="0"/>
              <a:t> </a:t>
            </a:r>
            <a:r>
              <a:rPr lang="en-GB" dirty="0" err="1"/>
              <a:t>leo</a:t>
            </a:r>
            <a:r>
              <a:rPr lang="en-GB" dirty="0"/>
              <a:t> </a:t>
            </a:r>
            <a:r>
              <a:rPr lang="en-GB" dirty="0" err="1"/>
              <a:t>condimentum</a:t>
            </a:r>
            <a:r>
              <a:rPr lang="en-GB" dirty="0"/>
              <a:t>. </a:t>
            </a:r>
          </a:p>
          <a:p>
            <a:r>
              <a:rPr lang="en-GB" dirty="0" err="1"/>
              <a:t>Aliquam</a:t>
            </a:r>
            <a:r>
              <a:rPr lang="en-GB" dirty="0"/>
              <a:t> </a:t>
            </a:r>
            <a:r>
              <a:rPr lang="en-GB" dirty="0" err="1"/>
              <a:t>efficitur</a:t>
            </a:r>
            <a:r>
              <a:rPr lang="en-GB" dirty="0"/>
              <a:t> </a:t>
            </a:r>
            <a:r>
              <a:rPr lang="en-GB" dirty="0" err="1"/>
              <a:t>neque</a:t>
            </a:r>
            <a:r>
              <a:rPr lang="en-GB" dirty="0"/>
              <a:t> </a:t>
            </a:r>
            <a:r>
              <a:rPr lang="en-GB" dirty="0" err="1"/>
              <a:t>lacus</a:t>
            </a:r>
            <a:endParaRPr lang="en-GB" dirty="0"/>
          </a:p>
          <a:p>
            <a:endParaRPr lang="en-NO" dirty="0"/>
          </a:p>
          <a:p>
            <a:endParaRPr lang="en-NO" dirty="0"/>
          </a:p>
        </p:txBody>
      </p:sp>
    </p:spTree>
    <p:extLst>
      <p:ext uri="{BB962C8B-B14F-4D97-AF65-F5344CB8AC3E}">
        <p14:creationId xmlns:p14="http://schemas.microsoft.com/office/powerpoint/2010/main" val="5461067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frundet rektangel 6">
            <a:extLst>
              <a:ext uri="{FF2B5EF4-FFF2-40B4-BE49-F238E27FC236}">
                <a16:creationId xmlns:a16="http://schemas.microsoft.com/office/drawing/2014/main" id="{99641BAC-6B74-AF42-CA03-09D6A164F492}"/>
              </a:ext>
            </a:extLst>
          </p:cNvPr>
          <p:cNvSpPr/>
          <p:nvPr/>
        </p:nvSpPr>
        <p:spPr>
          <a:xfrm>
            <a:off x="8075613" y="1485901"/>
            <a:ext cx="3529012" cy="4391024"/>
          </a:xfrm>
          <a:prstGeom prst="roundRect">
            <a:avLst>
              <a:gd name="adj" fmla="val 858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11" name="Afrundet rektangel 6">
            <a:extLst>
              <a:ext uri="{FF2B5EF4-FFF2-40B4-BE49-F238E27FC236}">
                <a16:creationId xmlns:a16="http://schemas.microsoft.com/office/drawing/2014/main" id="{8FAB72F6-1F62-1292-DFB2-ADB43E4D8A92}"/>
              </a:ext>
            </a:extLst>
          </p:cNvPr>
          <p:cNvSpPr/>
          <p:nvPr/>
        </p:nvSpPr>
        <p:spPr>
          <a:xfrm>
            <a:off x="4330701" y="1485901"/>
            <a:ext cx="3529012" cy="4391024"/>
          </a:xfrm>
          <a:prstGeom prst="roundRect">
            <a:avLst>
              <a:gd name="adj" fmla="val 858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12" name="Afrundet rektangel 6">
            <a:extLst>
              <a:ext uri="{FF2B5EF4-FFF2-40B4-BE49-F238E27FC236}">
                <a16:creationId xmlns:a16="http://schemas.microsoft.com/office/drawing/2014/main" id="{B9F67C0F-BFAC-D29B-1DDF-A801E1840A84}"/>
              </a:ext>
            </a:extLst>
          </p:cNvPr>
          <p:cNvSpPr/>
          <p:nvPr/>
        </p:nvSpPr>
        <p:spPr>
          <a:xfrm>
            <a:off x="590292" y="1485901"/>
            <a:ext cx="3529012" cy="4391024"/>
          </a:xfrm>
          <a:prstGeom prst="roundRect">
            <a:avLst>
              <a:gd name="adj" fmla="val 858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pic>
        <p:nvPicPr>
          <p:cNvPr id="13" name="Pladsholder til indhold 12">
            <a:extLst>
              <a:ext uri="{FF2B5EF4-FFF2-40B4-BE49-F238E27FC236}">
                <a16:creationId xmlns:a16="http://schemas.microsoft.com/office/drawing/2014/main" id="{69C859BC-96E0-0A4E-459F-139DDC694284}"/>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99793" y="1823065"/>
            <a:ext cx="466725" cy="466725"/>
          </a:xfrm>
          <a:prstGeom prst="rect">
            <a:avLst/>
          </a:prstGeom>
        </p:spPr>
      </p:pic>
      <p:pic>
        <p:nvPicPr>
          <p:cNvPr id="14" name="Pladsholder til indhold 14">
            <a:extLst>
              <a:ext uri="{FF2B5EF4-FFF2-40B4-BE49-F238E27FC236}">
                <a16:creationId xmlns:a16="http://schemas.microsoft.com/office/drawing/2014/main" id="{A5DC4F23-D555-22FB-2474-BF793CF082CF}"/>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538356" y="1822271"/>
            <a:ext cx="468000" cy="468000"/>
          </a:xfrm>
          <a:prstGeom prst="rect">
            <a:avLst/>
          </a:prstGeom>
        </p:spPr>
      </p:pic>
      <p:pic>
        <p:nvPicPr>
          <p:cNvPr id="15" name="Pladsholder til indhold 16">
            <a:extLst>
              <a:ext uri="{FF2B5EF4-FFF2-40B4-BE49-F238E27FC236}">
                <a16:creationId xmlns:a16="http://schemas.microsoft.com/office/drawing/2014/main" id="{C88A6216-D3CA-356B-4D8C-98B52A4090EC}"/>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281681" y="1779739"/>
            <a:ext cx="468000" cy="468000"/>
          </a:xfrm>
          <a:prstGeom prst="rect">
            <a:avLst/>
          </a:prstGeom>
        </p:spPr>
      </p:pic>
      <p:sp>
        <p:nvSpPr>
          <p:cNvPr id="16" name="Title 1">
            <a:extLst>
              <a:ext uri="{FF2B5EF4-FFF2-40B4-BE49-F238E27FC236}">
                <a16:creationId xmlns:a16="http://schemas.microsoft.com/office/drawing/2014/main" id="{B0BBDDA0-E5B7-8573-938A-F9CD8332EC9B}"/>
              </a:ext>
            </a:extLst>
          </p:cNvPr>
          <p:cNvSpPr>
            <a:spLocks noGrp="1"/>
          </p:cNvSpPr>
          <p:nvPr>
            <p:ph type="title"/>
          </p:nvPr>
        </p:nvSpPr>
        <p:spPr>
          <a:xfrm>
            <a:off x="587375" y="476251"/>
            <a:ext cx="11017250" cy="865188"/>
          </a:xfrm>
        </p:spPr>
        <p:txBody>
          <a:bodyPr/>
          <a:lstStyle/>
          <a:p>
            <a:r>
              <a:rPr lang="en-NO" dirty="0"/>
              <a:t>Our </a:t>
            </a:r>
            <a:r>
              <a:rPr lang="en-NO" b="1" dirty="0">
                <a:latin typeface="Franklin Gothic Demi" panose="020B0603020102020204" pitchFamily="34" charset="0"/>
              </a:rPr>
              <a:t>values</a:t>
            </a:r>
            <a:endParaRPr lang="en-NO" dirty="0"/>
          </a:p>
        </p:txBody>
      </p:sp>
      <p:sp>
        <p:nvSpPr>
          <p:cNvPr id="17" name="Text Placeholder 2">
            <a:extLst>
              <a:ext uri="{FF2B5EF4-FFF2-40B4-BE49-F238E27FC236}">
                <a16:creationId xmlns:a16="http://schemas.microsoft.com/office/drawing/2014/main" id="{E3AE6CE0-5093-71FC-2FAA-1D1C95002C6B}"/>
              </a:ext>
            </a:extLst>
          </p:cNvPr>
          <p:cNvSpPr>
            <a:spLocks noGrp="1"/>
          </p:cNvSpPr>
          <p:nvPr>
            <p:ph type="body" sz="quarter" idx="10"/>
          </p:nvPr>
        </p:nvSpPr>
        <p:spPr>
          <a:xfrm>
            <a:off x="807730" y="2492375"/>
            <a:ext cx="3094922" cy="340093"/>
          </a:xfrm>
        </p:spPr>
        <p:txBody>
          <a:bodyPr/>
          <a:lstStyle/>
          <a:p>
            <a:r>
              <a:rPr lang="en-NO" dirty="0"/>
              <a:t>Heart</a:t>
            </a:r>
          </a:p>
        </p:txBody>
      </p:sp>
      <p:sp>
        <p:nvSpPr>
          <p:cNvPr id="18" name="Text Placeholder 3">
            <a:extLst>
              <a:ext uri="{FF2B5EF4-FFF2-40B4-BE49-F238E27FC236}">
                <a16:creationId xmlns:a16="http://schemas.microsoft.com/office/drawing/2014/main" id="{C720B824-53B6-789D-FB2F-B3F34F07B933}"/>
              </a:ext>
            </a:extLst>
          </p:cNvPr>
          <p:cNvSpPr>
            <a:spLocks noGrp="1"/>
          </p:cNvSpPr>
          <p:nvPr>
            <p:ph type="body" sz="quarter" idx="12"/>
          </p:nvPr>
        </p:nvSpPr>
        <p:spPr>
          <a:xfrm>
            <a:off x="799793" y="2827227"/>
            <a:ext cx="3094923" cy="1829834"/>
          </a:xfrm>
        </p:spPr>
        <p:txBody>
          <a:bodyPr/>
          <a:lstStyle/>
          <a:p>
            <a:pPr marL="0" indent="0">
              <a:buNone/>
            </a:pPr>
            <a:r>
              <a:rPr lang="da-DK" dirty="0" err="1"/>
              <a:t>Our</a:t>
            </a:r>
            <a:r>
              <a:rPr lang="da-DK" dirty="0"/>
              <a:t> business is run with </a:t>
            </a:r>
            <a:r>
              <a:rPr lang="da-DK" dirty="0" err="1"/>
              <a:t>heart</a:t>
            </a:r>
            <a:r>
              <a:rPr lang="da-DK" dirty="0"/>
              <a:t>. </a:t>
            </a:r>
            <a:r>
              <a:rPr lang="da-DK" dirty="0" err="1"/>
              <a:t>We</a:t>
            </a:r>
            <a:r>
              <a:rPr lang="da-DK" dirty="0"/>
              <a:t> </a:t>
            </a:r>
            <a:r>
              <a:rPr lang="da-DK" dirty="0" err="1"/>
              <a:t>care</a:t>
            </a:r>
            <a:r>
              <a:rPr lang="da-DK" dirty="0"/>
              <a:t> </a:t>
            </a:r>
            <a:r>
              <a:rPr lang="da-DK" dirty="0" err="1"/>
              <a:t>about</a:t>
            </a:r>
            <a:r>
              <a:rPr lang="da-DK" dirty="0"/>
              <a:t> </a:t>
            </a:r>
            <a:r>
              <a:rPr lang="da-DK" dirty="0" err="1"/>
              <a:t>people</a:t>
            </a:r>
            <a:r>
              <a:rPr lang="da-DK" dirty="0"/>
              <a:t>, </a:t>
            </a:r>
            <a:r>
              <a:rPr lang="da-DK" dirty="0" err="1"/>
              <a:t>our</a:t>
            </a:r>
            <a:r>
              <a:rPr lang="da-DK" dirty="0"/>
              <a:t> </a:t>
            </a:r>
            <a:r>
              <a:rPr lang="da-DK" dirty="0" err="1"/>
              <a:t>customers</a:t>
            </a:r>
            <a:r>
              <a:rPr lang="da-DK" dirty="0"/>
              <a:t> and society. </a:t>
            </a:r>
            <a:r>
              <a:rPr lang="da-DK" dirty="0" err="1"/>
              <a:t>We</a:t>
            </a:r>
            <a:r>
              <a:rPr lang="da-DK" dirty="0"/>
              <a:t> </a:t>
            </a:r>
            <a:r>
              <a:rPr lang="da-DK" dirty="0" err="1"/>
              <a:t>are</a:t>
            </a:r>
            <a:r>
              <a:rPr lang="da-DK" dirty="0"/>
              <a:t> a </a:t>
            </a:r>
            <a:r>
              <a:rPr lang="da-DK" dirty="0" err="1"/>
              <a:t>warm</a:t>
            </a:r>
            <a:r>
              <a:rPr lang="da-DK" dirty="0"/>
              <a:t> community </a:t>
            </a:r>
            <a:r>
              <a:rPr lang="da-DK" dirty="0" err="1"/>
              <a:t>filled</a:t>
            </a:r>
            <a:r>
              <a:rPr lang="da-DK" dirty="0"/>
              <a:t> with </a:t>
            </a:r>
            <a:r>
              <a:rPr lang="da-DK" dirty="0" err="1"/>
              <a:t>people</a:t>
            </a:r>
            <a:r>
              <a:rPr lang="da-DK" dirty="0"/>
              <a:t> </a:t>
            </a:r>
            <a:r>
              <a:rPr lang="da-DK" dirty="0" err="1"/>
              <a:t>that</a:t>
            </a:r>
            <a:r>
              <a:rPr lang="da-DK" dirty="0"/>
              <a:t> have </a:t>
            </a:r>
            <a:r>
              <a:rPr lang="da-DK" dirty="0" err="1"/>
              <a:t>fun</a:t>
            </a:r>
            <a:r>
              <a:rPr lang="da-DK" dirty="0"/>
              <a:t> and </a:t>
            </a:r>
            <a:r>
              <a:rPr lang="da-DK" dirty="0" err="1"/>
              <a:t>laugh</a:t>
            </a:r>
            <a:r>
              <a:rPr lang="da-DK" dirty="0"/>
              <a:t> </a:t>
            </a:r>
            <a:r>
              <a:rPr lang="da-DK" dirty="0" err="1"/>
              <a:t>together</a:t>
            </a:r>
            <a:r>
              <a:rPr lang="da-DK" dirty="0"/>
              <a:t>. </a:t>
            </a:r>
            <a:r>
              <a:rPr lang="da-DK" dirty="0" err="1"/>
              <a:t>We</a:t>
            </a:r>
            <a:r>
              <a:rPr lang="da-DK" dirty="0"/>
              <a:t> </a:t>
            </a:r>
            <a:r>
              <a:rPr lang="da-DK" dirty="0" err="1"/>
              <a:t>welcome</a:t>
            </a:r>
            <a:r>
              <a:rPr lang="da-DK" dirty="0"/>
              <a:t> </a:t>
            </a:r>
            <a:r>
              <a:rPr lang="da-DK" dirty="0" err="1"/>
              <a:t>people</a:t>
            </a:r>
            <a:r>
              <a:rPr lang="da-DK" dirty="0"/>
              <a:t> as </a:t>
            </a:r>
            <a:r>
              <a:rPr lang="da-DK" dirty="0" err="1"/>
              <a:t>they</a:t>
            </a:r>
            <a:r>
              <a:rPr lang="da-DK" dirty="0"/>
              <a:t> </a:t>
            </a:r>
            <a:r>
              <a:rPr lang="da-DK" dirty="0" err="1"/>
              <a:t>are</a:t>
            </a:r>
            <a:r>
              <a:rPr lang="da-DK" dirty="0"/>
              <a:t>, </a:t>
            </a:r>
            <a:r>
              <a:rPr lang="da-DK" dirty="0" err="1"/>
              <a:t>we</a:t>
            </a:r>
            <a:r>
              <a:rPr lang="da-DK" dirty="0"/>
              <a:t> team up and </a:t>
            </a:r>
            <a:r>
              <a:rPr lang="da-DK" dirty="0" err="1"/>
              <a:t>thrive</a:t>
            </a:r>
            <a:r>
              <a:rPr lang="da-DK" dirty="0"/>
              <a:t> </a:t>
            </a:r>
            <a:r>
              <a:rPr lang="da-DK" dirty="0" err="1"/>
              <a:t>together</a:t>
            </a:r>
            <a:r>
              <a:rPr lang="da-DK" dirty="0"/>
              <a:t>.</a:t>
            </a:r>
          </a:p>
          <a:p>
            <a:pPr marL="0" indent="0">
              <a:buNone/>
            </a:pPr>
            <a:endParaRPr lang="en-NO" dirty="0"/>
          </a:p>
        </p:txBody>
      </p:sp>
      <p:sp>
        <p:nvSpPr>
          <p:cNvPr id="19" name="Text Placeholder 5">
            <a:extLst>
              <a:ext uri="{FF2B5EF4-FFF2-40B4-BE49-F238E27FC236}">
                <a16:creationId xmlns:a16="http://schemas.microsoft.com/office/drawing/2014/main" id="{0BAAD413-4B49-E6C9-FEC8-0B18DD7B4F06}"/>
              </a:ext>
            </a:extLst>
          </p:cNvPr>
          <p:cNvSpPr txBox="1">
            <a:spLocks/>
          </p:cNvSpPr>
          <p:nvPr/>
        </p:nvSpPr>
        <p:spPr>
          <a:xfrm>
            <a:off x="4554107" y="2492375"/>
            <a:ext cx="3094922" cy="340093"/>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600" b="1" i="0" kern="1200">
                <a:solidFill>
                  <a:schemeClr val="tx1"/>
                </a:solidFill>
                <a:latin typeface="Franklin Gothic Demi" panose="020B06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NO"/>
              <a:t>Drive</a:t>
            </a:r>
            <a:endParaRPr lang="en-NO" dirty="0"/>
          </a:p>
        </p:txBody>
      </p:sp>
      <p:sp>
        <p:nvSpPr>
          <p:cNvPr id="20" name="Text Placeholder 6">
            <a:extLst>
              <a:ext uri="{FF2B5EF4-FFF2-40B4-BE49-F238E27FC236}">
                <a16:creationId xmlns:a16="http://schemas.microsoft.com/office/drawing/2014/main" id="{FFC631F2-E72B-BA70-DECF-F11ABDED9465}"/>
              </a:ext>
            </a:extLst>
          </p:cNvPr>
          <p:cNvSpPr txBox="1">
            <a:spLocks/>
          </p:cNvSpPr>
          <p:nvPr/>
        </p:nvSpPr>
        <p:spPr>
          <a:xfrm>
            <a:off x="4546170" y="2827227"/>
            <a:ext cx="3094923" cy="2691072"/>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da-DK"/>
              <a:t>To succeed in the digital transformation of our society we need people with initiative, dedication and engagement. People that continuously develop themselves and learn new things is the key to deliver the competence that is needed in the digital age. Our drive and ambition moves society forward.</a:t>
            </a:r>
          </a:p>
          <a:p>
            <a:pPr marL="0" indent="0">
              <a:buFont typeface="Arial" panose="020B0604020202020204" pitchFamily="34" charset="0"/>
              <a:buNone/>
            </a:pPr>
            <a:endParaRPr lang="da-DK"/>
          </a:p>
          <a:p>
            <a:pPr marL="0" indent="0">
              <a:buFont typeface="Arial" panose="020B0604020202020204" pitchFamily="34" charset="0"/>
              <a:buNone/>
            </a:pPr>
            <a:endParaRPr lang="da-DK"/>
          </a:p>
          <a:p>
            <a:pPr marL="0" indent="0">
              <a:buFont typeface="Arial" panose="020B0604020202020204" pitchFamily="34" charset="0"/>
              <a:buNone/>
            </a:pPr>
            <a:endParaRPr lang="en-NO" dirty="0"/>
          </a:p>
        </p:txBody>
      </p:sp>
      <p:sp>
        <p:nvSpPr>
          <p:cNvPr id="21" name="Text Placeholder 7">
            <a:extLst>
              <a:ext uri="{FF2B5EF4-FFF2-40B4-BE49-F238E27FC236}">
                <a16:creationId xmlns:a16="http://schemas.microsoft.com/office/drawing/2014/main" id="{828F2D90-710F-DE6E-358D-A50DB8404942}"/>
              </a:ext>
            </a:extLst>
          </p:cNvPr>
          <p:cNvSpPr txBox="1">
            <a:spLocks/>
          </p:cNvSpPr>
          <p:nvPr/>
        </p:nvSpPr>
        <p:spPr>
          <a:xfrm>
            <a:off x="8300484" y="2492375"/>
            <a:ext cx="3094922" cy="340093"/>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600" b="1" i="0" kern="1200">
                <a:solidFill>
                  <a:schemeClr val="tx1"/>
                </a:solidFill>
                <a:latin typeface="Franklin Gothic Demi" panose="020B06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NO"/>
              <a:t>Adaptability</a:t>
            </a:r>
            <a:endParaRPr lang="en-NO" dirty="0"/>
          </a:p>
        </p:txBody>
      </p:sp>
      <p:sp>
        <p:nvSpPr>
          <p:cNvPr id="22" name="Text Placeholder 8">
            <a:extLst>
              <a:ext uri="{FF2B5EF4-FFF2-40B4-BE49-F238E27FC236}">
                <a16:creationId xmlns:a16="http://schemas.microsoft.com/office/drawing/2014/main" id="{3FEED16A-9395-B805-5C64-C4334A069B74}"/>
              </a:ext>
            </a:extLst>
          </p:cNvPr>
          <p:cNvSpPr txBox="1">
            <a:spLocks/>
          </p:cNvSpPr>
          <p:nvPr/>
        </p:nvSpPr>
        <p:spPr>
          <a:xfrm>
            <a:off x="8292547" y="2827226"/>
            <a:ext cx="3094923" cy="2148811"/>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en-GB"/>
              <a:t>Technology is constantly changing and so are the needs of people and organizations. We are adaptable in our approach, down to earth and easy to work with. We trust in people and believe that we do our best with a good balance of freedom and responsibility.</a:t>
            </a:r>
          </a:p>
          <a:p>
            <a:pPr marL="0" indent="0">
              <a:buFont typeface="Arial" panose="020B0604020202020204" pitchFamily="34" charset="0"/>
              <a:buNone/>
            </a:pPr>
            <a:endParaRPr lang="en-GB"/>
          </a:p>
          <a:p>
            <a:pPr marL="0" indent="0">
              <a:buFont typeface="Arial" panose="020B0604020202020204" pitchFamily="34" charset="0"/>
              <a:buNone/>
            </a:pPr>
            <a:endParaRPr lang="en-GB"/>
          </a:p>
          <a:p>
            <a:pPr marL="0" indent="0">
              <a:buFont typeface="Arial" panose="020B0604020202020204" pitchFamily="34" charset="0"/>
              <a:buNone/>
            </a:pPr>
            <a:endParaRPr lang="en-GB"/>
          </a:p>
          <a:p>
            <a:pPr marL="0" indent="0">
              <a:buFont typeface="Arial" panose="020B0604020202020204" pitchFamily="34" charset="0"/>
              <a:buNone/>
            </a:pPr>
            <a:endParaRPr lang="en-NO" dirty="0"/>
          </a:p>
        </p:txBody>
      </p:sp>
    </p:spTree>
    <p:extLst>
      <p:ext uri="{BB962C8B-B14F-4D97-AF65-F5344CB8AC3E}">
        <p14:creationId xmlns:p14="http://schemas.microsoft.com/office/powerpoint/2010/main" val="22587142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6" descr="A person smiling at another person&#10;&#10;Description automatically generated">
            <a:extLst>
              <a:ext uri="{FF2B5EF4-FFF2-40B4-BE49-F238E27FC236}">
                <a16:creationId xmlns:a16="http://schemas.microsoft.com/office/drawing/2014/main" id="{F4DF19B0-BA96-143A-3716-AC36A0A8A6D4}"/>
              </a:ext>
            </a:extLst>
          </p:cNvPr>
          <p:cNvPicPr>
            <a:picLocks noGrp="1" noChangeAspect="1"/>
          </p:cNvPicPr>
          <p:nvPr>
            <p:ph type="pic" sz="quarter" idx="13"/>
          </p:nvPr>
        </p:nvPicPr>
        <p:blipFill rotWithShape="1">
          <a:blip r:embed="rId2"/>
          <a:srcRect t="1707" b="11201"/>
          <a:stretch/>
        </p:blipFill>
        <p:spPr>
          <a:xfrm>
            <a:off x="7140575" y="477325"/>
            <a:ext cx="4464050" cy="3888300"/>
          </a:xfrm>
        </p:spPr>
      </p:pic>
      <p:sp>
        <p:nvSpPr>
          <p:cNvPr id="7" name="Title 2">
            <a:extLst>
              <a:ext uri="{FF2B5EF4-FFF2-40B4-BE49-F238E27FC236}">
                <a16:creationId xmlns:a16="http://schemas.microsoft.com/office/drawing/2014/main" id="{F1B90CE9-D975-7E06-BE32-516278FF1B88}"/>
              </a:ext>
            </a:extLst>
          </p:cNvPr>
          <p:cNvSpPr>
            <a:spLocks noGrp="1"/>
          </p:cNvSpPr>
          <p:nvPr>
            <p:ph type="title"/>
          </p:nvPr>
        </p:nvSpPr>
        <p:spPr>
          <a:xfrm>
            <a:off x="947739" y="1844675"/>
            <a:ext cx="5346736" cy="2520950"/>
          </a:xfrm>
        </p:spPr>
        <p:txBody>
          <a:bodyPr/>
          <a:lstStyle/>
          <a:p>
            <a:br>
              <a:rPr lang="en-NO" dirty="0"/>
            </a:br>
            <a:r>
              <a:rPr lang="en-NO" dirty="0"/>
              <a:t>We are a </a:t>
            </a:r>
            <a:r>
              <a:rPr lang="en-NO" b="1" dirty="0">
                <a:latin typeface="Franklin Gothic Demi" panose="020B0603020102020204" pitchFamily="34" charset="0"/>
              </a:rPr>
              <a:t>diverse community </a:t>
            </a:r>
            <a:r>
              <a:rPr lang="en-NO" dirty="0"/>
              <a:t>that create </a:t>
            </a:r>
            <a:r>
              <a:rPr lang="en-NO" b="1" dirty="0">
                <a:latin typeface="Franklin Gothic Demi" panose="020B0603020102020204" pitchFamily="34" charset="0"/>
              </a:rPr>
              <a:t>clarity</a:t>
            </a:r>
            <a:r>
              <a:rPr lang="en-NO" dirty="0"/>
              <a:t> and </a:t>
            </a:r>
            <a:r>
              <a:rPr lang="en-NO" b="1" dirty="0">
                <a:latin typeface="Franklin Gothic Demi" panose="020B0603020102020204" pitchFamily="34" charset="0"/>
              </a:rPr>
              <a:t>value</a:t>
            </a:r>
            <a:r>
              <a:rPr lang="en-NO" dirty="0"/>
              <a:t> from technology and data.</a:t>
            </a:r>
            <a:br>
              <a:rPr lang="en-NO" dirty="0"/>
            </a:br>
            <a:br>
              <a:rPr lang="en-NO" dirty="0"/>
            </a:br>
            <a:r>
              <a:rPr lang="en-NO" dirty="0"/>
              <a:t>Do you want to </a:t>
            </a:r>
            <a:r>
              <a:rPr lang="en-NO" b="1" dirty="0">
                <a:latin typeface="Franklin Gothic Demi" panose="020B0603020102020204" pitchFamily="34" charset="0"/>
              </a:rPr>
              <a:t>join</a:t>
            </a:r>
            <a:r>
              <a:rPr lang="en-NO" dirty="0"/>
              <a:t> us?</a:t>
            </a:r>
          </a:p>
        </p:txBody>
      </p:sp>
      <p:sp>
        <p:nvSpPr>
          <p:cNvPr id="8" name="Text Placeholder 3">
            <a:extLst>
              <a:ext uri="{FF2B5EF4-FFF2-40B4-BE49-F238E27FC236}">
                <a16:creationId xmlns:a16="http://schemas.microsoft.com/office/drawing/2014/main" id="{4F9600A4-06DC-4C4A-AFD8-DB2001C064BB}"/>
              </a:ext>
            </a:extLst>
          </p:cNvPr>
          <p:cNvSpPr>
            <a:spLocks noGrp="1"/>
          </p:cNvSpPr>
          <p:nvPr>
            <p:ph type="body" sz="quarter" idx="15"/>
          </p:nvPr>
        </p:nvSpPr>
        <p:spPr>
          <a:xfrm>
            <a:off x="947737" y="4865705"/>
            <a:ext cx="5784657" cy="255608"/>
          </a:xfrm>
        </p:spPr>
        <p:txBody>
          <a:bodyPr/>
          <a:lstStyle/>
          <a:p>
            <a:r>
              <a:rPr lang="en-NO" dirty="0"/>
              <a:t>Jane Doe</a:t>
            </a:r>
          </a:p>
        </p:txBody>
      </p:sp>
      <p:sp>
        <p:nvSpPr>
          <p:cNvPr id="9" name="Text Placeholder 4">
            <a:extLst>
              <a:ext uri="{FF2B5EF4-FFF2-40B4-BE49-F238E27FC236}">
                <a16:creationId xmlns:a16="http://schemas.microsoft.com/office/drawing/2014/main" id="{EA5DAC25-DCDA-EF1D-F9B8-40D3E4AB96D0}"/>
              </a:ext>
            </a:extLst>
          </p:cNvPr>
          <p:cNvSpPr>
            <a:spLocks noGrp="1"/>
          </p:cNvSpPr>
          <p:nvPr>
            <p:ph type="body" sz="quarter" idx="16"/>
          </p:nvPr>
        </p:nvSpPr>
        <p:spPr>
          <a:xfrm>
            <a:off x="947737" y="5119093"/>
            <a:ext cx="5784657" cy="255608"/>
          </a:xfrm>
        </p:spPr>
        <p:txBody>
          <a:bodyPr/>
          <a:lstStyle/>
          <a:p>
            <a:r>
              <a:rPr lang="en-NO" dirty="0"/>
              <a:t>Senior consultant</a:t>
            </a:r>
          </a:p>
        </p:txBody>
      </p:sp>
    </p:spTree>
    <p:extLst>
      <p:ext uri="{BB962C8B-B14F-4D97-AF65-F5344CB8AC3E}">
        <p14:creationId xmlns:p14="http://schemas.microsoft.com/office/powerpoint/2010/main" val="10008894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 name="Title 3">
            <a:extLst>
              <a:ext uri="{FF2B5EF4-FFF2-40B4-BE49-F238E27FC236}">
                <a16:creationId xmlns:a16="http://schemas.microsoft.com/office/drawing/2014/main" id="{8D6EFB83-CC0C-DD62-7A47-799C26F145C2}"/>
              </a:ext>
            </a:extLst>
          </p:cNvPr>
          <p:cNvSpPr>
            <a:spLocks noGrp="1"/>
          </p:cNvSpPr>
          <p:nvPr>
            <p:ph type="title"/>
          </p:nvPr>
        </p:nvSpPr>
        <p:spPr>
          <a:xfrm>
            <a:off x="587375" y="476250"/>
            <a:ext cx="11017250" cy="865188"/>
          </a:xfrm>
        </p:spPr>
        <p:txBody>
          <a:bodyPr/>
          <a:lstStyle/>
          <a:p>
            <a:r>
              <a:rPr lang="en-NO" dirty="0"/>
              <a:t>Timeline example 1</a:t>
            </a:r>
          </a:p>
        </p:txBody>
      </p:sp>
      <p:cxnSp>
        <p:nvCxnSpPr>
          <p:cNvPr id="31" name="Straight Connector 30">
            <a:extLst>
              <a:ext uri="{FF2B5EF4-FFF2-40B4-BE49-F238E27FC236}">
                <a16:creationId xmlns:a16="http://schemas.microsoft.com/office/drawing/2014/main" id="{7FA82EE2-71AA-8274-4C29-7CDBD8033529}"/>
              </a:ext>
            </a:extLst>
          </p:cNvPr>
          <p:cNvCxnSpPr>
            <a:cxnSpLocks/>
          </p:cNvCxnSpPr>
          <p:nvPr/>
        </p:nvCxnSpPr>
        <p:spPr>
          <a:xfrm>
            <a:off x="587375" y="4785466"/>
            <a:ext cx="11017250" cy="0"/>
          </a:xfrm>
          <a:prstGeom prst="line">
            <a:avLst/>
          </a:prstGeom>
          <a:ln w="12700">
            <a:solidFill>
              <a:schemeClr val="tx1"/>
            </a:solidFill>
            <a:headEnd type="none" w="med" len="med"/>
            <a:tailEnd type="none"/>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4EBEE971-9CEB-9A7B-902B-4ACED6D6BB68}"/>
              </a:ext>
            </a:extLst>
          </p:cNvPr>
          <p:cNvSpPr/>
          <p:nvPr/>
        </p:nvSpPr>
        <p:spPr>
          <a:xfrm>
            <a:off x="824835" y="4666033"/>
            <a:ext cx="241965" cy="2419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33" name="Oval 32">
            <a:extLst>
              <a:ext uri="{FF2B5EF4-FFF2-40B4-BE49-F238E27FC236}">
                <a16:creationId xmlns:a16="http://schemas.microsoft.com/office/drawing/2014/main" id="{283E214D-F407-CC2C-DCD3-43C44D748FED}"/>
              </a:ext>
            </a:extLst>
          </p:cNvPr>
          <p:cNvSpPr/>
          <p:nvPr/>
        </p:nvSpPr>
        <p:spPr>
          <a:xfrm>
            <a:off x="4568936" y="4666033"/>
            <a:ext cx="241965" cy="2419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34" name="Oval 33">
            <a:extLst>
              <a:ext uri="{FF2B5EF4-FFF2-40B4-BE49-F238E27FC236}">
                <a16:creationId xmlns:a16="http://schemas.microsoft.com/office/drawing/2014/main" id="{EE40A57E-AF0E-369D-B5FC-F8B4BEF6EC08}"/>
              </a:ext>
            </a:extLst>
          </p:cNvPr>
          <p:cNvSpPr/>
          <p:nvPr/>
        </p:nvSpPr>
        <p:spPr>
          <a:xfrm>
            <a:off x="8339138" y="4666033"/>
            <a:ext cx="241965" cy="2419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35" name="Oval 34">
            <a:extLst>
              <a:ext uri="{FF2B5EF4-FFF2-40B4-BE49-F238E27FC236}">
                <a16:creationId xmlns:a16="http://schemas.microsoft.com/office/drawing/2014/main" id="{B3CA3EC9-C10F-CE76-B59B-DDA6BEE57563}"/>
              </a:ext>
            </a:extLst>
          </p:cNvPr>
          <p:cNvSpPr/>
          <p:nvPr/>
        </p:nvSpPr>
        <p:spPr>
          <a:xfrm>
            <a:off x="6467475" y="4666033"/>
            <a:ext cx="241965" cy="2419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36" name="Oval 35">
            <a:extLst>
              <a:ext uri="{FF2B5EF4-FFF2-40B4-BE49-F238E27FC236}">
                <a16:creationId xmlns:a16="http://schemas.microsoft.com/office/drawing/2014/main" id="{07206ADD-645B-9C2A-F963-1CA4F74BBA21}"/>
              </a:ext>
            </a:extLst>
          </p:cNvPr>
          <p:cNvSpPr/>
          <p:nvPr/>
        </p:nvSpPr>
        <p:spPr>
          <a:xfrm>
            <a:off x="2692622" y="4666033"/>
            <a:ext cx="241965" cy="2419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cxnSp>
        <p:nvCxnSpPr>
          <p:cNvPr id="37" name="Straight Connector 36">
            <a:extLst>
              <a:ext uri="{FF2B5EF4-FFF2-40B4-BE49-F238E27FC236}">
                <a16:creationId xmlns:a16="http://schemas.microsoft.com/office/drawing/2014/main" id="{002EA318-F14C-EAAA-7731-A90709A62805}"/>
              </a:ext>
            </a:extLst>
          </p:cNvPr>
          <p:cNvCxnSpPr>
            <a:cxnSpLocks/>
            <a:stCxn id="32" idx="0"/>
          </p:cNvCxnSpPr>
          <p:nvPr/>
        </p:nvCxnSpPr>
        <p:spPr>
          <a:xfrm flipV="1">
            <a:off x="945818" y="3975691"/>
            <a:ext cx="0" cy="690342"/>
          </a:xfrm>
          <a:prstGeom prst="line">
            <a:avLst/>
          </a:prstGeom>
          <a:ln w="12700">
            <a:solidFill>
              <a:schemeClr val="tx1"/>
            </a:solidFill>
            <a:headEnd type="none" w="med" len="med"/>
            <a:tailEnd type="none"/>
          </a:ln>
        </p:spPr>
        <p:style>
          <a:lnRef idx="1">
            <a:schemeClr val="accent1"/>
          </a:lnRef>
          <a:fillRef idx="0">
            <a:schemeClr val="accent1"/>
          </a:fillRef>
          <a:effectRef idx="0">
            <a:schemeClr val="accent1"/>
          </a:effectRef>
          <a:fontRef idx="minor">
            <a:schemeClr val="tx1"/>
          </a:fontRef>
        </p:style>
      </p:cxnSp>
      <p:sp>
        <p:nvSpPr>
          <p:cNvPr id="38" name="Text Placeholder 4">
            <a:extLst>
              <a:ext uri="{FF2B5EF4-FFF2-40B4-BE49-F238E27FC236}">
                <a16:creationId xmlns:a16="http://schemas.microsoft.com/office/drawing/2014/main" id="{0D6C5050-817E-9475-47F7-C40D3F868CF3}"/>
              </a:ext>
            </a:extLst>
          </p:cNvPr>
          <p:cNvSpPr txBox="1">
            <a:spLocks/>
          </p:cNvSpPr>
          <p:nvPr/>
        </p:nvSpPr>
        <p:spPr>
          <a:xfrm>
            <a:off x="493619" y="1989138"/>
            <a:ext cx="1647826" cy="340093"/>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b-NO" sz="1400" b="1" dirty="0" err="1">
                <a:latin typeface="Franklin Gothic Demi" panose="020B0603020102020204" pitchFamily="34" charset="0"/>
              </a:rPr>
              <a:t>Before</a:t>
            </a:r>
            <a:r>
              <a:rPr lang="nb-NO" sz="1400" b="1" dirty="0">
                <a:latin typeface="Franklin Gothic Demi" panose="020B0603020102020204" pitchFamily="34" charset="0"/>
              </a:rPr>
              <a:t> first </a:t>
            </a:r>
            <a:r>
              <a:rPr lang="nb-NO" sz="1400" b="1" dirty="0" err="1">
                <a:latin typeface="Franklin Gothic Demi" panose="020B0603020102020204" pitchFamily="34" charset="0"/>
              </a:rPr>
              <a:t>day</a:t>
            </a:r>
            <a:endParaRPr lang="en-NO" sz="1400" b="1" dirty="0">
              <a:latin typeface="Franklin Gothic Demi" panose="020B0603020102020204" pitchFamily="34" charset="0"/>
            </a:endParaRPr>
          </a:p>
        </p:txBody>
      </p:sp>
      <p:sp>
        <p:nvSpPr>
          <p:cNvPr id="39" name="Text Placeholder 5">
            <a:extLst>
              <a:ext uri="{FF2B5EF4-FFF2-40B4-BE49-F238E27FC236}">
                <a16:creationId xmlns:a16="http://schemas.microsoft.com/office/drawing/2014/main" id="{9A97B86E-4960-53BE-FA8A-6431322AF302}"/>
              </a:ext>
            </a:extLst>
          </p:cNvPr>
          <p:cNvSpPr txBox="1">
            <a:spLocks/>
          </p:cNvSpPr>
          <p:nvPr/>
        </p:nvSpPr>
        <p:spPr>
          <a:xfrm>
            <a:off x="485684" y="2249559"/>
            <a:ext cx="1673812" cy="1528951"/>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en-GB" sz="1200" dirty="0"/>
              <a:t>New hires receive the onboarding app. An interactive wav to learn more about the company and to get enthusiastic about their new job.</a:t>
            </a:r>
            <a:endParaRPr lang="en-NO" sz="1200" dirty="0"/>
          </a:p>
        </p:txBody>
      </p:sp>
      <p:sp>
        <p:nvSpPr>
          <p:cNvPr id="40" name="Oval 39">
            <a:extLst>
              <a:ext uri="{FF2B5EF4-FFF2-40B4-BE49-F238E27FC236}">
                <a16:creationId xmlns:a16="http://schemas.microsoft.com/office/drawing/2014/main" id="{A5B9956B-2118-C85B-6B37-523C4505BA98}"/>
              </a:ext>
            </a:extLst>
          </p:cNvPr>
          <p:cNvSpPr/>
          <p:nvPr/>
        </p:nvSpPr>
        <p:spPr>
          <a:xfrm>
            <a:off x="10221100" y="4666033"/>
            <a:ext cx="241965" cy="2419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cxnSp>
        <p:nvCxnSpPr>
          <p:cNvPr id="41" name="Straight Connector 40">
            <a:extLst>
              <a:ext uri="{FF2B5EF4-FFF2-40B4-BE49-F238E27FC236}">
                <a16:creationId xmlns:a16="http://schemas.microsoft.com/office/drawing/2014/main" id="{7B6AE9BD-1707-0CAB-C1D1-6E2031F2D3A3}"/>
              </a:ext>
            </a:extLst>
          </p:cNvPr>
          <p:cNvCxnSpPr>
            <a:cxnSpLocks/>
            <a:stCxn id="36" idx="0"/>
          </p:cNvCxnSpPr>
          <p:nvPr/>
        </p:nvCxnSpPr>
        <p:spPr>
          <a:xfrm flipH="1" flipV="1">
            <a:off x="2806515" y="3624816"/>
            <a:ext cx="7090" cy="1041217"/>
          </a:xfrm>
          <a:prstGeom prst="line">
            <a:avLst/>
          </a:prstGeom>
          <a:ln w="12700">
            <a:solidFill>
              <a:schemeClr val="tx1"/>
            </a:solidFill>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AA163ED-3F5A-C928-D399-722404737BF0}"/>
              </a:ext>
            </a:extLst>
          </p:cNvPr>
          <p:cNvCxnSpPr>
            <a:cxnSpLocks/>
            <a:stCxn id="33" idx="0"/>
          </p:cNvCxnSpPr>
          <p:nvPr/>
        </p:nvCxnSpPr>
        <p:spPr>
          <a:xfrm flipH="1" flipV="1">
            <a:off x="4677846" y="3337737"/>
            <a:ext cx="12073" cy="1328296"/>
          </a:xfrm>
          <a:prstGeom prst="line">
            <a:avLst/>
          </a:prstGeom>
          <a:ln w="12700">
            <a:solidFill>
              <a:schemeClr val="tx1"/>
            </a:solidFill>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7AA2EC3-F8E9-2064-0412-4E76551FA962}"/>
              </a:ext>
            </a:extLst>
          </p:cNvPr>
          <p:cNvCxnSpPr>
            <a:cxnSpLocks/>
            <a:stCxn id="35" idx="0"/>
          </p:cNvCxnSpPr>
          <p:nvPr/>
        </p:nvCxnSpPr>
        <p:spPr>
          <a:xfrm flipH="1" flipV="1">
            <a:off x="6581074" y="3752407"/>
            <a:ext cx="7384" cy="913626"/>
          </a:xfrm>
          <a:prstGeom prst="line">
            <a:avLst/>
          </a:prstGeom>
          <a:ln w="12700">
            <a:solidFill>
              <a:schemeClr val="tx1"/>
            </a:solidFill>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BDA4C3A-77F7-C9A4-D30D-9614CBA046C6}"/>
              </a:ext>
            </a:extLst>
          </p:cNvPr>
          <p:cNvCxnSpPr>
            <a:cxnSpLocks/>
            <a:stCxn id="34" idx="0"/>
          </p:cNvCxnSpPr>
          <p:nvPr/>
        </p:nvCxnSpPr>
        <p:spPr>
          <a:xfrm flipH="1" flipV="1">
            <a:off x="8452404" y="3752407"/>
            <a:ext cx="7717" cy="913626"/>
          </a:xfrm>
          <a:prstGeom prst="line">
            <a:avLst/>
          </a:prstGeom>
          <a:ln w="12700">
            <a:solidFill>
              <a:schemeClr val="tx1"/>
            </a:solidFill>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5EDF7EC-B1EE-7DDE-E7E2-4FC6708ED812}"/>
              </a:ext>
            </a:extLst>
          </p:cNvPr>
          <p:cNvCxnSpPr>
            <a:cxnSpLocks/>
            <a:stCxn id="40" idx="0"/>
          </p:cNvCxnSpPr>
          <p:nvPr/>
        </p:nvCxnSpPr>
        <p:spPr>
          <a:xfrm flipH="1" flipV="1">
            <a:off x="10323735" y="3146041"/>
            <a:ext cx="18348" cy="1519992"/>
          </a:xfrm>
          <a:prstGeom prst="line">
            <a:avLst/>
          </a:prstGeom>
          <a:ln w="12700">
            <a:solidFill>
              <a:schemeClr val="tx1"/>
            </a:solidFill>
            <a:headEnd type="none" w="med" len="med"/>
            <a:tailEnd type="none"/>
          </a:ln>
        </p:spPr>
        <p:style>
          <a:lnRef idx="1">
            <a:schemeClr val="accent1"/>
          </a:lnRef>
          <a:fillRef idx="0">
            <a:schemeClr val="accent1"/>
          </a:fillRef>
          <a:effectRef idx="0">
            <a:schemeClr val="accent1"/>
          </a:effectRef>
          <a:fontRef idx="minor">
            <a:schemeClr val="tx1"/>
          </a:fontRef>
        </p:style>
      </p:cxnSp>
      <p:sp>
        <p:nvSpPr>
          <p:cNvPr id="46" name="Text Placeholder 5">
            <a:extLst>
              <a:ext uri="{FF2B5EF4-FFF2-40B4-BE49-F238E27FC236}">
                <a16:creationId xmlns:a16="http://schemas.microsoft.com/office/drawing/2014/main" id="{4DFD66A7-FDB7-28D1-A24B-C3D68F5118DE}"/>
              </a:ext>
            </a:extLst>
          </p:cNvPr>
          <p:cNvSpPr txBox="1">
            <a:spLocks/>
          </p:cNvSpPr>
          <p:nvPr/>
        </p:nvSpPr>
        <p:spPr>
          <a:xfrm>
            <a:off x="2373276" y="2249559"/>
            <a:ext cx="1645129" cy="1528951"/>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en-GB" sz="1200" dirty="0"/>
              <a:t>New hires are invited to the onboarding experience. A fun way to learn more about the work environment.</a:t>
            </a:r>
          </a:p>
        </p:txBody>
      </p:sp>
      <p:sp>
        <p:nvSpPr>
          <p:cNvPr id="47" name="Text Placeholder 4">
            <a:extLst>
              <a:ext uri="{FF2B5EF4-FFF2-40B4-BE49-F238E27FC236}">
                <a16:creationId xmlns:a16="http://schemas.microsoft.com/office/drawing/2014/main" id="{DC61A467-C755-9518-E5F8-735B6C82600B}"/>
              </a:ext>
            </a:extLst>
          </p:cNvPr>
          <p:cNvSpPr txBox="1">
            <a:spLocks/>
          </p:cNvSpPr>
          <p:nvPr/>
        </p:nvSpPr>
        <p:spPr>
          <a:xfrm>
            <a:off x="2370579" y="1989138"/>
            <a:ext cx="1647826" cy="340093"/>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b-NO" sz="1400" b="1" dirty="0">
                <a:latin typeface="Franklin Gothic Demi" panose="020B0603020102020204" pitchFamily="34" charset="0"/>
              </a:rPr>
              <a:t>First </a:t>
            </a:r>
            <a:r>
              <a:rPr lang="nb-NO" sz="1400" b="1" dirty="0" err="1">
                <a:latin typeface="Franklin Gothic Demi" panose="020B0603020102020204" pitchFamily="34" charset="0"/>
              </a:rPr>
              <a:t>day</a:t>
            </a:r>
            <a:endParaRPr lang="en-NO" sz="1400" b="1" dirty="0">
              <a:latin typeface="Franklin Gothic Demi" panose="020B0603020102020204" pitchFamily="34" charset="0"/>
            </a:endParaRPr>
          </a:p>
        </p:txBody>
      </p:sp>
      <p:sp>
        <p:nvSpPr>
          <p:cNvPr id="48" name="Text Placeholder 4">
            <a:extLst>
              <a:ext uri="{FF2B5EF4-FFF2-40B4-BE49-F238E27FC236}">
                <a16:creationId xmlns:a16="http://schemas.microsoft.com/office/drawing/2014/main" id="{6F434DE0-CC67-1197-C220-38984BA7886C}"/>
              </a:ext>
            </a:extLst>
          </p:cNvPr>
          <p:cNvSpPr txBox="1">
            <a:spLocks/>
          </p:cNvSpPr>
          <p:nvPr/>
        </p:nvSpPr>
        <p:spPr>
          <a:xfrm>
            <a:off x="4249263" y="1989138"/>
            <a:ext cx="1647826" cy="340093"/>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b-NO" sz="1400" b="1" dirty="0">
                <a:latin typeface="Franklin Gothic Demi" panose="020B0603020102020204" pitchFamily="34" charset="0"/>
              </a:rPr>
              <a:t>First </a:t>
            </a:r>
            <a:r>
              <a:rPr lang="nb-NO" sz="1400" b="1" dirty="0" err="1">
                <a:latin typeface="Franklin Gothic Demi" panose="020B0603020102020204" pitchFamily="34" charset="0"/>
              </a:rPr>
              <a:t>week</a:t>
            </a:r>
            <a:endParaRPr lang="en-NO" sz="1400" b="1" dirty="0">
              <a:latin typeface="Franklin Gothic Demi" panose="020B0603020102020204" pitchFamily="34" charset="0"/>
            </a:endParaRPr>
          </a:p>
        </p:txBody>
      </p:sp>
      <p:sp>
        <p:nvSpPr>
          <p:cNvPr id="49" name="Text Placeholder 5">
            <a:extLst>
              <a:ext uri="{FF2B5EF4-FFF2-40B4-BE49-F238E27FC236}">
                <a16:creationId xmlns:a16="http://schemas.microsoft.com/office/drawing/2014/main" id="{7C78D6DB-6AD6-9E58-CCCF-DBA37F68D357}"/>
              </a:ext>
            </a:extLst>
          </p:cNvPr>
          <p:cNvSpPr txBox="1">
            <a:spLocks/>
          </p:cNvSpPr>
          <p:nvPr/>
        </p:nvSpPr>
        <p:spPr>
          <a:xfrm>
            <a:off x="4241328" y="2249559"/>
            <a:ext cx="1655762" cy="1528951"/>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en-GB" sz="1200" dirty="0"/>
              <a:t>Access to all necessary information (handbook) and service standards</a:t>
            </a:r>
            <a:endParaRPr lang="en-NO" sz="1200" dirty="0"/>
          </a:p>
        </p:txBody>
      </p:sp>
      <p:sp>
        <p:nvSpPr>
          <p:cNvPr id="50" name="Text Placeholder 4">
            <a:extLst>
              <a:ext uri="{FF2B5EF4-FFF2-40B4-BE49-F238E27FC236}">
                <a16:creationId xmlns:a16="http://schemas.microsoft.com/office/drawing/2014/main" id="{7E9E2A80-8215-6934-1E2D-D6C96F49EAA1}"/>
              </a:ext>
            </a:extLst>
          </p:cNvPr>
          <p:cNvSpPr txBox="1">
            <a:spLocks/>
          </p:cNvSpPr>
          <p:nvPr/>
        </p:nvSpPr>
        <p:spPr>
          <a:xfrm>
            <a:off x="6120013" y="1989138"/>
            <a:ext cx="1647826" cy="340093"/>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b-NO" sz="1400" b="1" dirty="0">
                <a:latin typeface="Franklin Gothic Demi" panose="020B0603020102020204" pitchFamily="34" charset="0"/>
              </a:rPr>
              <a:t>First </a:t>
            </a:r>
            <a:r>
              <a:rPr lang="nb-NO" sz="1400" b="1" dirty="0" err="1">
                <a:latin typeface="Franklin Gothic Demi" panose="020B0603020102020204" pitchFamily="34" charset="0"/>
              </a:rPr>
              <a:t>month</a:t>
            </a:r>
            <a:endParaRPr lang="en-NO" sz="1400" b="1" dirty="0">
              <a:latin typeface="Franklin Gothic Demi" panose="020B0603020102020204" pitchFamily="34" charset="0"/>
            </a:endParaRPr>
          </a:p>
        </p:txBody>
      </p:sp>
      <p:sp>
        <p:nvSpPr>
          <p:cNvPr id="51" name="Text Placeholder 5">
            <a:extLst>
              <a:ext uri="{FF2B5EF4-FFF2-40B4-BE49-F238E27FC236}">
                <a16:creationId xmlns:a16="http://schemas.microsoft.com/office/drawing/2014/main" id="{FDB4E1A6-7D6F-AC80-C013-235494882BA1}"/>
              </a:ext>
            </a:extLst>
          </p:cNvPr>
          <p:cNvSpPr txBox="1">
            <a:spLocks/>
          </p:cNvSpPr>
          <p:nvPr/>
        </p:nvSpPr>
        <p:spPr>
          <a:xfrm>
            <a:off x="6112078" y="2249559"/>
            <a:ext cx="1777308" cy="1528951"/>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en-GB" sz="1200" dirty="0"/>
              <a:t>Welcome day at HQ organised to give new hires a chance to meet the relevant colleagues and to learn the latest.</a:t>
            </a:r>
          </a:p>
          <a:p>
            <a:pPr marL="0" indent="0">
              <a:buFont typeface="Arial" panose="020B0604020202020204" pitchFamily="34" charset="0"/>
              <a:buNone/>
            </a:pPr>
            <a:r>
              <a:rPr lang="en-GB" sz="1200" dirty="0"/>
              <a:t>Connect in </a:t>
            </a:r>
            <a:r>
              <a:rPr lang="en-GB" sz="1200" dirty="0" err="1"/>
              <a:t>perion</a:t>
            </a:r>
            <a:r>
              <a:rPr lang="en-GB" sz="1200" dirty="0"/>
              <a:t>.</a:t>
            </a:r>
            <a:endParaRPr lang="en-NO" sz="1200" dirty="0"/>
          </a:p>
        </p:txBody>
      </p:sp>
      <p:sp>
        <p:nvSpPr>
          <p:cNvPr id="52" name="Text Placeholder 4">
            <a:extLst>
              <a:ext uri="{FF2B5EF4-FFF2-40B4-BE49-F238E27FC236}">
                <a16:creationId xmlns:a16="http://schemas.microsoft.com/office/drawing/2014/main" id="{A62A3D5F-FAE7-9D28-2EB4-CFF8E564A9A4}"/>
              </a:ext>
            </a:extLst>
          </p:cNvPr>
          <p:cNvSpPr txBox="1">
            <a:spLocks/>
          </p:cNvSpPr>
          <p:nvPr/>
        </p:nvSpPr>
        <p:spPr>
          <a:xfrm>
            <a:off x="8016252" y="1989138"/>
            <a:ext cx="1842129" cy="340093"/>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b-NO" sz="1400" b="1" dirty="0">
                <a:latin typeface="Franklin Gothic Demi" panose="020B0603020102020204" pitchFamily="34" charset="0"/>
              </a:rPr>
              <a:t>First </a:t>
            </a:r>
            <a:r>
              <a:rPr lang="nb-NO" sz="1400" b="1" dirty="0" err="1">
                <a:latin typeface="Franklin Gothic Demi" panose="020B0603020102020204" pitchFamily="34" charset="0"/>
              </a:rPr>
              <a:t>three</a:t>
            </a:r>
            <a:r>
              <a:rPr lang="nb-NO" sz="1400" b="1" dirty="0">
                <a:latin typeface="Franklin Gothic Demi" panose="020B0603020102020204" pitchFamily="34" charset="0"/>
              </a:rPr>
              <a:t> </a:t>
            </a:r>
            <a:r>
              <a:rPr lang="nb-NO" sz="1400" b="1" dirty="0" err="1">
                <a:latin typeface="Franklin Gothic Demi" panose="020B0603020102020204" pitchFamily="34" charset="0"/>
              </a:rPr>
              <a:t>months</a:t>
            </a:r>
            <a:endParaRPr lang="en-NO" sz="1400" b="1" dirty="0">
              <a:latin typeface="Franklin Gothic Demi" panose="020B0603020102020204" pitchFamily="34" charset="0"/>
            </a:endParaRPr>
          </a:p>
        </p:txBody>
      </p:sp>
      <p:sp>
        <p:nvSpPr>
          <p:cNvPr id="53" name="Text Placeholder 5">
            <a:extLst>
              <a:ext uri="{FF2B5EF4-FFF2-40B4-BE49-F238E27FC236}">
                <a16:creationId xmlns:a16="http://schemas.microsoft.com/office/drawing/2014/main" id="{5D328B43-116C-FCF6-E9B4-DB8595F28663}"/>
              </a:ext>
            </a:extLst>
          </p:cNvPr>
          <p:cNvSpPr txBox="1">
            <a:spLocks/>
          </p:cNvSpPr>
          <p:nvPr/>
        </p:nvSpPr>
        <p:spPr>
          <a:xfrm>
            <a:off x="8008318" y="2249559"/>
            <a:ext cx="1666638" cy="1528951"/>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en-GB" sz="1200" dirty="0"/>
              <a:t>Before the end of the probation period the new hire gets an opportunity to check in with their buddy and manager.</a:t>
            </a:r>
            <a:endParaRPr lang="en-NO" sz="1200" dirty="0"/>
          </a:p>
        </p:txBody>
      </p:sp>
      <p:sp>
        <p:nvSpPr>
          <p:cNvPr id="54" name="Text Placeholder 4">
            <a:extLst>
              <a:ext uri="{FF2B5EF4-FFF2-40B4-BE49-F238E27FC236}">
                <a16:creationId xmlns:a16="http://schemas.microsoft.com/office/drawing/2014/main" id="{7E1FD1DB-3365-9589-EED0-47572698A102}"/>
              </a:ext>
            </a:extLst>
          </p:cNvPr>
          <p:cNvSpPr txBox="1">
            <a:spLocks/>
          </p:cNvSpPr>
          <p:nvPr/>
        </p:nvSpPr>
        <p:spPr>
          <a:xfrm>
            <a:off x="9890735" y="1989138"/>
            <a:ext cx="1807646" cy="340093"/>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b-NO" sz="1400" b="1" dirty="0">
                <a:latin typeface="Franklin Gothic Demi" panose="020B0603020102020204" pitchFamily="34" charset="0"/>
              </a:rPr>
              <a:t>First </a:t>
            </a:r>
            <a:r>
              <a:rPr lang="nb-NO" sz="1400" b="1" dirty="0" err="1">
                <a:latin typeface="Franklin Gothic Demi" panose="020B0603020102020204" pitchFamily="34" charset="0"/>
              </a:rPr>
              <a:t>year</a:t>
            </a:r>
            <a:endParaRPr lang="en-NO" sz="1400" b="1" dirty="0">
              <a:latin typeface="Franklin Gothic Demi" panose="020B0603020102020204" pitchFamily="34" charset="0"/>
            </a:endParaRPr>
          </a:p>
        </p:txBody>
      </p:sp>
      <p:sp>
        <p:nvSpPr>
          <p:cNvPr id="55" name="Text Placeholder 5">
            <a:extLst>
              <a:ext uri="{FF2B5EF4-FFF2-40B4-BE49-F238E27FC236}">
                <a16:creationId xmlns:a16="http://schemas.microsoft.com/office/drawing/2014/main" id="{0AC035D3-4A54-728F-CCCC-2B3C67C8803D}"/>
              </a:ext>
            </a:extLst>
          </p:cNvPr>
          <p:cNvSpPr txBox="1">
            <a:spLocks/>
          </p:cNvSpPr>
          <p:nvPr/>
        </p:nvSpPr>
        <p:spPr>
          <a:xfrm>
            <a:off x="9882799" y="2249559"/>
            <a:ext cx="2006945" cy="1528951"/>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en-GB" sz="1200" dirty="0"/>
              <a:t>Access to new learning programs for professional development.</a:t>
            </a:r>
            <a:endParaRPr lang="en-NO" sz="1200" dirty="0"/>
          </a:p>
        </p:txBody>
      </p:sp>
    </p:spTree>
    <p:extLst>
      <p:ext uri="{BB962C8B-B14F-4D97-AF65-F5344CB8AC3E}">
        <p14:creationId xmlns:p14="http://schemas.microsoft.com/office/powerpoint/2010/main" val="11479588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BD73ED-8F2A-9436-077B-8CEE549D37B6}"/>
              </a:ext>
            </a:extLst>
          </p:cNvPr>
          <p:cNvSpPr>
            <a:spLocks noGrp="1"/>
          </p:cNvSpPr>
          <p:nvPr>
            <p:ph type="title"/>
          </p:nvPr>
        </p:nvSpPr>
        <p:spPr>
          <a:xfrm>
            <a:off x="587375" y="476250"/>
            <a:ext cx="11017250" cy="865188"/>
          </a:xfrm>
        </p:spPr>
        <p:txBody>
          <a:bodyPr/>
          <a:lstStyle/>
          <a:p>
            <a:r>
              <a:rPr lang="en-NO" dirty="0"/>
              <a:t>Timeline example 2</a:t>
            </a:r>
          </a:p>
        </p:txBody>
      </p:sp>
      <p:sp>
        <p:nvSpPr>
          <p:cNvPr id="5" name="Text Placeholder 4">
            <a:extLst>
              <a:ext uri="{FF2B5EF4-FFF2-40B4-BE49-F238E27FC236}">
                <a16:creationId xmlns:a16="http://schemas.microsoft.com/office/drawing/2014/main" id="{3C35549C-66BA-AFDF-0164-AE7CE8D2D962}"/>
              </a:ext>
            </a:extLst>
          </p:cNvPr>
          <p:cNvSpPr txBox="1">
            <a:spLocks/>
          </p:cNvSpPr>
          <p:nvPr/>
        </p:nvSpPr>
        <p:spPr>
          <a:xfrm>
            <a:off x="493619" y="3528996"/>
            <a:ext cx="1647826" cy="340093"/>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b-NO" sz="1400" b="1" dirty="0">
                <a:solidFill>
                  <a:schemeClr val="bg1"/>
                </a:solidFill>
                <a:latin typeface="Franklin Gothic Demi" panose="020B0603020102020204" pitchFamily="34" charset="0"/>
              </a:rPr>
              <a:t>Heading 1</a:t>
            </a:r>
            <a:endParaRPr lang="en-NO" sz="1400" b="1" dirty="0">
              <a:solidFill>
                <a:schemeClr val="bg1"/>
              </a:solidFill>
              <a:latin typeface="Franklin Gothic Demi" panose="020B0603020102020204" pitchFamily="34" charset="0"/>
            </a:endParaRPr>
          </a:p>
        </p:txBody>
      </p:sp>
      <p:sp>
        <p:nvSpPr>
          <p:cNvPr id="6" name="Text Placeholder 5">
            <a:extLst>
              <a:ext uri="{FF2B5EF4-FFF2-40B4-BE49-F238E27FC236}">
                <a16:creationId xmlns:a16="http://schemas.microsoft.com/office/drawing/2014/main" id="{6A9696D9-C70A-73D9-87FB-D17A071F74EA}"/>
              </a:ext>
            </a:extLst>
          </p:cNvPr>
          <p:cNvSpPr txBox="1">
            <a:spLocks/>
          </p:cNvSpPr>
          <p:nvPr/>
        </p:nvSpPr>
        <p:spPr>
          <a:xfrm>
            <a:off x="485684" y="3789417"/>
            <a:ext cx="1546316" cy="1528951"/>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en-GB" sz="1200" dirty="0">
                <a:solidFill>
                  <a:schemeClr val="bg1"/>
                </a:solidFill>
              </a:rPr>
              <a:t>Dummy text lorem ipsum </a:t>
            </a:r>
            <a:r>
              <a:rPr lang="en-GB" sz="1200" dirty="0" err="1">
                <a:solidFill>
                  <a:schemeClr val="bg1"/>
                </a:solidFill>
              </a:rPr>
              <a:t>dolor</a:t>
            </a:r>
            <a:r>
              <a:rPr lang="en-GB" sz="1200" dirty="0">
                <a:solidFill>
                  <a:schemeClr val="bg1"/>
                </a:solidFill>
              </a:rPr>
              <a:t> sit </a:t>
            </a:r>
            <a:r>
              <a:rPr lang="en-GB" sz="1200" dirty="0" err="1">
                <a:solidFill>
                  <a:schemeClr val="bg1"/>
                </a:solidFill>
              </a:rPr>
              <a:t>amet</a:t>
            </a:r>
            <a:r>
              <a:rPr lang="en-GB" sz="1200" dirty="0">
                <a:solidFill>
                  <a:schemeClr val="bg1"/>
                </a:solidFill>
              </a:rPr>
              <a:t>, </a:t>
            </a:r>
            <a:r>
              <a:rPr lang="en-GB" sz="1200" dirty="0" err="1">
                <a:solidFill>
                  <a:schemeClr val="bg1"/>
                </a:solidFill>
              </a:rPr>
              <a:t>consectetur</a:t>
            </a:r>
            <a:r>
              <a:rPr lang="en-GB" sz="1200" dirty="0">
                <a:solidFill>
                  <a:schemeClr val="bg1"/>
                </a:solidFill>
              </a:rPr>
              <a:t> </a:t>
            </a:r>
            <a:r>
              <a:rPr lang="en-GB" sz="1200" dirty="0" err="1">
                <a:solidFill>
                  <a:schemeClr val="bg1"/>
                </a:solidFill>
              </a:rPr>
              <a:t>adipiscing</a:t>
            </a:r>
            <a:r>
              <a:rPr lang="en-GB" sz="1200" dirty="0">
                <a:solidFill>
                  <a:schemeClr val="bg1"/>
                </a:solidFill>
              </a:rPr>
              <a:t> </a:t>
            </a:r>
            <a:r>
              <a:rPr lang="en-GB" sz="1200" dirty="0" err="1">
                <a:solidFill>
                  <a:schemeClr val="bg1"/>
                </a:solidFill>
              </a:rPr>
              <a:t>elit</a:t>
            </a:r>
            <a:endParaRPr lang="en-GB" sz="1200" dirty="0">
              <a:solidFill>
                <a:schemeClr val="bg1"/>
              </a:solidFill>
            </a:endParaRPr>
          </a:p>
        </p:txBody>
      </p:sp>
      <p:sp>
        <p:nvSpPr>
          <p:cNvPr id="7" name="Text Placeholder 5">
            <a:extLst>
              <a:ext uri="{FF2B5EF4-FFF2-40B4-BE49-F238E27FC236}">
                <a16:creationId xmlns:a16="http://schemas.microsoft.com/office/drawing/2014/main" id="{1D23C588-382D-9DA1-E471-D2E74FC94882}"/>
              </a:ext>
            </a:extLst>
          </p:cNvPr>
          <p:cNvSpPr txBox="1">
            <a:spLocks/>
          </p:cNvSpPr>
          <p:nvPr/>
        </p:nvSpPr>
        <p:spPr>
          <a:xfrm>
            <a:off x="2373276" y="3794660"/>
            <a:ext cx="1645129" cy="1528951"/>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en-GB" sz="1200" dirty="0">
                <a:solidFill>
                  <a:schemeClr val="bg1"/>
                </a:solidFill>
              </a:rPr>
              <a:t>Dummy text vestibulum </a:t>
            </a:r>
            <a:r>
              <a:rPr lang="en-GB" sz="1200" dirty="0" err="1">
                <a:solidFill>
                  <a:schemeClr val="bg1"/>
                </a:solidFill>
              </a:rPr>
              <a:t>mattis</a:t>
            </a:r>
            <a:r>
              <a:rPr lang="en-GB" sz="1200" dirty="0">
                <a:solidFill>
                  <a:schemeClr val="bg1"/>
                </a:solidFill>
              </a:rPr>
              <a:t> ligula </a:t>
            </a:r>
            <a:r>
              <a:rPr lang="en-GB" sz="1200" dirty="0" err="1">
                <a:solidFill>
                  <a:schemeClr val="bg1"/>
                </a:solidFill>
              </a:rPr>
              <a:t>quis</a:t>
            </a:r>
            <a:r>
              <a:rPr lang="en-GB" sz="1200" dirty="0">
                <a:solidFill>
                  <a:schemeClr val="bg1"/>
                </a:solidFill>
              </a:rPr>
              <a:t> </a:t>
            </a:r>
            <a:r>
              <a:rPr lang="en-GB" sz="1200" dirty="0" err="1">
                <a:solidFill>
                  <a:schemeClr val="bg1"/>
                </a:solidFill>
              </a:rPr>
              <a:t>augue</a:t>
            </a:r>
            <a:r>
              <a:rPr lang="en-GB" sz="1200" dirty="0">
                <a:solidFill>
                  <a:schemeClr val="bg1"/>
                </a:solidFill>
              </a:rPr>
              <a:t> vestibulum, a gravida </a:t>
            </a:r>
            <a:r>
              <a:rPr lang="en-GB" sz="1200" dirty="0" err="1">
                <a:solidFill>
                  <a:schemeClr val="bg1"/>
                </a:solidFill>
              </a:rPr>
              <a:t>tortor</a:t>
            </a:r>
            <a:r>
              <a:rPr lang="en-GB" sz="1200" dirty="0">
                <a:solidFill>
                  <a:schemeClr val="bg1"/>
                </a:solidFill>
              </a:rPr>
              <a:t> </a:t>
            </a:r>
            <a:r>
              <a:rPr lang="en-GB" sz="1200" dirty="0" err="1">
                <a:solidFill>
                  <a:schemeClr val="bg1"/>
                </a:solidFill>
              </a:rPr>
              <a:t>eleifend</a:t>
            </a:r>
            <a:r>
              <a:rPr lang="en-GB" sz="1200" dirty="0">
                <a:solidFill>
                  <a:schemeClr val="bg1"/>
                </a:solidFill>
              </a:rPr>
              <a:t>. </a:t>
            </a:r>
            <a:endParaRPr lang="en-NO" sz="1200" dirty="0">
              <a:solidFill>
                <a:schemeClr val="bg1"/>
              </a:solidFill>
            </a:endParaRPr>
          </a:p>
        </p:txBody>
      </p:sp>
      <p:sp>
        <p:nvSpPr>
          <p:cNvPr id="8" name="Text Placeholder 4">
            <a:extLst>
              <a:ext uri="{FF2B5EF4-FFF2-40B4-BE49-F238E27FC236}">
                <a16:creationId xmlns:a16="http://schemas.microsoft.com/office/drawing/2014/main" id="{7624B868-5A02-02EC-632C-58776061E722}"/>
              </a:ext>
            </a:extLst>
          </p:cNvPr>
          <p:cNvSpPr txBox="1">
            <a:spLocks/>
          </p:cNvSpPr>
          <p:nvPr/>
        </p:nvSpPr>
        <p:spPr>
          <a:xfrm>
            <a:off x="2370579" y="3534239"/>
            <a:ext cx="1647826" cy="340093"/>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b-NO" sz="1400" b="1" dirty="0">
                <a:solidFill>
                  <a:schemeClr val="bg1"/>
                </a:solidFill>
                <a:latin typeface="Franklin Gothic Demi" panose="020B0603020102020204" pitchFamily="34" charset="0"/>
              </a:rPr>
              <a:t>Heading 2</a:t>
            </a:r>
            <a:endParaRPr lang="en-NO" sz="1400" b="1" dirty="0">
              <a:solidFill>
                <a:schemeClr val="bg1"/>
              </a:solidFill>
              <a:latin typeface="Franklin Gothic Demi" panose="020B0603020102020204" pitchFamily="34" charset="0"/>
            </a:endParaRPr>
          </a:p>
        </p:txBody>
      </p:sp>
      <p:sp>
        <p:nvSpPr>
          <p:cNvPr id="9" name="Text Placeholder 4">
            <a:extLst>
              <a:ext uri="{FF2B5EF4-FFF2-40B4-BE49-F238E27FC236}">
                <a16:creationId xmlns:a16="http://schemas.microsoft.com/office/drawing/2014/main" id="{7CF1D818-B052-F4CA-37FE-802840389197}"/>
              </a:ext>
            </a:extLst>
          </p:cNvPr>
          <p:cNvSpPr txBox="1">
            <a:spLocks/>
          </p:cNvSpPr>
          <p:nvPr/>
        </p:nvSpPr>
        <p:spPr>
          <a:xfrm>
            <a:off x="4249263" y="3529032"/>
            <a:ext cx="1647826" cy="340093"/>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b-NO" sz="1400" b="1" dirty="0">
                <a:solidFill>
                  <a:schemeClr val="bg1"/>
                </a:solidFill>
                <a:latin typeface="Franklin Gothic Demi" panose="020B0603020102020204" pitchFamily="34" charset="0"/>
              </a:rPr>
              <a:t>Heading 3</a:t>
            </a:r>
            <a:endParaRPr lang="en-NO" sz="1400" b="1" dirty="0">
              <a:solidFill>
                <a:schemeClr val="bg1"/>
              </a:solidFill>
              <a:latin typeface="Franklin Gothic Demi" panose="020B0603020102020204" pitchFamily="34" charset="0"/>
            </a:endParaRPr>
          </a:p>
        </p:txBody>
      </p:sp>
      <p:sp>
        <p:nvSpPr>
          <p:cNvPr id="10" name="Text Placeholder 5">
            <a:extLst>
              <a:ext uri="{FF2B5EF4-FFF2-40B4-BE49-F238E27FC236}">
                <a16:creationId xmlns:a16="http://schemas.microsoft.com/office/drawing/2014/main" id="{3370F7F3-FCA4-B00C-92A4-84B867593B05}"/>
              </a:ext>
            </a:extLst>
          </p:cNvPr>
          <p:cNvSpPr txBox="1">
            <a:spLocks/>
          </p:cNvSpPr>
          <p:nvPr/>
        </p:nvSpPr>
        <p:spPr>
          <a:xfrm>
            <a:off x="4241328" y="3789453"/>
            <a:ext cx="1655762" cy="1528951"/>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en-GB" sz="1200" dirty="0">
                <a:solidFill>
                  <a:schemeClr val="bg1"/>
                </a:solidFill>
              </a:rPr>
              <a:t>Dummy text lorem ipsum </a:t>
            </a:r>
            <a:r>
              <a:rPr lang="en-GB" sz="1200" dirty="0" err="1">
                <a:solidFill>
                  <a:schemeClr val="bg1"/>
                </a:solidFill>
              </a:rPr>
              <a:t>dolor</a:t>
            </a:r>
            <a:r>
              <a:rPr lang="en-GB" sz="1200" dirty="0">
                <a:solidFill>
                  <a:schemeClr val="bg1"/>
                </a:solidFill>
              </a:rPr>
              <a:t> sit </a:t>
            </a:r>
            <a:r>
              <a:rPr lang="en-GB" sz="1200" dirty="0" err="1">
                <a:solidFill>
                  <a:schemeClr val="bg1"/>
                </a:solidFill>
              </a:rPr>
              <a:t>amet</a:t>
            </a:r>
            <a:r>
              <a:rPr lang="en-GB" sz="1200" dirty="0">
                <a:solidFill>
                  <a:schemeClr val="bg1"/>
                </a:solidFill>
              </a:rPr>
              <a:t>, </a:t>
            </a:r>
            <a:r>
              <a:rPr lang="en-GB" sz="1200" dirty="0" err="1">
                <a:solidFill>
                  <a:schemeClr val="bg1"/>
                </a:solidFill>
              </a:rPr>
              <a:t>consectetur</a:t>
            </a:r>
            <a:r>
              <a:rPr lang="en-GB" sz="1200" dirty="0">
                <a:solidFill>
                  <a:schemeClr val="bg1"/>
                </a:solidFill>
              </a:rPr>
              <a:t> </a:t>
            </a:r>
            <a:r>
              <a:rPr lang="en-GB" sz="1200" dirty="0" err="1">
                <a:solidFill>
                  <a:schemeClr val="bg1"/>
                </a:solidFill>
              </a:rPr>
              <a:t>adipiscing</a:t>
            </a:r>
            <a:r>
              <a:rPr lang="en-GB" sz="1200" dirty="0">
                <a:solidFill>
                  <a:schemeClr val="bg1"/>
                </a:solidFill>
              </a:rPr>
              <a:t> </a:t>
            </a:r>
            <a:r>
              <a:rPr lang="en-GB" sz="1200" dirty="0" err="1">
                <a:solidFill>
                  <a:schemeClr val="bg1"/>
                </a:solidFill>
              </a:rPr>
              <a:t>elit</a:t>
            </a:r>
            <a:r>
              <a:rPr lang="en-GB" sz="1200" dirty="0">
                <a:solidFill>
                  <a:schemeClr val="bg1"/>
                </a:solidFill>
              </a:rPr>
              <a:t>. </a:t>
            </a:r>
            <a:r>
              <a:rPr lang="en-GB" sz="1200" dirty="0" err="1">
                <a:solidFill>
                  <a:schemeClr val="bg1"/>
                </a:solidFill>
              </a:rPr>
              <a:t>Aliquam</a:t>
            </a:r>
            <a:r>
              <a:rPr lang="en-GB" sz="1200" dirty="0">
                <a:solidFill>
                  <a:schemeClr val="bg1"/>
                </a:solidFill>
              </a:rPr>
              <a:t> </a:t>
            </a:r>
            <a:r>
              <a:rPr lang="en-GB" sz="1200" dirty="0" err="1">
                <a:solidFill>
                  <a:schemeClr val="bg1"/>
                </a:solidFill>
              </a:rPr>
              <a:t>efficitur</a:t>
            </a:r>
            <a:r>
              <a:rPr lang="en-GB" sz="1200" dirty="0">
                <a:solidFill>
                  <a:schemeClr val="bg1"/>
                </a:solidFill>
              </a:rPr>
              <a:t> </a:t>
            </a:r>
            <a:r>
              <a:rPr lang="en-GB" sz="1200" dirty="0" err="1">
                <a:solidFill>
                  <a:schemeClr val="bg1"/>
                </a:solidFill>
              </a:rPr>
              <a:t>neque</a:t>
            </a:r>
            <a:r>
              <a:rPr lang="en-GB" sz="1200" dirty="0">
                <a:solidFill>
                  <a:schemeClr val="bg1"/>
                </a:solidFill>
              </a:rPr>
              <a:t> </a:t>
            </a:r>
            <a:r>
              <a:rPr lang="en-GB" sz="1200" dirty="0" err="1">
                <a:solidFill>
                  <a:schemeClr val="bg1"/>
                </a:solidFill>
              </a:rPr>
              <a:t>lacus</a:t>
            </a:r>
            <a:r>
              <a:rPr lang="en-GB" sz="1200" dirty="0">
                <a:solidFill>
                  <a:schemeClr val="bg1"/>
                </a:solidFill>
              </a:rPr>
              <a:t>, </a:t>
            </a:r>
            <a:r>
              <a:rPr lang="en-GB" sz="1200" dirty="0" err="1">
                <a:solidFill>
                  <a:schemeClr val="bg1"/>
                </a:solidFill>
              </a:rPr>
              <a:t>eu</a:t>
            </a:r>
            <a:r>
              <a:rPr lang="en-GB" sz="1200" dirty="0">
                <a:solidFill>
                  <a:schemeClr val="bg1"/>
                </a:solidFill>
              </a:rPr>
              <a:t> </a:t>
            </a:r>
            <a:r>
              <a:rPr lang="en-GB" sz="1200" dirty="0" err="1">
                <a:solidFill>
                  <a:schemeClr val="bg1"/>
                </a:solidFill>
              </a:rPr>
              <a:t>placerat</a:t>
            </a:r>
            <a:r>
              <a:rPr lang="en-GB" sz="1200" dirty="0">
                <a:solidFill>
                  <a:schemeClr val="bg1"/>
                </a:solidFill>
              </a:rPr>
              <a:t> </a:t>
            </a:r>
            <a:r>
              <a:rPr lang="en-GB" sz="1200" dirty="0" err="1">
                <a:solidFill>
                  <a:schemeClr val="bg1"/>
                </a:solidFill>
              </a:rPr>
              <a:t>nibh</a:t>
            </a:r>
            <a:r>
              <a:rPr lang="en-GB" sz="1200" dirty="0">
                <a:solidFill>
                  <a:schemeClr val="bg1"/>
                </a:solidFill>
              </a:rPr>
              <a:t> </a:t>
            </a:r>
            <a:r>
              <a:rPr lang="en-GB" sz="1200" dirty="0" err="1">
                <a:solidFill>
                  <a:schemeClr val="bg1"/>
                </a:solidFill>
              </a:rPr>
              <a:t>vehicula</a:t>
            </a:r>
            <a:r>
              <a:rPr lang="en-GB" sz="1200" dirty="0">
                <a:solidFill>
                  <a:schemeClr val="bg1"/>
                </a:solidFill>
              </a:rPr>
              <a:t> </a:t>
            </a:r>
            <a:r>
              <a:rPr lang="en-GB" sz="1200" dirty="0" err="1">
                <a:solidFill>
                  <a:schemeClr val="bg1"/>
                </a:solidFill>
              </a:rPr>
              <a:t>eget</a:t>
            </a:r>
            <a:r>
              <a:rPr lang="en-GB" sz="1200" dirty="0">
                <a:solidFill>
                  <a:schemeClr val="bg1"/>
                </a:solidFill>
              </a:rPr>
              <a:t>. </a:t>
            </a:r>
          </a:p>
        </p:txBody>
      </p:sp>
      <p:sp>
        <p:nvSpPr>
          <p:cNvPr id="11" name="Text Placeholder 4">
            <a:extLst>
              <a:ext uri="{FF2B5EF4-FFF2-40B4-BE49-F238E27FC236}">
                <a16:creationId xmlns:a16="http://schemas.microsoft.com/office/drawing/2014/main" id="{0B72F328-D6BA-7012-BEB3-8084E7A02CA4}"/>
              </a:ext>
            </a:extLst>
          </p:cNvPr>
          <p:cNvSpPr txBox="1">
            <a:spLocks/>
          </p:cNvSpPr>
          <p:nvPr/>
        </p:nvSpPr>
        <p:spPr>
          <a:xfrm>
            <a:off x="6120013" y="3528996"/>
            <a:ext cx="1647826" cy="340093"/>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b-NO" sz="1400" b="1" dirty="0">
                <a:solidFill>
                  <a:schemeClr val="bg1"/>
                </a:solidFill>
                <a:latin typeface="Franklin Gothic Demi" panose="020B0603020102020204" pitchFamily="34" charset="0"/>
              </a:rPr>
              <a:t>Heading 4</a:t>
            </a:r>
            <a:endParaRPr lang="en-NO" sz="1400" b="1" dirty="0">
              <a:solidFill>
                <a:schemeClr val="bg1"/>
              </a:solidFill>
              <a:latin typeface="Franklin Gothic Demi" panose="020B0603020102020204" pitchFamily="34" charset="0"/>
            </a:endParaRPr>
          </a:p>
        </p:txBody>
      </p:sp>
      <p:sp>
        <p:nvSpPr>
          <p:cNvPr id="12" name="Text Placeholder 5">
            <a:extLst>
              <a:ext uri="{FF2B5EF4-FFF2-40B4-BE49-F238E27FC236}">
                <a16:creationId xmlns:a16="http://schemas.microsoft.com/office/drawing/2014/main" id="{C661C250-BCA9-7428-0352-05BE15B9CC65}"/>
              </a:ext>
            </a:extLst>
          </p:cNvPr>
          <p:cNvSpPr txBox="1">
            <a:spLocks/>
          </p:cNvSpPr>
          <p:nvPr/>
        </p:nvSpPr>
        <p:spPr>
          <a:xfrm>
            <a:off x="6112078" y="3789417"/>
            <a:ext cx="1777308" cy="1528951"/>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en-GB" sz="1200" dirty="0">
                <a:solidFill>
                  <a:schemeClr val="bg1"/>
                </a:solidFill>
              </a:rPr>
              <a:t>Dummy text vestibulum </a:t>
            </a:r>
            <a:r>
              <a:rPr lang="en-GB" sz="1200" dirty="0" err="1">
                <a:solidFill>
                  <a:schemeClr val="bg1"/>
                </a:solidFill>
              </a:rPr>
              <a:t>mattis</a:t>
            </a:r>
            <a:r>
              <a:rPr lang="en-GB" sz="1200" dirty="0">
                <a:solidFill>
                  <a:schemeClr val="bg1"/>
                </a:solidFill>
              </a:rPr>
              <a:t> ligula </a:t>
            </a:r>
            <a:r>
              <a:rPr lang="en-GB" sz="1200" dirty="0" err="1">
                <a:solidFill>
                  <a:schemeClr val="bg1"/>
                </a:solidFill>
              </a:rPr>
              <a:t>quis</a:t>
            </a:r>
            <a:r>
              <a:rPr lang="en-GB" sz="1200" dirty="0">
                <a:solidFill>
                  <a:schemeClr val="bg1"/>
                </a:solidFill>
              </a:rPr>
              <a:t> </a:t>
            </a:r>
            <a:r>
              <a:rPr lang="en-GB" sz="1200" dirty="0" err="1">
                <a:solidFill>
                  <a:schemeClr val="bg1"/>
                </a:solidFill>
              </a:rPr>
              <a:t>augue</a:t>
            </a:r>
            <a:r>
              <a:rPr lang="en-GB" sz="1200" dirty="0">
                <a:solidFill>
                  <a:schemeClr val="bg1"/>
                </a:solidFill>
              </a:rPr>
              <a:t> vestibulum, a gravida </a:t>
            </a:r>
            <a:r>
              <a:rPr lang="en-GB" sz="1200" dirty="0" err="1">
                <a:solidFill>
                  <a:schemeClr val="bg1"/>
                </a:solidFill>
              </a:rPr>
              <a:t>tortor</a:t>
            </a:r>
            <a:r>
              <a:rPr lang="en-GB" sz="1200" dirty="0">
                <a:solidFill>
                  <a:schemeClr val="bg1"/>
                </a:solidFill>
              </a:rPr>
              <a:t> </a:t>
            </a:r>
            <a:r>
              <a:rPr lang="en-GB" sz="1200" dirty="0" err="1">
                <a:solidFill>
                  <a:schemeClr val="bg1"/>
                </a:solidFill>
              </a:rPr>
              <a:t>eleifend</a:t>
            </a:r>
            <a:r>
              <a:rPr lang="en-GB" sz="1200" dirty="0">
                <a:solidFill>
                  <a:schemeClr val="bg1"/>
                </a:solidFill>
              </a:rPr>
              <a:t>. </a:t>
            </a:r>
            <a:endParaRPr lang="en-NO" sz="1200" dirty="0">
              <a:solidFill>
                <a:schemeClr val="bg1"/>
              </a:solidFill>
            </a:endParaRPr>
          </a:p>
        </p:txBody>
      </p:sp>
      <p:sp>
        <p:nvSpPr>
          <p:cNvPr id="13" name="Text Placeholder 4">
            <a:extLst>
              <a:ext uri="{FF2B5EF4-FFF2-40B4-BE49-F238E27FC236}">
                <a16:creationId xmlns:a16="http://schemas.microsoft.com/office/drawing/2014/main" id="{F7670A0B-3B20-5E59-E380-7F63AB916CE8}"/>
              </a:ext>
            </a:extLst>
          </p:cNvPr>
          <p:cNvSpPr txBox="1">
            <a:spLocks/>
          </p:cNvSpPr>
          <p:nvPr/>
        </p:nvSpPr>
        <p:spPr>
          <a:xfrm>
            <a:off x="8016252" y="3528996"/>
            <a:ext cx="1842129" cy="340093"/>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b-NO" sz="1400" b="1" dirty="0">
                <a:solidFill>
                  <a:schemeClr val="bg1"/>
                </a:solidFill>
                <a:latin typeface="Franklin Gothic Demi" panose="020B0603020102020204" pitchFamily="34" charset="0"/>
              </a:rPr>
              <a:t>Heading 5</a:t>
            </a:r>
            <a:endParaRPr lang="en-NO" sz="1400" b="1" dirty="0">
              <a:solidFill>
                <a:schemeClr val="bg1"/>
              </a:solidFill>
              <a:latin typeface="Franklin Gothic Demi" panose="020B0603020102020204" pitchFamily="34" charset="0"/>
            </a:endParaRPr>
          </a:p>
        </p:txBody>
      </p:sp>
      <p:sp>
        <p:nvSpPr>
          <p:cNvPr id="14" name="Text Placeholder 5">
            <a:extLst>
              <a:ext uri="{FF2B5EF4-FFF2-40B4-BE49-F238E27FC236}">
                <a16:creationId xmlns:a16="http://schemas.microsoft.com/office/drawing/2014/main" id="{5D1D877B-2E27-3B1E-6D08-DE9D5BB8A270}"/>
              </a:ext>
            </a:extLst>
          </p:cNvPr>
          <p:cNvSpPr txBox="1">
            <a:spLocks/>
          </p:cNvSpPr>
          <p:nvPr/>
        </p:nvSpPr>
        <p:spPr>
          <a:xfrm>
            <a:off x="8008318" y="3789417"/>
            <a:ext cx="1666638" cy="1528951"/>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en-GB" sz="1200" dirty="0">
                <a:solidFill>
                  <a:schemeClr val="bg1"/>
                </a:solidFill>
              </a:rPr>
              <a:t>Dummy text vestibulum </a:t>
            </a:r>
            <a:r>
              <a:rPr lang="en-GB" sz="1200" dirty="0" err="1">
                <a:solidFill>
                  <a:schemeClr val="bg1"/>
                </a:solidFill>
              </a:rPr>
              <a:t>mattis</a:t>
            </a:r>
            <a:r>
              <a:rPr lang="en-GB" sz="1200" dirty="0">
                <a:solidFill>
                  <a:schemeClr val="bg1"/>
                </a:solidFill>
              </a:rPr>
              <a:t> ligula </a:t>
            </a:r>
            <a:r>
              <a:rPr lang="en-GB" sz="1200" dirty="0" err="1">
                <a:solidFill>
                  <a:schemeClr val="bg1"/>
                </a:solidFill>
              </a:rPr>
              <a:t>quis</a:t>
            </a:r>
            <a:r>
              <a:rPr lang="en-GB" sz="1200" dirty="0">
                <a:solidFill>
                  <a:schemeClr val="bg1"/>
                </a:solidFill>
              </a:rPr>
              <a:t> </a:t>
            </a:r>
            <a:r>
              <a:rPr lang="en-GB" sz="1200" dirty="0" err="1">
                <a:solidFill>
                  <a:schemeClr val="bg1"/>
                </a:solidFill>
              </a:rPr>
              <a:t>augue</a:t>
            </a:r>
            <a:r>
              <a:rPr lang="en-GB" sz="1200" dirty="0">
                <a:solidFill>
                  <a:schemeClr val="bg1"/>
                </a:solidFill>
              </a:rPr>
              <a:t> vestibulum, a gravida </a:t>
            </a:r>
            <a:r>
              <a:rPr lang="en-GB" sz="1200" dirty="0" err="1">
                <a:solidFill>
                  <a:schemeClr val="bg1"/>
                </a:solidFill>
              </a:rPr>
              <a:t>tortor</a:t>
            </a:r>
            <a:r>
              <a:rPr lang="en-GB" sz="1200" dirty="0">
                <a:solidFill>
                  <a:schemeClr val="bg1"/>
                </a:solidFill>
              </a:rPr>
              <a:t> </a:t>
            </a:r>
            <a:r>
              <a:rPr lang="en-GB" sz="1200" dirty="0" err="1">
                <a:solidFill>
                  <a:schemeClr val="bg1"/>
                </a:solidFill>
              </a:rPr>
              <a:t>eleifend</a:t>
            </a:r>
            <a:r>
              <a:rPr lang="en-GB" sz="1200" dirty="0">
                <a:solidFill>
                  <a:schemeClr val="bg1"/>
                </a:solidFill>
              </a:rPr>
              <a:t>. </a:t>
            </a:r>
            <a:endParaRPr lang="en-NO" sz="1200" dirty="0">
              <a:solidFill>
                <a:schemeClr val="bg1"/>
              </a:solidFill>
            </a:endParaRPr>
          </a:p>
        </p:txBody>
      </p:sp>
      <p:sp>
        <p:nvSpPr>
          <p:cNvPr id="15" name="Text Placeholder 4">
            <a:extLst>
              <a:ext uri="{FF2B5EF4-FFF2-40B4-BE49-F238E27FC236}">
                <a16:creationId xmlns:a16="http://schemas.microsoft.com/office/drawing/2014/main" id="{C3127CAC-79E3-735B-49E6-553E47F2E911}"/>
              </a:ext>
            </a:extLst>
          </p:cNvPr>
          <p:cNvSpPr txBox="1">
            <a:spLocks/>
          </p:cNvSpPr>
          <p:nvPr/>
        </p:nvSpPr>
        <p:spPr>
          <a:xfrm>
            <a:off x="9890735" y="3528996"/>
            <a:ext cx="1807646" cy="340093"/>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b-NO" sz="1400" b="1" dirty="0">
                <a:solidFill>
                  <a:schemeClr val="bg1"/>
                </a:solidFill>
                <a:latin typeface="Franklin Gothic Demi" panose="020B0603020102020204" pitchFamily="34" charset="0"/>
              </a:rPr>
              <a:t>Heading 6</a:t>
            </a:r>
            <a:endParaRPr lang="en-NO" sz="1400" b="1" dirty="0">
              <a:solidFill>
                <a:schemeClr val="bg1"/>
              </a:solidFill>
              <a:latin typeface="Franklin Gothic Demi" panose="020B0603020102020204" pitchFamily="34" charset="0"/>
            </a:endParaRPr>
          </a:p>
        </p:txBody>
      </p:sp>
      <p:sp>
        <p:nvSpPr>
          <p:cNvPr id="16" name="Text Placeholder 5">
            <a:extLst>
              <a:ext uri="{FF2B5EF4-FFF2-40B4-BE49-F238E27FC236}">
                <a16:creationId xmlns:a16="http://schemas.microsoft.com/office/drawing/2014/main" id="{E1A4B368-2C3D-D381-2491-A3BE29861AED}"/>
              </a:ext>
            </a:extLst>
          </p:cNvPr>
          <p:cNvSpPr txBox="1">
            <a:spLocks/>
          </p:cNvSpPr>
          <p:nvPr/>
        </p:nvSpPr>
        <p:spPr>
          <a:xfrm>
            <a:off x="9882799" y="3789417"/>
            <a:ext cx="2006945" cy="1528951"/>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en-GB" sz="1200" dirty="0">
                <a:solidFill>
                  <a:schemeClr val="bg1"/>
                </a:solidFill>
              </a:rPr>
              <a:t>Dummy text lorem ipsum </a:t>
            </a:r>
            <a:r>
              <a:rPr lang="en-GB" sz="1200" dirty="0" err="1">
                <a:solidFill>
                  <a:schemeClr val="bg1"/>
                </a:solidFill>
              </a:rPr>
              <a:t>dolor</a:t>
            </a:r>
            <a:r>
              <a:rPr lang="en-GB" sz="1200" dirty="0">
                <a:solidFill>
                  <a:schemeClr val="bg1"/>
                </a:solidFill>
              </a:rPr>
              <a:t> sit </a:t>
            </a:r>
            <a:r>
              <a:rPr lang="en-GB" sz="1200" dirty="0" err="1">
                <a:solidFill>
                  <a:schemeClr val="bg1"/>
                </a:solidFill>
              </a:rPr>
              <a:t>amet</a:t>
            </a:r>
            <a:r>
              <a:rPr lang="en-GB" sz="1200" dirty="0">
                <a:solidFill>
                  <a:schemeClr val="bg1"/>
                </a:solidFill>
              </a:rPr>
              <a:t>, </a:t>
            </a:r>
            <a:r>
              <a:rPr lang="en-GB" sz="1200" dirty="0" err="1">
                <a:solidFill>
                  <a:schemeClr val="bg1"/>
                </a:solidFill>
              </a:rPr>
              <a:t>consectetur</a:t>
            </a:r>
            <a:r>
              <a:rPr lang="en-GB" sz="1200" dirty="0">
                <a:solidFill>
                  <a:schemeClr val="bg1"/>
                </a:solidFill>
              </a:rPr>
              <a:t> </a:t>
            </a:r>
            <a:r>
              <a:rPr lang="en-GB" sz="1200" dirty="0" err="1">
                <a:solidFill>
                  <a:schemeClr val="bg1"/>
                </a:solidFill>
              </a:rPr>
              <a:t>adipiscing</a:t>
            </a:r>
            <a:r>
              <a:rPr lang="en-GB" sz="1200" dirty="0">
                <a:solidFill>
                  <a:schemeClr val="bg1"/>
                </a:solidFill>
              </a:rPr>
              <a:t> </a:t>
            </a:r>
            <a:r>
              <a:rPr lang="en-GB" sz="1200" dirty="0" err="1">
                <a:solidFill>
                  <a:schemeClr val="bg1"/>
                </a:solidFill>
              </a:rPr>
              <a:t>elit</a:t>
            </a:r>
            <a:r>
              <a:rPr lang="en-GB" sz="1200" dirty="0">
                <a:solidFill>
                  <a:schemeClr val="bg1"/>
                </a:solidFill>
              </a:rPr>
              <a:t>. </a:t>
            </a:r>
            <a:r>
              <a:rPr lang="en-GB" sz="1200" dirty="0" err="1">
                <a:solidFill>
                  <a:schemeClr val="bg1"/>
                </a:solidFill>
              </a:rPr>
              <a:t>Aliquam</a:t>
            </a:r>
            <a:r>
              <a:rPr lang="en-GB" sz="1200" dirty="0">
                <a:solidFill>
                  <a:schemeClr val="bg1"/>
                </a:solidFill>
              </a:rPr>
              <a:t> </a:t>
            </a:r>
            <a:r>
              <a:rPr lang="en-GB" sz="1200" dirty="0" err="1">
                <a:solidFill>
                  <a:schemeClr val="bg1"/>
                </a:solidFill>
              </a:rPr>
              <a:t>efficitur</a:t>
            </a:r>
            <a:r>
              <a:rPr lang="en-GB" sz="1200" dirty="0">
                <a:solidFill>
                  <a:schemeClr val="bg1"/>
                </a:solidFill>
              </a:rPr>
              <a:t> </a:t>
            </a:r>
            <a:r>
              <a:rPr lang="en-GB" sz="1200" dirty="0" err="1">
                <a:solidFill>
                  <a:schemeClr val="bg1"/>
                </a:solidFill>
              </a:rPr>
              <a:t>neque</a:t>
            </a:r>
            <a:r>
              <a:rPr lang="en-GB" sz="1200" dirty="0">
                <a:solidFill>
                  <a:schemeClr val="bg1"/>
                </a:solidFill>
              </a:rPr>
              <a:t> </a:t>
            </a:r>
            <a:r>
              <a:rPr lang="en-GB" sz="1200" dirty="0" err="1">
                <a:solidFill>
                  <a:schemeClr val="bg1"/>
                </a:solidFill>
              </a:rPr>
              <a:t>lacus</a:t>
            </a:r>
            <a:r>
              <a:rPr lang="en-GB" sz="1200" dirty="0">
                <a:solidFill>
                  <a:schemeClr val="bg1"/>
                </a:solidFill>
              </a:rPr>
              <a:t>, </a:t>
            </a:r>
            <a:r>
              <a:rPr lang="en-GB" sz="1200" dirty="0" err="1">
                <a:solidFill>
                  <a:schemeClr val="bg1"/>
                </a:solidFill>
              </a:rPr>
              <a:t>eu</a:t>
            </a:r>
            <a:r>
              <a:rPr lang="en-GB" sz="1200" dirty="0">
                <a:solidFill>
                  <a:schemeClr val="bg1"/>
                </a:solidFill>
              </a:rPr>
              <a:t> </a:t>
            </a:r>
            <a:r>
              <a:rPr lang="en-GB" sz="1200" dirty="0" err="1">
                <a:solidFill>
                  <a:schemeClr val="bg1"/>
                </a:solidFill>
              </a:rPr>
              <a:t>placerat</a:t>
            </a:r>
            <a:r>
              <a:rPr lang="en-GB" sz="1200" dirty="0">
                <a:solidFill>
                  <a:schemeClr val="bg1"/>
                </a:solidFill>
              </a:rPr>
              <a:t> </a:t>
            </a:r>
            <a:r>
              <a:rPr lang="en-GB" sz="1200" dirty="0" err="1">
                <a:solidFill>
                  <a:schemeClr val="bg1"/>
                </a:solidFill>
              </a:rPr>
              <a:t>nibh</a:t>
            </a:r>
            <a:r>
              <a:rPr lang="en-GB" sz="1200" dirty="0">
                <a:solidFill>
                  <a:schemeClr val="bg1"/>
                </a:solidFill>
              </a:rPr>
              <a:t> </a:t>
            </a:r>
            <a:r>
              <a:rPr lang="en-GB" sz="1200" dirty="0" err="1">
                <a:solidFill>
                  <a:schemeClr val="bg1"/>
                </a:solidFill>
              </a:rPr>
              <a:t>vehicula</a:t>
            </a:r>
            <a:r>
              <a:rPr lang="en-GB" sz="1200" dirty="0">
                <a:solidFill>
                  <a:schemeClr val="bg1"/>
                </a:solidFill>
              </a:rPr>
              <a:t> </a:t>
            </a:r>
            <a:r>
              <a:rPr lang="en-GB" sz="1200" dirty="0" err="1">
                <a:solidFill>
                  <a:schemeClr val="bg1"/>
                </a:solidFill>
              </a:rPr>
              <a:t>eget</a:t>
            </a:r>
            <a:r>
              <a:rPr lang="en-GB" sz="1200" dirty="0">
                <a:solidFill>
                  <a:schemeClr val="bg1"/>
                </a:solidFill>
              </a:rPr>
              <a:t>. </a:t>
            </a:r>
          </a:p>
        </p:txBody>
      </p:sp>
      <p:sp>
        <p:nvSpPr>
          <p:cNvPr id="17" name="Text Placeholder 4">
            <a:extLst>
              <a:ext uri="{FF2B5EF4-FFF2-40B4-BE49-F238E27FC236}">
                <a16:creationId xmlns:a16="http://schemas.microsoft.com/office/drawing/2014/main" id="{7E90EF0F-A682-64A5-9F69-2446CC1D81F1}"/>
              </a:ext>
            </a:extLst>
          </p:cNvPr>
          <p:cNvSpPr txBox="1">
            <a:spLocks/>
          </p:cNvSpPr>
          <p:nvPr/>
        </p:nvSpPr>
        <p:spPr>
          <a:xfrm rot="16200000">
            <a:off x="124515" y="2290053"/>
            <a:ext cx="973674" cy="340093"/>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b-NO" sz="2400" dirty="0">
                <a:solidFill>
                  <a:schemeClr val="bg1"/>
                </a:solidFill>
                <a:latin typeface="Bookman Old Style" panose="02050604050505020204" pitchFamily="18" charset="0"/>
              </a:rPr>
              <a:t>2023</a:t>
            </a:r>
            <a:endParaRPr lang="en-NO" sz="2400" dirty="0">
              <a:solidFill>
                <a:schemeClr val="bg1"/>
              </a:solidFill>
              <a:latin typeface="Bookman Old Style" panose="02050604050505020204" pitchFamily="18" charset="0"/>
            </a:endParaRPr>
          </a:p>
        </p:txBody>
      </p:sp>
      <p:sp>
        <p:nvSpPr>
          <p:cNvPr id="18" name="Text Placeholder 4">
            <a:extLst>
              <a:ext uri="{FF2B5EF4-FFF2-40B4-BE49-F238E27FC236}">
                <a16:creationId xmlns:a16="http://schemas.microsoft.com/office/drawing/2014/main" id="{6DFB7416-9421-0217-8AF6-5F42887B7A2B}"/>
              </a:ext>
            </a:extLst>
          </p:cNvPr>
          <p:cNvSpPr txBox="1">
            <a:spLocks/>
          </p:cNvSpPr>
          <p:nvPr/>
        </p:nvSpPr>
        <p:spPr>
          <a:xfrm rot="16200000">
            <a:off x="1978717" y="2305238"/>
            <a:ext cx="973674" cy="340093"/>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b-NO" sz="2400" dirty="0">
                <a:solidFill>
                  <a:schemeClr val="bg1"/>
                </a:solidFill>
                <a:latin typeface="Bookman Old Style" panose="02050604050505020204" pitchFamily="18" charset="0"/>
              </a:rPr>
              <a:t>2024</a:t>
            </a:r>
            <a:endParaRPr lang="en-NO" sz="2400" dirty="0">
              <a:solidFill>
                <a:schemeClr val="bg1"/>
              </a:solidFill>
              <a:latin typeface="Bookman Old Style" panose="02050604050505020204" pitchFamily="18" charset="0"/>
            </a:endParaRPr>
          </a:p>
        </p:txBody>
      </p:sp>
      <p:sp>
        <p:nvSpPr>
          <p:cNvPr id="19" name="Text Placeholder 4">
            <a:extLst>
              <a:ext uri="{FF2B5EF4-FFF2-40B4-BE49-F238E27FC236}">
                <a16:creationId xmlns:a16="http://schemas.microsoft.com/office/drawing/2014/main" id="{DA10C65F-6304-D545-4FD9-BA66BB0A0D0C}"/>
              </a:ext>
            </a:extLst>
          </p:cNvPr>
          <p:cNvSpPr txBox="1">
            <a:spLocks/>
          </p:cNvSpPr>
          <p:nvPr/>
        </p:nvSpPr>
        <p:spPr>
          <a:xfrm rot="16200000">
            <a:off x="3896419" y="2315406"/>
            <a:ext cx="973674" cy="340096"/>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b-NO" sz="2400" dirty="0">
                <a:solidFill>
                  <a:schemeClr val="bg1"/>
                </a:solidFill>
                <a:latin typeface="Bookman Old Style" panose="02050604050505020204" pitchFamily="18" charset="0"/>
              </a:rPr>
              <a:t>2025</a:t>
            </a:r>
            <a:endParaRPr lang="en-NO" sz="2400" dirty="0">
              <a:solidFill>
                <a:schemeClr val="bg1"/>
              </a:solidFill>
              <a:latin typeface="Bookman Old Style" panose="02050604050505020204" pitchFamily="18" charset="0"/>
            </a:endParaRPr>
          </a:p>
        </p:txBody>
      </p:sp>
      <p:sp>
        <p:nvSpPr>
          <p:cNvPr id="20" name="Text Placeholder 4">
            <a:extLst>
              <a:ext uri="{FF2B5EF4-FFF2-40B4-BE49-F238E27FC236}">
                <a16:creationId xmlns:a16="http://schemas.microsoft.com/office/drawing/2014/main" id="{43ADBE32-6EAA-13E8-538F-D91982599528}"/>
              </a:ext>
            </a:extLst>
          </p:cNvPr>
          <p:cNvSpPr txBox="1">
            <a:spLocks/>
          </p:cNvSpPr>
          <p:nvPr/>
        </p:nvSpPr>
        <p:spPr>
          <a:xfrm rot="16200000">
            <a:off x="5788719" y="2305237"/>
            <a:ext cx="973674" cy="340093"/>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b-NO" sz="2400" dirty="0">
                <a:solidFill>
                  <a:schemeClr val="bg1"/>
                </a:solidFill>
                <a:latin typeface="Bookman Old Style" panose="02050604050505020204" pitchFamily="18" charset="0"/>
              </a:rPr>
              <a:t>2026</a:t>
            </a:r>
            <a:endParaRPr lang="en-NO" sz="2400" dirty="0">
              <a:solidFill>
                <a:schemeClr val="bg1"/>
              </a:solidFill>
              <a:latin typeface="Bookman Old Style" panose="02050604050505020204" pitchFamily="18" charset="0"/>
            </a:endParaRPr>
          </a:p>
        </p:txBody>
      </p:sp>
      <p:sp>
        <p:nvSpPr>
          <p:cNvPr id="21" name="Text Placeholder 4">
            <a:extLst>
              <a:ext uri="{FF2B5EF4-FFF2-40B4-BE49-F238E27FC236}">
                <a16:creationId xmlns:a16="http://schemas.microsoft.com/office/drawing/2014/main" id="{532260E2-86AA-3DF1-9E10-6B6C9CF08D2F}"/>
              </a:ext>
            </a:extLst>
          </p:cNvPr>
          <p:cNvSpPr txBox="1">
            <a:spLocks/>
          </p:cNvSpPr>
          <p:nvPr/>
        </p:nvSpPr>
        <p:spPr>
          <a:xfrm rot="16200000">
            <a:off x="7642920" y="2305236"/>
            <a:ext cx="973674" cy="340093"/>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b-NO" sz="2400" dirty="0">
                <a:solidFill>
                  <a:schemeClr val="bg1"/>
                </a:solidFill>
                <a:latin typeface="Bookman Old Style" panose="02050604050505020204" pitchFamily="18" charset="0"/>
              </a:rPr>
              <a:t>2027</a:t>
            </a:r>
            <a:endParaRPr lang="en-NO" sz="2400" dirty="0">
              <a:solidFill>
                <a:schemeClr val="bg1"/>
              </a:solidFill>
              <a:latin typeface="Bookman Old Style" panose="02050604050505020204" pitchFamily="18" charset="0"/>
            </a:endParaRPr>
          </a:p>
        </p:txBody>
      </p:sp>
      <p:sp>
        <p:nvSpPr>
          <p:cNvPr id="22" name="Text Placeholder 4">
            <a:extLst>
              <a:ext uri="{FF2B5EF4-FFF2-40B4-BE49-F238E27FC236}">
                <a16:creationId xmlns:a16="http://schemas.microsoft.com/office/drawing/2014/main" id="{EA4CCF77-727C-BDD9-E5FB-CAC67EC4AACF}"/>
              </a:ext>
            </a:extLst>
          </p:cNvPr>
          <p:cNvSpPr txBox="1">
            <a:spLocks/>
          </p:cNvSpPr>
          <p:nvPr/>
        </p:nvSpPr>
        <p:spPr>
          <a:xfrm rot="16200000">
            <a:off x="9509821" y="2300180"/>
            <a:ext cx="973674" cy="340093"/>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b-NO" sz="2400" dirty="0">
                <a:solidFill>
                  <a:schemeClr val="bg1"/>
                </a:solidFill>
                <a:latin typeface="Bookman Old Style" panose="02050604050505020204" pitchFamily="18" charset="0"/>
              </a:rPr>
              <a:t>2028</a:t>
            </a:r>
            <a:endParaRPr lang="en-NO" sz="2400" dirty="0">
              <a:solidFill>
                <a:schemeClr val="bg1"/>
              </a:solidFill>
              <a:latin typeface="Bookman Old Style" panose="02050604050505020204" pitchFamily="18" charset="0"/>
            </a:endParaRPr>
          </a:p>
        </p:txBody>
      </p:sp>
      <p:cxnSp>
        <p:nvCxnSpPr>
          <p:cNvPr id="23" name="Straight Connector 22">
            <a:extLst>
              <a:ext uri="{FF2B5EF4-FFF2-40B4-BE49-F238E27FC236}">
                <a16:creationId xmlns:a16="http://schemas.microsoft.com/office/drawing/2014/main" id="{707E333B-FC74-16E3-FF3F-F9FC2C96299A}"/>
              </a:ext>
            </a:extLst>
          </p:cNvPr>
          <p:cNvCxnSpPr>
            <a:cxnSpLocks/>
          </p:cNvCxnSpPr>
          <p:nvPr/>
        </p:nvCxnSpPr>
        <p:spPr>
          <a:xfrm>
            <a:off x="587375" y="3220397"/>
            <a:ext cx="11017250" cy="0"/>
          </a:xfrm>
          <a:prstGeom prst="line">
            <a:avLst/>
          </a:prstGeom>
          <a:ln w="12700">
            <a:solidFill>
              <a:schemeClr val="bg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D6986DFD-BD7F-67BB-44DE-DA6A2F1B75A0}"/>
              </a:ext>
            </a:extLst>
          </p:cNvPr>
          <p:cNvSpPr/>
          <p:nvPr/>
        </p:nvSpPr>
        <p:spPr>
          <a:xfrm>
            <a:off x="552598" y="3100964"/>
            <a:ext cx="241965" cy="24196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25" name="Oval 24">
            <a:extLst>
              <a:ext uri="{FF2B5EF4-FFF2-40B4-BE49-F238E27FC236}">
                <a16:creationId xmlns:a16="http://schemas.microsoft.com/office/drawing/2014/main" id="{42AE1615-5F85-05DC-7748-D340639D887E}"/>
              </a:ext>
            </a:extLst>
          </p:cNvPr>
          <p:cNvSpPr/>
          <p:nvPr/>
        </p:nvSpPr>
        <p:spPr>
          <a:xfrm>
            <a:off x="4296699" y="3100964"/>
            <a:ext cx="241965" cy="24196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26" name="Oval 25">
            <a:extLst>
              <a:ext uri="{FF2B5EF4-FFF2-40B4-BE49-F238E27FC236}">
                <a16:creationId xmlns:a16="http://schemas.microsoft.com/office/drawing/2014/main" id="{98540371-3E0A-292C-3ADB-7FF4DD82F937}"/>
              </a:ext>
            </a:extLst>
          </p:cNvPr>
          <p:cNvSpPr/>
          <p:nvPr/>
        </p:nvSpPr>
        <p:spPr>
          <a:xfrm>
            <a:off x="8066901" y="3100964"/>
            <a:ext cx="241965" cy="24196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27" name="Oval 26">
            <a:extLst>
              <a:ext uri="{FF2B5EF4-FFF2-40B4-BE49-F238E27FC236}">
                <a16:creationId xmlns:a16="http://schemas.microsoft.com/office/drawing/2014/main" id="{E2EC665A-A4AB-9A44-A107-692C45279AAE}"/>
              </a:ext>
            </a:extLst>
          </p:cNvPr>
          <p:cNvSpPr/>
          <p:nvPr/>
        </p:nvSpPr>
        <p:spPr>
          <a:xfrm>
            <a:off x="6195238" y="3100964"/>
            <a:ext cx="241965" cy="24196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28" name="Oval 27">
            <a:extLst>
              <a:ext uri="{FF2B5EF4-FFF2-40B4-BE49-F238E27FC236}">
                <a16:creationId xmlns:a16="http://schemas.microsoft.com/office/drawing/2014/main" id="{C93EA185-2E12-FD66-D040-3B635421633C}"/>
              </a:ext>
            </a:extLst>
          </p:cNvPr>
          <p:cNvSpPr/>
          <p:nvPr/>
        </p:nvSpPr>
        <p:spPr>
          <a:xfrm>
            <a:off x="2420385" y="3100964"/>
            <a:ext cx="241965" cy="24196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29" name="Oval 28">
            <a:extLst>
              <a:ext uri="{FF2B5EF4-FFF2-40B4-BE49-F238E27FC236}">
                <a16:creationId xmlns:a16="http://schemas.microsoft.com/office/drawing/2014/main" id="{26BDBBD4-B8BE-595C-3DF8-5C53BCF3E2E6}"/>
              </a:ext>
            </a:extLst>
          </p:cNvPr>
          <p:cNvSpPr/>
          <p:nvPr/>
        </p:nvSpPr>
        <p:spPr>
          <a:xfrm>
            <a:off x="9948863" y="3100964"/>
            <a:ext cx="241965" cy="24196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Tree>
    <p:extLst>
      <p:ext uri="{BB962C8B-B14F-4D97-AF65-F5344CB8AC3E}">
        <p14:creationId xmlns:p14="http://schemas.microsoft.com/office/powerpoint/2010/main" val="17742896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6" descr="A person and person looking at a computer&#10;&#10;Description automatically generated">
            <a:extLst>
              <a:ext uri="{FF2B5EF4-FFF2-40B4-BE49-F238E27FC236}">
                <a16:creationId xmlns:a16="http://schemas.microsoft.com/office/drawing/2014/main" id="{8064EACE-164F-54DE-C89D-661F98CA27EE}"/>
              </a:ext>
            </a:extLst>
          </p:cNvPr>
          <p:cNvPicPr>
            <a:picLocks noGrp="1" noChangeAspect="1"/>
          </p:cNvPicPr>
          <p:nvPr>
            <p:ph type="pic" sz="quarter" idx="14"/>
          </p:nvPr>
        </p:nvPicPr>
        <p:blipFill rotWithShape="1">
          <a:blip r:embed="rId2"/>
          <a:srcRect l="14288" r="1428"/>
          <a:stretch/>
        </p:blipFill>
        <p:spPr>
          <a:xfrm>
            <a:off x="6924675" y="0"/>
            <a:ext cx="6325499" cy="6858000"/>
          </a:xfrm>
        </p:spPr>
      </p:pic>
      <p:sp>
        <p:nvSpPr>
          <p:cNvPr id="7" name="Title 2">
            <a:extLst>
              <a:ext uri="{FF2B5EF4-FFF2-40B4-BE49-F238E27FC236}">
                <a16:creationId xmlns:a16="http://schemas.microsoft.com/office/drawing/2014/main" id="{0B9CADF1-A1B9-8B06-0E19-5EC7314F28FE}"/>
              </a:ext>
            </a:extLst>
          </p:cNvPr>
          <p:cNvSpPr>
            <a:spLocks noGrp="1"/>
          </p:cNvSpPr>
          <p:nvPr>
            <p:ph type="title"/>
          </p:nvPr>
        </p:nvSpPr>
        <p:spPr>
          <a:xfrm>
            <a:off x="587375" y="476249"/>
            <a:ext cx="5400674" cy="1368425"/>
          </a:xfrm>
        </p:spPr>
        <p:txBody>
          <a:bodyPr/>
          <a:lstStyle/>
          <a:p>
            <a:r>
              <a:rPr lang="en-GB" dirty="0"/>
              <a:t>Let’s code a </a:t>
            </a:r>
            <a:r>
              <a:rPr lang="en-GB" b="1" dirty="0">
                <a:latin typeface="Franklin Gothic Demi" panose="020B0603020102020204" pitchFamily="34" charset="0"/>
              </a:rPr>
              <a:t>better </a:t>
            </a:r>
            <a:br>
              <a:rPr lang="en-GB" b="1" dirty="0">
                <a:latin typeface="Franklin Gothic Demi" panose="020B0603020102020204" pitchFamily="34" charset="0"/>
              </a:rPr>
            </a:br>
            <a:r>
              <a:rPr lang="en-GB" b="1" dirty="0">
                <a:latin typeface="Franklin Gothic Demi" panose="020B0603020102020204" pitchFamily="34" charset="0"/>
              </a:rPr>
              <a:t>future</a:t>
            </a:r>
            <a:r>
              <a:rPr lang="en-GB" dirty="0"/>
              <a:t> together</a:t>
            </a:r>
            <a:endParaRPr lang="en-NO" dirty="0"/>
          </a:p>
        </p:txBody>
      </p:sp>
      <p:sp>
        <p:nvSpPr>
          <p:cNvPr id="8" name="Text Placeholder 3">
            <a:extLst>
              <a:ext uri="{FF2B5EF4-FFF2-40B4-BE49-F238E27FC236}">
                <a16:creationId xmlns:a16="http://schemas.microsoft.com/office/drawing/2014/main" id="{4D606D69-979B-8268-C3A3-64784A63A7FE}"/>
              </a:ext>
            </a:extLst>
          </p:cNvPr>
          <p:cNvSpPr>
            <a:spLocks noGrp="1"/>
          </p:cNvSpPr>
          <p:nvPr>
            <p:ph type="body" sz="quarter" idx="13"/>
          </p:nvPr>
        </p:nvSpPr>
        <p:spPr>
          <a:xfrm>
            <a:off x="587374" y="2492376"/>
            <a:ext cx="5508626" cy="3384550"/>
          </a:xfrm>
        </p:spPr>
        <p:txBody>
          <a:bodyPr/>
          <a:lstStyle/>
          <a:p>
            <a:r>
              <a:rPr lang="en-NO" dirty="0"/>
              <a:t>Dummy text </a:t>
            </a:r>
            <a:r>
              <a:rPr lang="en-GB" dirty="0" err="1"/>
              <a:t>etiam</a:t>
            </a:r>
            <a:r>
              <a:rPr lang="en-GB" dirty="0"/>
              <a:t> </a:t>
            </a:r>
            <a:r>
              <a:rPr lang="en-GB" dirty="0" err="1"/>
              <a:t>nec</a:t>
            </a:r>
            <a:r>
              <a:rPr lang="en-GB" dirty="0"/>
              <a:t> </a:t>
            </a:r>
            <a:r>
              <a:rPr lang="en-GB" dirty="0" err="1"/>
              <a:t>aliquam</a:t>
            </a:r>
            <a:r>
              <a:rPr lang="en-GB" dirty="0"/>
              <a:t> </a:t>
            </a:r>
            <a:r>
              <a:rPr lang="en-GB" dirty="0" err="1"/>
              <a:t>leo</a:t>
            </a:r>
            <a:r>
              <a:rPr lang="en-GB" dirty="0"/>
              <a:t>. Morbi </a:t>
            </a:r>
            <a:r>
              <a:rPr lang="en-GB" dirty="0" err="1"/>
              <a:t>eleifend</a:t>
            </a:r>
            <a:r>
              <a:rPr lang="en-GB" dirty="0"/>
              <a:t> eros </a:t>
            </a:r>
            <a:r>
              <a:rPr lang="en-GB" dirty="0" err="1"/>
              <a:t>sapien</a:t>
            </a:r>
            <a:r>
              <a:rPr lang="en-GB" dirty="0"/>
              <a:t>, </a:t>
            </a:r>
            <a:r>
              <a:rPr lang="en-GB" dirty="0" err="1"/>
              <a:t>sed</a:t>
            </a:r>
            <a:r>
              <a:rPr lang="en-GB" dirty="0"/>
              <a:t> cursus </a:t>
            </a:r>
            <a:r>
              <a:rPr lang="en-GB" dirty="0" err="1"/>
              <a:t>enim</a:t>
            </a:r>
            <a:r>
              <a:rPr lang="en-GB" dirty="0"/>
              <a:t> convallis vel.</a:t>
            </a:r>
          </a:p>
          <a:p>
            <a:r>
              <a:rPr lang="en-GB" dirty="0" err="1"/>
              <a:t>Nulla</a:t>
            </a:r>
            <a:r>
              <a:rPr lang="en-GB" dirty="0"/>
              <a:t> </a:t>
            </a:r>
            <a:r>
              <a:rPr lang="en-GB" dirty="0" err="1"/>
              <a:t>varius</a:t>
            </a:r>
            <a:r>
              <a:rPr lang="en-GB" dirty="0"/>
              <a:t> </a:t>
            </a:r>
            <a:r>
              <a:rPr lang="en-GB" dirty="0" err="1"/>
              <a:t>nibh</a:t>
            </a:r>
            <a:r>
              <a:rPr lang="en-GB" dirty="0"/>
              <a:t> </a:t>
            </a:r>
            <a:r>
              <a:rPr lang="en-GB" dirty="0" err="1"/>
              <a:t>lacus</a:t>
            </a:r>
            <a:r>
              <a:rPr lang="en-GB" dirty="0"/>
              <a:t>, </a:t>
            </a:r>
            <a:r>
              <a:rPr lang="en-GB" dirty="0" err="1"/>
              <a:t>eu</a:t>
            </a:r>
            <a:r>
              <a:rPr lang="en-GB" dirty="0"/>
              <a:t> </a:t>
            </a:r>
            <a:r>
              <a:rPr lang="en-GB" dirty="0" err="1"/>
              <a:t>ultricies</a:t>
            </a:r>
            <a:r>
              <a:rPr lang="en-GB" dirty="0"/>
              <a:t> </a:t>
            </a:r>
            <a:r>
              <a:rPr lang="en-GB" dirty="0" err="1"/>
              <a:t>nunc</a:t>
            </a:r>
            <a:r>
              <a:rPr lang="en-GB" dirty="0"/>
              <a:t> </a:t>
            </a:r>
            <a:r>
              <a:rPr lang="en-GB" dirty="0" err="1"/>
              <a:t>accumsan</a:t>
            </a:r>
            <a:r>
              <a:rPr lang="en-GB" dirty="0"/>
              <a:t> </a:t>
            </a:r>
            <a:r>
              <a:rPr lang="en-GB" dirty="0" err="1"/>
              <a:t>nec</a:t>
            </a:r>
            <a:r>
              <a:rPr lang="en-GB" dirty="0"/>
              <a:t>.</a:t>
            </a:r>
          </a:p>
          <a:p>
            <a:r>
              <a:rPr lang="en-GB" dirty="0"/>
              <a:t>Nunc </a:t>
            </a:r>
            <a:r>
              <a:rPr lang="en-GB" dirty="0" err="1"/>
              <a:t>quis</a:t>
            </a:r>
            <a:r>
              <a:rPr lang="en-GB" dirty="0"/>
              <a:t> </a:t>
            </a:r>
            <a:r>
              <a:rPr lang="en-GB" dirty="0" err="1"/>
              <a:t>massa</a:t>
            </a:r>
            <a:r>
              <a:rPr lang="en-GB" dirty="0"/>
              <a:t> in ante </a:t>
            </a:r>
            <a:r>
              <a:rPr lang="en-GB" dirty="0" err="1"/>
              <a:t>mattis</a:t>
            </a:r>
            <a:r>
              <a:rPr lang="en-GB" dirty="0"/>
              <a:t> </a:t>
            </a:r>
            <a:r>
              <a:rPr lang="en-GB" dirty="0" err="1"/>
              <a:t>eleifend</a:t>
            </a:r>
            <a:r>
              <a:rPr lang="en-GB" dirty="0"/>
              <a:t> a </a:t>
            </a:r>
            <a:r>
              <a:rPr lang="en-GB" dirty="0" err="1"/>
              <a:t>sed</a:t>
            </a:r>
            <a:r>
              <a:rPr lang="en-GB" dirty="0"/>
              <a:t> </a:t>
            </a:r>
            <a:r>
              <a:rPr lang="en-GB" dirty="0" err="1"/>
              <a:t>metus</a:t>
            </a:r>
            <a:r>
              <a:rPr lang="en-GB" dirty="0"/>
              <a:t>. In </a:t>
            </a:r>
            <a:r>
              <a:rPr lang="en-GB" dirty="0" err="1"/>
              <a:t>orci</a:t>
            </a:r>
            <a:r>
              <a:rPr lang="en-GB" dirty="0"/>
              <a:t> </a:t>
            </a:r>
            <a:r>
              <a:rPr lang="en-GB" dirty="0" err="1"/>
              <a:t>erat</a:t>
            </a:r>
            <a:r>
              <a:rPr lang="en-GB" dirty="0"/>
              <a:t>, </a:t>
            </a:r>
            <a:r>
              <a:rPr lang="en-GB" dirty="0" err="1"/>
              <a:t>ultrices</a:t>
            </a:r>
            <a:r>
              <a:rPr lang="en-GB" dirty="0"/>
              <a:t> </a:t>
            </a:r>
            <a:r>
              <a:rPr lang="en-GB" dirty="0" err="1"/>
              <a:t>sed</a:t>
            </a:r>
            <a:r>
              <a:rPr lang="en-GB" dirty="0"/>
              <a:t> </a:t>
            </a:r>
            <a:r>
              <a:rPr lang="en-GB" dirty="0" err="1"/>
              <a:t>turpis</a:t>
            </a:r>
            <a:r>
              <a:rPr lang="en-GB" dirty="0"/>
              <a:t> sit </a:t>
            </a:r>
            <a:r>
              <a:rPr lang="en-GB" dirty="0" err="1"/>
              <a:t>amet</a:t>
            </a:r>
            <a:r>
              <a:rPr lang="en-GB" dirty="0"/>
              <a:t>, </a:t>
            </a:r>
            <a:r>
              <a:rPr lang="en-GB" dirty="0" err="1"/>
              <a:t>congue</a:t>
            </a:r>
            <a:r>
              <a:rPr lang="en-GB" dirty="0"/>
              <a:t> </a:t>
            </a:r>
            <a:r>
              <a:rPr lang="en-GB" dirty="0" err="1"/>
              <a:t>rhoncus</a:t>
            </a:r>
            <a:r>
              <a:rPr lang="en-GB" dirty="0"/>
              <a:t> </a:t>
            </a:r>
            <a:r>
              <a:rPr lang="en-GB" dirty="0" err="1"/>
              <a:t>augue</a:t>
            </a:r>
            <a:r>
              <a:rPr lang="en-GB" dirty="0"/>
              <a:t>. </a:t>
            </a:r>
          </a:p>
          <a:p>
            <a:r>
              <a:rPr lang="en-GB" dirty="0"/>
              <a:t>Morbi non mi </a:t>
            </a:r>
            <a:r>
              <a:rPr lang="en-GB" dirty="0" err="1"/>
              <a:t>tincidunt</a:t>
            </a:r>
            <a:r>
              <a:rPr lang="en-GB" dirty="0"/>
              <a:t>, convallis </a:t>
            </a:r>
            <a:r>
              <a:rPr lang="en-GB" dirty="0" err="1"/>
              <a:t>arcu</a:t>
            </a:r>
            <a:r>
              <a:rPr lang="en-GB" dirty="0"/>
              <a:t> a, </a:t>
            </a:r>
            <a:r>
              <a:rPr lang="en-GB" dirty="0" err="1"/>
              <a:t>rutrum</a:t>
            </a:r>
            <a:r>
              <a:rPr lang="en-GB" dirty="0"/>
              <a:t> </a:t>
            </a:r>
            <a:r>
              <a:rPr lang="en-GB" dirty="0" err="1"/>
              <a:t>augue</a:t>
            </a:r>
            <a:r>
              <a:rPr lang="en-GB" dirty="0"/>
              <a:t>. </a:t>
            </a:r>
            <a:r>
              <a:rPr lang="en-GB" dirty="0" err="1"/>
              <a:t>Fusce</a:t>
            </a:r>
            <a:r>
              <a:rPr lang="en-GB" dirty="0"/>
              <a:t> </a:t>
            </a:r>
            <a:r>
              <a:rPr lang="en-GB" dirty="0" err="1"/>
              <a:t>finibus</a:t>
            </a:r>
            <a:r>
              <a:rPr lang="en-GB" dirty="0"/>
              <a:t> </a:t>
            </a:r>
            <a:r>
              <a:rPr lang="en-GB" dirty="0" err="1"/>
              <a:t>elementum</a:t>
            </a:r>
            <a:r>
              <a:rPr lang="en-GB" dirty="0"/>
              <a:t> </a:t>
            </a:r>
            <a:r>
              <a:rPr lang="en-GB" dirty="0" err="1"/>
              <a:t>urna</a:t>
            </a:r>
            <a:r>
              <a:rPr lang="en-GB" dirty="0"/>
              <a:t>. </a:t>
            </a:r>
          </a:p>
          <a:p>
            <a:r>
              <a:rPr lang="en-GB" dirty="0"/>
              <a:t>Donec </a:t>
            </a:r>
            <a:r>
              <a:rPr lang="en-GB" dirty="0" err="1"/>
              <a:t>iaculis</a:t>
            </a:r>
            <a:r>
              <a:rPr lang="en-GB" dirty="0"/>
              <a:t>, eros vitae </a:t>
            </a:r>
            <a:r>
              <a:rPr lang="en-GB" dirty="0" err="1"/>
              <a:t>mollis</a:t>
            </a:r>
            <a:r>
              <a:rPr lang="en-GB" dirty="0"/>
              <a:t> </a:t>
            </a:r>
            <a:r>
              <a:rPr lang="en-GB" dirty="0" err="1"/>
              <a:t>molestie</a:t>
            </a:r>
            <a:r>
              <a:rPr lang="en-GB" dirty="0"/>
              <a:t>, </a:t>
            </a:r>
            <a:r>
              <a:rPr lang="en-GB" dirty="0" err="1"/>
              <a:t>mauris</a:t>
            </a:r>
            <a:r>
              <a:rPr lang="en-GB" dirty="0"/>
              <a:t> ex cursus </a:t>
            </a:r>
            <a:r>
              <a:rPr lang="en-GB" dirty="0" err="1"/>
              <a:t>velit</a:t>
            </a:r>
            <a:r>
              <a:rPr lang="en-GB" dirty="0"/>
              <a:t>, </a:t>
            </a:r>
            <a:r>
              <a:rPr lang="en-GB" dirty="0" err="1"/>
              <a:t>quis</a:t>
            </a:r>
            <a:r>
              <a:rPr lang="en-GB" dirty="0"/>
              <a:t> </a:t>
            </a:r>
            <a:r>
              <a:rPr lang="en-GB" dirty="0" err="1"/>
              <a:t>congue</a:t>
            </a:r>
            <a:r>
              <a:rPr lang="en-GB" dirty="0"/>
              <a:t> dui </a:t>
            </a:r>
            <a:r>
              <a:rPr lang="en-GB" dirty="0" err="1"/>
              <a:t>purus</a:t>
            </a:r>
            <a:r>
              <a:rPr lang="en-GB" dirty="0"/>
              <a:t> sit </a:t>
            </a:r>
            <a:r>
              <a:rPr lang="en-GB" dirty="0" err="1"/>
              <a:t>amet</a:t>
            </a:r>
            <a:r>
              <a:rPr lang="en-GB" dirty="0"/>
              <a:t> sem. </a:t>
            </a:r>
          </a:p>
          <a:p>
            <a:r>
              <a:rPr lang="en-GB" dirty="0" err="1"/>
              <a:t>Suspendisse</a:t>
            </a:r>
            <a:r>
              <a:rPr lang="en-GB" dirty="0"/>
              <a:t> </a:t>
            </a:r>
            <a:r>
              <a:rPr lang="en-GB" dirty="0" err="1"/>
              <a:t>potenti</a:t>
            </a:r>
            <a:r>
              <a:rPr lang="en-GB" dirty="0"/>
              <a:t>.</a:t>
            </a:r>
            <a:endParaRPr lang="en-NO" dirty="0"/>
          </a:p>
        </p:txBody>
      </p:sp>
    </p:spTree>
    <p:extLst>
      <p:ext uri="{BB962C8B-B14F-4D97-AF65-F5344CB8AC3E}">
        <p14:creationId xmlns:p14="http://schemas.microsoft.com/office/powerpoint/2010/main" val="16937602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med afrundede hjørner i samme side 8">
            <a:extLst>
              <a:ext uri="{FF2B5EF4-FFF2-40B4-BE49-F238E27FC236}">
                <a16:creationId xmlns:a16="http://schemas.microsoft.com/office/drawing/2014/main" id="{33777A46-3031-B462-BF6F-53CD2FF31758}"/>
              </a:ext>
            </a:extLst>
          </p:cNvPr>
          <p:cNvSpPr/>
          <p:nvPr/>
        </p:nvSpPr>
        <p:spPr>
          <a:xfrm rot="5400000">
            <a:off x="-1262856" y="1262856"/>
            <a:ext cx="6858000" cy="4332288"/>
          </a:xfrm>
          <a:prstGeom prst="round2Same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solidFill>
                <a:srgbClr val="FFFFFF"/>
              </a:solidFill>
            </a:endParaRPr>
          </a:p>
        </p:txBody>
      </p:sp>
      <p:sp>
        <p:nvSpPr>
          <p:cNvPr id="3" name="Pladsholder til tekst 2">
            <a:extLst>
              <a:ext uri="{FF2B5EF4-FFF2-40B4-BE49-F238E27FC236}">
                <a16:creationId xmlns:a16="http://schemas.microsoft.com/office/drawing/2014/main" id="{637854DF-A766-498B-4D06-B51FEAD7A801}"/>
              </a:ext>
            </a:extLst>
          </p:cNvPr>
          <p:cNvSpPr txBox="1">
            <a:spLocks/>
          </p:cNvSpPr>
          <p:nvPr/>
        </p:nvSpPr>
        <p:spPr>
          <a:xfrm>
            <a:off x="587375" y="3860800"/>
            <a:ext cx="3080385" cy="2520949"/>
          </a:xfrm>
          <a:prstGeom prst="rect">
            <a:avLst/>
          </a:prstGeom>
        </p:spPr>
        <p:txBody>
          <a:bodyPr vert="horz" lIns="0" tIns="0" rIns="0" bIns="0" rtlCol="0" anchor="b">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en-GB" sz="1400" dirty="0">
                <a:solidFill>
                  <a:schemeClr val="bg1"/>
                </a:solidFill>
              </a:rPr>
              <a:t>James has a Doctor's degree in computer science from Aalto University. He has a strong background in designing and implementing complex customer solutions including Internet of Things, call </a:t>
            </a:r>
            <a:r>
              <a:rPr lang="en-GB" sz="1400" dirty="0" err="1">
                <a:solidFill>
                  <a:schemeClr val="bg1"/>
                </a:solidFill>
              </a:rPr>
              <a:t>center</a:t>
            </a:r>
            <a:r>
              <a:rPr lang="en-GB" sz="1400" dirty="0">
                <a:solidFill>
                  <a:schemeClr val="bg1"/>
                </a:solidFill>
              </a:rPr>
              <a:t> integration, Heroku portal, system interoperability, and Semantic Web ontologies and reasoning.</a:t>
            </a:r>
          </a:p>
        </p:txBody>
      </p:sp>
      <p:sp>
        <p:nvSpPr>
          <p:cNvPr id="4" name="Pladsholder til tekst 3">
            <a:extLst>
              <a:ext uri="{FF2B5EF4-FFF2-40B4-BE49-F238E27FC236}">
                <a16:creationId xmlns:a16="http://schemas.microsoft.com/office/drawing/2014/main" id="{33F20315-B8FE-08C0-1711-82CF71253510}"/>
              </a:ext>
            </a:extLst>
          </p:cNvPr>
          <p:cNvSpPr txBox="1">
            <a:spLocks/>
          </p:cNvSpPr>
          <p:nvPr/>
        </p:nvSpPr>
        <p:spPr>
          <a:xfrm>
            <a:off x="5051426" y="476250"/>
            <a:ext cx="6553200" cy="5400675"/>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en-GB" sz="1400" b="1">
                <a:latin typeface="Franklin Gothic Demi" panose="020B0603020102020204" pitchFamily="34" charset="0"/>
              </a:rPr>
              <a:t>Certifications</a:t>
            </a:r>
          </a:p>
          <a:p>
            <a:r>
              <a:rPr lang="en-GB" sz="1400"/>
              <a:t>Certified Scrum Product Owner®</a:t>
            </a:r>
          </a:p>
          <a:p>
            <a:r>
              <a:rPr lang="en-GB" sz="1400"/>
              <a:t>Certified SAFe® 5 Agilist</a:t>
            </a:r>
          </a:p>
          <a:p>
            <a:r>
              <a:rPr lang="en-GB" sz="1400"/>
              <a:t>Salesforce Certified Platform Developer I</a:t>
            </a:r>
          </a:p>
          <a:p>
            <a:r>
              <a:rPr lang="en-GB" sz="1400"/>
              <a:t>Salesforce Certified Heroku Architecture Designer</a:t>
            </a:r>
          </a:p>
          <a:p>
            <a:endParaRPr lang="en-GB" sz="1400"/>
          </a:p>
          <a:p>
            <a:pPr marL="0" indent="0">
              <a:buFont typeface="Arial" panose="020B0604020202020204" pitchFamily="34" charset="0"/>
              <a:buNone/>
            </a:pPr>
            <a:r>
              <a:rPr lang="en-GB" sz="1400" b="1">
                <a:latin typeface="Franklin Gothic Demi" panose="020B0603020102020204" pitchFamily="34" charset="0"/>
              </a:rPr>
              <a:t>Key skills</a:t>
            </a:r>
          </a:p>
          <a:p>
            <a:r>
              <a:rPr lang="en-GB" sz="1400"/>
              <a:t>Software architecture</a:t>
            </a:r>
          </a:p>
          <a:p>
            <a:r>
              <a:rPr lang="en-GB" sz="1400"/>
              <a:t>Apex development</a:t>
            </a:r>
          </a:p>
          <a:p>
            <a:r>
              <a:rPr lang="en-GB" sz="1400"/>
              <a:t>Heroku development</a:t>
            </a:r>
          </a:p>
          <a:p>
            <a:r>
              <a:rPr lang="en-GB" sz="1400"/>
              <a:t>RESTful and SOAP integrations</a:t>
            </a:r>
          </a:p>
          <a:p>
            <a:r>
              <a:rPr lang="en-GB" sz="1400"/>
              <a:t>Design, implementation, documentation and testing</a:t>
            </a:r>
          </a:p>
          <a:p>
            <a:r>
              <a:rPr lang="en-GB" sz="1400"/>
              <a:t>Java, C# (.NET), Python, C++, Apex, JavaScript, Node, HTML5, LWC, Aura, VisualForce</a:t>
            </a:r>
          </a:p>
          <a:p>
            <a:r>
              <a:rPr lang="en-GB" sz="1400"/>
              <a:t>Experience in cryptography and digital signatures</a:t>
            </a:r>
          </a:p>
          <a:p>
            <a:r>
              <a:rPr lang="en-GB" sz="1400"/>
              <a:t>Requirement analysis and system architecture</a:t>
            </a:r>
          </a:p>
          <a:p>
            <a:r>
              <a:rPr lang="en-GB" sz="1400"/>
              <a:t>Full stack development</a:t>
            </a:r>
          </a:p>
          <a:p>
            <a:endParaRPr lang="en-GB" sz="1400"/>
          </a:p>
          <a:p>
            <a:pPr marL="0" indent="0">
              <a:buFont typeface="Arial" panose="020B0604020202020204" pitchFamily="34" charset="0"/>
              <a:buNone/>
            </a:pPr>
            <a:r>
              <a:rPr lang="en-GB" sz="1400" b="1">
                <a:latin typeface="Franklin Gothic Demi" panose="020B0603020102020204" pitchFamily="34" charset="0"/>
              </a:rPr>
              <a:t>Industries and domains</a:t>
            </a:r>
          </a:p>
          <a:p>
            <a:r>
              <a:rPr lang="en-GB" sz="1400"/>
              <a:t>Construction, Insurance, Manufacturing, Marine, Media, Medical, Mining, Telecommunications </a:t>
            </a:r>
            <a:endParaRPr lang="en-GB" sz="1400" dirty="0"/>
          </a:p>
        </p:txBody>
      </p:sp>
      <p:sp>
        <p:nvSpPr>
          <p:cNvPr id="5" name="Pladsholder til tekst 2">
            <a:extLst>
              <a:ext uri="{FF2B5EF4-FFF2-40B4-BE49-F238E27FC236}">
                <a16:creationId xmlns:a16="http://schemas.microsoft.com/office/drawing/2014/main" id="{1ADF13C4-C4C4-8BA5-4270-BCB36E5A1C1C}"/>
              </a:ext>
            </a:extLst>
          </p:cNvPr>
          <p:cNvSpPr txBox="1">
            <a:spLocks/>
          </p:cNvSpPr>
          <p:nvPr/>
        </p:nvSpPr>
        <p:spPr>
          <a:xfrm>
            <a:off x="587374" y="2362014"/>
            <a:ext cx="3529013" cy="495298"/>
          </a:xfrm>
          <a:prstGeom prst="rect">
            <a:avLst/>
          </a:prstGeom>
        </p:spPr>
        <p:txBody>
          <a:bodyPr vert="horz" lIns="0" tIns="0" rIns="0" bIns="0" rtlCol="0">
            <a:noAutofit/>
          </a:bodyPr>
          <a:lstStyle>
            <a:lvl1pPr marL="171450" marR="0" indent="-17145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a:solidFill>
                  <a:srgbClr val="171717"/>
                </a:solidFill>
                <a:latin typeface="+mn-lt"/>
                <a:ea typeface="Yu Gothic Light" panose="020B0300000000000000" pitchFamily="34" charset="-128"/>
                <a:cs typeface="+mn-cs"/>
              </a:defRPr>
            </a:lvl1pPr>
            <a:lvl2pPr marL="6858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a:solidFill>
                  <a:srgbClr val="171717"/>
                </a:solidFill>
                <a:latin typeface="+mn-lt"/>
                <a:ea typeface="Yu Gothic Light" panose="020B0300000000000000" pitchFamily="34" charset="-128"/>
                <a:cs typeface="+mn-cs"/>
              </a:defRPr>
            </a:lvl2pPr>
            <a:lvl3pPr marL="11430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a:solidFill>
                  <a:srgbClr val="171717"/>
                </a:solidFill>
                <a:latin typeface="+mn-lt"/>
                <a:ea typeface="Yu Gothic Light" panose="020B0300000000000000" pitchFamily="34" charset="-128"/>
                <a:cs typeface="+mn-cs"/>
              </a:defRPr>
            </a:lvl3pPr>
            <a:lvl4pPr marL="16002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a:solidFill>
                  <a:srgbClr val="171717"/>
                </a:solidFill>
                <a:latin typeface="+mn-lt"/>
                <a:ea typeface="Yu Gothic Light" panose="020B0300000000000000" pitchFamily="34" charset="-128"/>
                <a:cs typeface="+mn-cs"/>
              </a:defRPr>
            </a:lvl4pPr>
            <a:lvl5pPr marL="20574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a:solidFill>
                  <a:srgbClr val="171717"/>
                </a:solidFill>
                <a:latin typeface="+mn-lt"/>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40000"/>
              </a:lnSpc>
              <a:buFont typeface="Franklin Gothic Book" panose="020B0503020102020204" pitchFamily="34" charset="0"/>
              <a:buNone/>
            </a:pPr>
            <a:r>
              <a:rPr lang="en-GB" sz="1800" dirty="0">
                <a:solidFill>
                  <a:schemeClr val="bg1"/>
                </a:solidFill>
                <a:latin typeface="+mj-lt"/>
              </a:rPr>
              <a:t>D.Sc. James Davidson</a:t>
            </a:r>
          </a:p>
        </p:txBody>
      </p:sp>
      <p:sp>
        <p:nvSpPr>
          <p:cNvPr id="6" name="Pladsholder til tekst 2">
            <a:extLst>
              <a:ext uri="{FF2B5EF4-FFF2-40B4-BE49-F238E27FC236}">
                <a16:creationId xmlns:a16="http://schemas.microsoft.com/office/drawing/2014/main" id="{96F913F7-2DBD-2810-ADF0-178235D51E04}"/>
              </a:ext>
            </a:extLst>
          </p:cNvPr>
          <p:cNvSpPr txBox="1">
            <a:spLocks/>
          </p:cNvSpPr>
          <p:nvPr/>
        </p:nvSpPr>
        <p:spPr>
          <a:xfrm>
            <a:off x="586581" y="2857312"/>
            <a:ext cx="3080385" cy="1008063"/>
          </a:xfrm>
          <a:prstGeom prst="rect">
            <a:avLst/>
          </a:prstGeom>
        </p:spPr>
        <p:txBody>
          <a:bodyPr vert="horz" lIns="0" tIns="0" rIns="0" bIns="0" rtlCol="0" anchor="t">
            <a:noAutofit/>
          </a:bodyPr>
          <a:lstStyle>
            <a:lvl1pPr marL="171450" marR="0" indent="-17145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1pPr>
            <a:lvl2pPr marL="6858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2pPr>
            <a:lvl3pPr marL="11430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3pPr>
            <a:lvl4pPr marL="16002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4pPr>
            <a:lvl5pPr marL="20574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Franklin Gothic Book" panose="020B0503020102020204" pitchFamily="34" charset="0"/>
              <a:buNone/>
            </a:pPr>
            <a:r>
              <a:rPr lang="en-GB" sz="1400" dirty="0">
                <a:solidFill>
                  <a:schemeClr val="bg1"/>
                </a:solidFill>
              </a:rPr>
              <a:t>Chief Technology Officer</a:t>
            </a:r>
          </a:p>
          <a:p>
            <a:pPr marL="0" indent="0">
              <a:buFont typeface="Franklin Gothic Book" panose="020B0503020102020204" pitchFamily="34" charset="0"/>
              <a:buNone/>
            </a:pPr>
            <a:r>
              <a:rPr lang="en-GB" sz="1400" dirty="0">
                <a:solidFill>
                  <a:schemeClr val="bg1"/>
                </a:solidFill>
                <a:hlinkClick r:id="rId2">
                  <a:extLst>
                    <a:ext uri="{A12FA001-AC4F-418D-AE19-62706E023703}">
                      <ahyp:hlinkClr xmlns:ahyp="http://schemas.microsoft.com/office/drawing/2018/hyperlinkcolor" val="tx"/>
                    </a:ext>
                  </a:extLst>
                </a:hlinkClick>
              </a:rPr>
              <a:t>james.davidson@twoday.com</a:t>
            </a:r>
            <a:endParaRPr lang="en-GB" sz="1400" dirty="0">
              <a:solidFill>
                <a:schemeClr val="bg1"/>
              </a:solidFill>
            </a:endParaRPr>
          </a:p>
          <a:p>
            <a:pPr marL="0" indent="0">
              <a:buFont typeface="Franklin Gothic Book" panose="020B0503020102020204" pitchFamily="34" charset="0"/>
              <a:buNone/>
            </a:pPr>
            <a:r>
              <a:rPr lang="en-GB" sz="1400" dirty="0">
                <a:solidFill>
                  <a:schemeClr val="bg1"/>
                </a:solidFill>
              </a:rPr>
              <a:t>+46 123 45 678</a:t>
            </a:r>
          </a:p>
          <a:p>
            <a:pPr marL="0" indent="0">
              <a:buFont typeface="Franklin Gothic Book" panose="020B0503020102020204" pitchFamily="34" charset="0"/>
              <a:buNone/>
            </a:pPr>
            <a:endParaRPr lang="en-GB" sz="1400" dirty="0">
              <a:solidFill>
                <a:schemeClr val="bg1"/>
              </a:solidFill>
            </a:endParaRPr>
          </a:p>
        </p:txBody>
      </p:sp>
      <p:pic>
        <p:nvPicPr>
          <p:cNvPr id="7" name="Google Shape;298;p63">
            <a:extLst>
              <a:ext uri="{FF2B5EF4-FFF2-40B4-BE49-F238E27FC236}">
                <a16:creationId xmlns:a16="http://schemas.microsoft.com/office/drawing/2014/main" id="{22D3AA14-477D-A9CB-F1E1-6850B5CAF485}"/>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000625" y="5821159"/>
            <a:ext cx="625643" cy="630995"/>
          </a:xfrm>
          <a:prstGeom prst="rect">
            <a:avLst/>
          </a:prstGeom>
          <a:noFill/>
          <a:ln>
            <a:noFill/>
          </a:ln>
        </p:spPr>
      </p:pic>
      <p:pic>
        <p:nvPicPr>
          <p:cNvPr id="8" name="Google Shape;299;p63">
            <a:extLst>
              <a:ext uri="{FF2B5EF4-FFF2-40B4-BE49-F238E27FC236}">
                <a16:creationId xmlns:a16="http://schemas.microsoft.com/office/drawing/2014/main" id="{204A2BA0-1655-FE00-B9CD-035487A3DA98}"/>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835504" y="5853243"/>
            <a:ext cx="566822" cy="566826"/>
          </a:xfrm>
          <a:prstGeom prst="rect">
            <a:avLst/>
          </a:prstGeom>
          <a:noFill/>
          <a:ln>
            <a:noFill/>
          </a:ln>
        </p:spPr>
      </p:pic>
      <p:pic>
        <p:nvPicPr>
          <p:cNvPr id="9" name="Google Shape;300;p63">
            <a:extLst>
              <a:ext uri="{FF2B5EF4-FFF2-40B4-BE49-F238E27FC236}">
                <a16:creationId xmlns:a16="http://schemas.microsoft.com/office/drawing/2014/main" id="{F26C98C7-BC0F-5C5C-2A1C-8D4C4330AD78}"/>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6611562" y="5861998"/>
            <a:ext cx="566837" cy="549316"/>
          </a:xfrm>
          <a:prstGeom prst="rect">
            <a:avLst/>
          </a:prstGeom>
          <a:noFill/>
          <a:ln>
            <a:noFill/>
          </a:ln>
        </p:spPr>
      </p:pic>
      <p:pic>
        <p:nvPicPr>
          <p:cNvPr id="10" name="Google Shape;301;p63">
            <a:extLst>
              <a:ext uri="{FF2B5EF4-FFF2-40B4-BE49-F238E27FC236}">
                <a16:creationId xmlns:a16="http://schemas.microsoft.com/office/drawing/2014/main" id="{FCA3E7DC-FA26-6A19-610B-9B99F0AFBB62}"/>
              </a:ext>
            </a:extLst>
          </p:cNvPr>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7387634" y="5856227"/>
            <a:ext cx="566837" cy="560858"/>
          </a:xfrm>
          <a:prstGeom prst="rect">
            <a:avLst/>
          </a:prstGeom>
          <a:noFill/>
          <a:ln>
            <a:noFill/>
          </a:ln>
        </p:spPr>
      </p:pic>
      <p:pic>
        <p:nvPicPr>
          <p:cNvPr id="11" name="Google Shape;311;p64">
            <a:hlinkClick r:id="rId7"/>
            <a:extLst>
              <a:ext uri="{FF2B5EF4-FFF2-40B4-BE49-F238E27FC236}">
                <a16:creationId xmlns:a16="http://schemas.microsoft.com/office/drawing/2014/main" id="{E4EB421E-2C7D-AA57-DA9B-2FD0CD897B7F}"/>
              </a:ext>
            </a:extLst>
          </p:cNvPr>
          <p:cNvPicPr preferRelativeResize="0"/>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573331" y="3743264"/>
            <a:ext cx="282850" cy="282850"/>
          </a:xfrm>
          <a:prstGeom prst="rect">
            <a:avLst/>
          </a:prstGeom>
          <a:noFill/>
          <a:ln>
            <a:noFill/>
          </a:ln>
        </p:spPr>
      </p:pic>
      <p:sp>
        <p:nvSpPr>
          <p:cNvPr id="12" name="Pladsholder til tekst 2">
            <a:extLst>
              <a:ext uri="{FF2B5EF4-FFF2-40B4-BE49-F238E27FC236}">
                <a16:creationId xmlns:a16="http://schemas.microsoft.com/office/drawing/2014/main" id="{B775E4A0-6190-15EB-78A3-302043F24C4C}"/>
              </a:ext>
            </a:extLst>
          </p:cNvPr>
          <p:cNvSpPr txBox="1">
            <a:spLocks/>
          </p:cNvSpPr>
          <p:nvPr/>
        </p:nvSpPr>
        <p:spPr>
          <a:xfrm>
            <a:off x="964433" y="3778823"/>
            <a:ext cx="3080385" cy="232177"/>
          </a:xfrm>
          <a:prstGeom prst="rect">
            <a:avLst/>
          </a:prstGeom>
        </p:spPr>
        <p:txBody>
          <a:bodyPr vert="horz" lIns="0" tIns="0" rIns="0" bIns="0" rtlCol="0" anchor="t">
            <a:noAutofit/>
          </a:bodyPr>
          <a:lstStyle>
            <a:lvl1pPr marL="285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Normal systemskrift"/>
              <a:buNone/>
            </a:pPr>
            <a:r>
              <a:rPr lang="en-GB" sz="1400" u="sng" dirty="0">
                <a:solidFill>
                  <a:schemeClr val="bg1"/>
                </a:solidFill>
              </a:rPr>
              <a:t>Complete career history</a:t>
            </a:r>
          </a:p>
        </p:txBody>
      </p:sp>
      <p:pic>
        <p:nvPicPr>
          <p:cNvPr id="13" name="Picture 12" descr="A person wearing glasses and a suit&#10;&#10;Description automatically generated">
            <a:extLst>
              <a:ext uri="{FF2B5EF4-FFF2-40B4-BE49-F238E27FC236}">
                <a16:creationId xmlns:a16="http://schemas.microsoft.com/office/drawing/2014/main" id="{F6C18DFF-C848-74A3-670C-3BB4B814F9F1}"/>
              </a:ext>
            </a:extLst>
          </p:cNvPr>
          <p:cNvPicPr>
            <a:picLocks noChangeAspect="1"/>
          </p:cNvPicPr>
          <p:nvPr/>
        </p:nvPicPr>
        <p:blipFill>
          <a:blip r:embed="rId10"/>
          <a:stretch>
            <a:fillRect/>
          </a:stretch>
        </p:blipFill>
        <p:spPr>
          <a:xfrm>
            <a:off x="586581" y="530038"/>
            <a:ext cx="1652592" cy="1652592"/>
          </a:xfrm>
          <a:prstGeom prst="rect">
            <a:avLst/>
          </a:prstGeom>
        </p:spPr>
      </p:pic>
    </p:spTree>
    <p:extLst>
      <p:ext uri="{BB962C8B-B14F-4D97-AF65-F5344CB8AC3E}">
        <p14:creationId xmlns:p14="http://schemas.microsoft.com/office/powerpoint/2010/main" val="19119013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1">
            <a:extLst>
              <a:ext uri="{FF2B5EF4-FFF2-40B4-BE49-F238E27FC236}">
                <a16:creationId xmlns:a16="http://schemas.microsoft.com/office/drawing/2014/main" id="{B9AF853E-BD56-10B2-E92E-B61EAF9C060B}"/>
              </a:ext>
            </a:extLst>
          </p:cNvPr>
          <p:cNvSpPr txBox="1">
            <a:spLocks/>
          </p:cNvSpPr>
          <p:nvPr/>
        </p:nvSpPr>
        <p:spPr>
          <a:xfrm>
            <a:off x="587375" y="476250"/>
            <a:ext cx="11017250" cy="865188"/>
          </a:xfrm>
          <a:prstGeom prst="rect">
            <a:avLst/>
          </a:prstGeom>
        </p:spPr>
        <p:txBody>
          <a:bodyPr/>
          <a:lstStyle>
            <a:lvl1pPr algn="l" defTabSz="914400" rtl="0" eaLnBrk="1" latinLnBrk="0" hangingPunct="1">
              <a:lnSpc>
                <a:spcPts val="4320"/>
              </a:lnSpc>
              <a:spcBef>
                <a:spcPct val="0"/>
              </a:spcBef>
              <a:buNone/>
              <a:defRPr sz="3600" b="0" i="0" kern="1200">
                <a:solidFill>
                  <a:srgbClr val="171717"/>
                </a:solidFill>
                <a:latin typeface="Bookman Old Style" panose="02050604050505020204" pitchFamily="18" charset="0"/>
                <a:ea typeface="+mj-ea"/>
                <a:cs typeface="+mj-cs"/>
              </a:defRPr>
            </a:lvl1pPr>
          </a:lstStyle>
          <a:p>
            <a:r>
              <a:rPr lang="en-GB"/>
              <a:t>Introduction to the team</a:t>
            </a:r>
            <a:endParaRPr lang="en-GB" dirty="0"/>
          </a:p>
        </p:txBody>
      </p:sp>
      <p:sp>
        <p:nvSpPr>
          <p:cNvPr id="15" name="Pladsholder til tekst 2">
            <a:extLst>
              <a:ext uri="{FF2B5EF4-FFF2-40B4-BE49-F238E27FC236}">
                <a16:creationId xmlns:a16="http://schemas.microsoft.com/office/drawing/2014/main" id="{C5A3D0D3-F8A1-CBD2-AF4F-FCFA79F072FB}"/>
              </a:ext>
            </a:extLst>
          </p:cNvPr>
          <p:cNvSpPr txBox="1">
            <a:spLocks/>
          </p:cNvSpPr>
          <p:nvPr/>
        </p:nvSpPr>
        <p:spPr>
          <a:xfrm>
            <a:off x="587375" y="3135114"/>
            <a:ext cx="1871663" cy="495298"/>
          </a:xfrm>
          <a:prstGeom prst="rect">
            <a:avLst/>
          </a:prstGeom>
        </p:spPr>
        <p:txBody>
          <a:bodyPr vert="horz" lIns="0" tIns="72000" rIns="0" bIns="0" rtlCol="0">
            <a:noAutofit/>
          </a:bodyPr>
          <a:lstStyle>
            <a:lvl1pPr marL="171450" marR="0" indent="-17145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a:solidFill>
                  <a:srgbClr val="171717"/>
                </a:solidFill>
                <a:latin typeface="+mn-lt"/>
                <a:ea typeface="Yu Gothic Light" panose="020B0300000000000000" pitchFamily="34" charset="-128"/>
                <a:cs typeface="+mn-cs"/>
              </a:defRPr>
            </a:lvl1pPr>
            <a:lvl2pPr marL="6858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a:solidFill>
                  <a:srgbClr val="171717"/>
                </a:solidFill>
                <a:latin typeface="+mn-lt"/>
                <a:ea typeface="Yu Gothic Light" panose="020B0300000000000000" pitchFamily="34" charset="-128"/>
                <a:cs typeface="+mn-cs"/>
              </a:defRPr>
            </a:lvl2pPr>
            <a:lvl3pPr marL="11430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a:solidFill>
                  <a:srgbClr val="171717"/>
                </a:solidFill>
                <a:latin typeface="+mn-lt"/>
                <a:ea typeface="Yu Gothic Light" panose="020B0300000000000000" pitchFamily="34" charset="-128"/>
                <a:cs typeface="+mn-cs"/>
              </a:defRPr>
            </a:lvl3pPr>
            <a:lvl4pPr marL="16002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a:solidFill>
                  <a:srgbClr val="171717"/>
                </a:solidFill>
                <a:latin typeface="+mn-lt"/>
                <a:ea typeface="Yu Gothic Light" panose="020B0300000000000000" pitchFamily="34" charset="-128"/>
                <a:cs typeface="+mn-cs"/>
              </a:defRPr>
            </a:lvl4pPr>
            <a:lvl5pPr marL="20574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a:solidFill>
                  <a:srgbClr val="171717"/>
                </a:solidFill>
                <a:latin typeface="+mn-lt"/>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160"/>
              </a:lnSpc>
              <a:buFont typeface="Franklin Gothic Book" panose="020B0503020102020204" pitchFamily="34" charset="0"/>
              <a:buNone/>
            </a:pPr>
            <a:r>
              <a:rPr lang="en-GB" sz="1800" dirty="0">
                <a:latin typeface="+mj-lt"/>
              </a:rPr>
              <a:t>Oliver Olsson</a:t>
            </a:r>
          </a:p>
        </p:txBody>
      </p:sp>
      <p:sp>
        <p:nvSpPr>
          <p:cNvPr id="16" name="Pladsholder til tekst 2">
            <a:extLst>
              <a:ext uri="{FF2B5EF4-FFF2-40B4-BE49-F238E27FC236}">
                <a16:creationId xmlns:a16="http://schemas.microsoft.com/office/drawing/2014/main" id="{4B98FB61-EDB3-D299-0D3A-9673A12EA807}"/>
              </a:ext>
            </a:extLst>
          </p:cNvPr>
          <p:cNvSpPr txBox="1">
            <a:spLocks/>
          </p:cNvSpPr>
          <p:nvPr/>
        </p:nvSpPr>
        <p:spPr>
          <a:xfrm>
            <a:off x="587374" y="3485950"/>
            <a:ext cx="1871663" cy="427762"/>
          </a:xfrm>
          <a:prstGeom prst="rect">
            <a:avLst/>
          </a:prstGeom>
        </p:spPr>
        <p:txBody>
          <a:bodyPr vert="horz" lIns="0" tIns="36000" rIns="0" bIns="0" rtlCol="0" anchor="t">
            <a:noAutofit/>
          </a:bodyPr>
          <a:lstStyle>
            <a:lvl1pPr marL="171450" marR="0" indent="-17145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1pPr>
            <a:lvl2pPr marL="6858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2pPr>
            <a:lvl3pPr marL="11430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3pPr>
            <a:lvl4pPr marL="16002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4pPr>
            <a:lvl5pPr marL="20574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540"/>
              </a:lnSpc>
              <a:buFont typeface="Franklin Gothic Book" panose="020B0503020102020204" pitchFamily="34" charset="0"/>
              <a:buNone/>
            </a:pPr>
            <a:r>
              <a:rPr lang="en-GB" sz="1200" dirty="0"/>
              <a:t>Marketing Architect</a:t>
            </a:r>
          </a:p>
        </p:txBody>
      </p:sp>
      <p:sp>
        <p:nvSpPr>
          <p:cNvPr id="17" name="Pladsholder til tekst 2">
            <a:extLst>
              <a:ext uri="{FF2B5EF4-FFF2-40B4-BE49-F238E27FC236}">
                <a16:creationId xmlns:a16="http://schemas.microsoft.com/office/drawing/2014/main" id="{9B07BC41-484E-3511-8126-BFE4A5A5E30C}"/>
              </a:ext>
            </a:extLst>
          </p:cNvPr>
          <p:cNvSpPr txBox="1">
            <a:spLocks/>
          </p:cNvSpPr>
          <p:nvPr/>
        </p:nvSpPr>
        <p:spPr>
          <a:xfrm>
            <a:off x="587375" y="4193346"/>
            <a:ext cx="1655763" cy="1655763"/>
          </a:xfrm>
          <a:prstGeom prst="rect">
            <a:avLst/>
          </a:prstGeom>
        </p:spPr>
        <p:txBody>
          <a:bodyPr vert="horz" lIns="0" tIns="0" rIns="0" bIns="0" rtlCol="0" anchor="t">
            <a:noAutofit/>
          </a:bodyPr>
          <a:lstStyle>
            <a:lvl1pPr marL="171450" marR="0" indent="-17145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1pPr>
            <a:lvl2pPr marL="6858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2pPr>
            <a:lvl3pPr marL="11430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3pPr>
            <a:lvl4pPr marL="16002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4pPr>
            <a:lvl5pPr marL="20574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540"/>
              </a:lnSpc>
              <a:buFont typeface="Franklin Gothic Book" panose="020B0503020102020204" pitchFamily="34" charset="0"/>
              <a:buNone/>
            </a:pPr>
            <a:r>
              <a:rPr lang="en-GB" sz="1200" dirty="0"/>
              <a:t>Oliver is responsible for the marketing architecture in the project. Oliver has previously worked with marketing architecture at Telia and Oracle.</a:t>
            </a:r>
          </a:p>
        </p:txBody>
      </p:sp>
      <p:sp>
        <p:nvSpPr>
          <p:cNvPr id="18" name="Pladsholder til tekst 2">
            <a:extLst>
              <a:ext uri="{FF2B5EF4-FFF2-40B4-BE49-F238E27FC236}">
                <a16:creationId xmlns:a16="http://schemas.microsoft.com/office/drawing/2014/main" id="{09B8E7CC-E1C8-CD70-C1B1-D0F25F2D8A53}"/>
              </a:ext>
            </a:extLst>
          </p:cNvPr>
          <p:cNvSpPr txBox="1">
            <a:spLocks/>
          </p:cNvSpPr>
          <p:nvPr/>
        </p:nvSpPr>
        <p:spPr>
          <a:xfrm>
            <a:off x="2941173" y="3149403"/>
            <a:ext cx="1871663" cy="495298"/>
          </a:xfrm>
          <a:prstGeom prst="rect">
            <a:avLst/>
          </a:prstGeom>
        </p:spPr>
        <p:txBody>
          <a:bodyPr vert="horz" lIns="0" tIns="72000" rIns="0" bIns="0" rtlCol="0">
            <a:noAutofit/>
          </a:bodyPr>
          <a:lstStyle>
            <a:lvl1pPr marL="171450" marR="0" indent="-17145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a:solidFill>
                  <a:srgbClr val="171717"/>
                </a:solidFill>
                <a:latin typeface="+mn-lt"/>
                <a:ea typeface="Yu Gothic Light" panose="020B0300000000000000" pitchFamily="34" charset="-128"/>
                <a:cs typeface="+mn-cs"/>
              </a:defRPr>
            </a:lvl1pPr>
            <a:lvl2pPr marL="6858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a:solidFill>
                  <a:srgbClr val="171717"/>
                </a:solidFill>
                <a:latin typeface="+mn-lt"/>
                <a:ea typeface="Yu Gothic Light" panose="020B0300000000000000" pitchFamily="34" charset="-128"/>
                <a:cs typeface="+mn-cs"/>
              </a:defRPr>
            </a:lvl2pPr>
            <a:lvl3pPr marL="11430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a:solidFill>
                  <a:srgbClr val="171717"/>
                </a:solidFill>
                <a:latin typeface="+mn-lt"/>
                <a:ea typeface="Yu Gothic Light" panose="020B0300000000000000" pitchFamily="34" charset="-128"/>
                <a:cs typeface="+mn-cs"/>
              </a:defRPr>
            </a:lvl3pPr>
            <a:lvl4pPr marL="16002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a:solidFill>
                  <a:srgbClr val="171717"/>
                </a:solidFill>
                <a:latin typeface="+mn-lt"/>
                <a:ea typeface="Yu Gothic Light" panose="020B0300000000000000" pitchFamily="34" charset="-128"/>
                <a:cs typeface="+mn-cs"/>
              </a:defRPr>
            </a:lvl4pPr>
            <a:lvl5pPr marL="20574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a:solidFill>
                  <a:srgbClr val="171717"/>
                </a:solidFill>
                <a:latin typeface="+mn-lt"/>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160"/>
              </a:lnSpc>
              <a:buFont typeface="Franklin Gothic Book" panose="020B0503020102020204" pitchFamily="34" charset="0"/>
              <a:buNone/>
            </a:pPr>
            <a:r>
              <a:rPr lang="en-GB" sz="1800" dirty="0">
                <a:latin typeface="+mj-lt"/>
              </a:rPr>
              <a:t>Jasmin </a:t>
            </a:r>
            <a:r>
              <a:rPr lang="en-GB" sz="1800" dirty="0" err="1">
                <a:latin typeface="+mj-lt"/>
              </a:rPr>
              <a:t>Arvel</a:t>
            </a:r>
            <a:r>
              <a:rPr lang="en-GB" sz="1800" dirty="0">
                <a:latin typeface="+mj-lt"/>
              </a:rPr>
              <a:t> </a:t>
            </a:r>
          </a:p>
        </p:txBody>
      </p:sp>
      <p:sp>
        <p:nvSpPr>
          <p:cNvPr id="19" name="Pladsholder til tekst 2">
            <a:extLst>
              <a:ext uri="{FF2B5EF4-FFF2-40B4-BE49-F238E27FC236}">
                <a16:creationId xmlns:a16="http://schemas.microsoft.com/office/drawing/2014/main" id="{ABF10A6F-9FEB-64D9-D006-38C3E00B6224}"/>
              </a:ext>
            </a:extLst>
          </p:cNvPr>
          <p:cNvSpPr txBox="1">
            <a:spLocks/>
          </p:cNvSpPr>
          <p:nvPr/>
        </p:nvSpPr>
        <p:spPr>
          <a:xfrm>
            <a:off x="2941173" y="3500239"/>
            <a:ext cx="1873250" cy="427762"/>
          </a:xfrm>
          <a:prstGeom prst="rect">
            <a:avLst/>
          </a:prstGeom>
        </p:spPr>
        <p:txBody>
          <a:bodyPr vert="horz" lIns="0" tIns="36000" rIns="0" bIns="0" rtlCol="0" anchor="t">
            <a:noAutofit/>
          </a:bodyPr>
          <a:lstStyle>
            <a:lvl1pPr marL="171450" marR="0" indent="-17145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1pPr>
            <a:lvl2pPr marL="6858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2pPr>
            <a:lvl3pPr marL="11430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3pPr>
            <a:lvl4pPr marL="16002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4pPr>
            <a:lvl5pPr marL="20574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540"/>
              </a:lnSpc>
              <a:buFont typeface="Franklin Gothic Book" panose="020B0503020102020204" pitchFamily="34" charset="0"/>
              <a:buNone/>
            </a:pPr>
            <a:r>
              <a:rPr lang="en-GB" sz="1200" dirty="0"/>
              <a:t>Senior Marketing Consultant</a:t>
            </a:r>
          </a:p>
        </p:txBody>
      </p:sp>
      <p:sp>
        <p:nvSpPr>
          <p:cNvPr id="20" name="Pladsholder til tekst 2">
            <a:extLst>
              <a:ext uri="{FF2B5EF4-FFF2-40B4-BE49-F238E27FC236}">
                <a16:creationId xmlns:a16="http://schemas.microsoft.com/office/drawing/2014/main" id="{649163A7-CC24-EA8E-2AD5-6AD8E25D3748}"/>
              </a:ext>
            </a:extLst>
          </p:cNvPr>
          <p:cNvSpPr txBox="1">
            <a:spLocks/>
          </p:cNvSpPr>
          <p:nvPr/>
        </p:nvSpPr>
        <p:spPr>
          <a:xfrm>
            <a:off x="2941173" y="4193346"/>
            <a:ext cx="1655763" cy="1655763"/>
          </a:xfrm>
          <a:prstGeom prst="rect">
            <a:avLst/>
          </a:prstGeom>
        </p:spPr>
        <p:txBody>
          <a:bodyPr vert="horz" lIns="0" tIns="0" rIns="0" bIns="0" rtlCol="0" anchor="t">
            <a:noAutofit/>
          </a:bodyPr>
          <a:lstStyle>
            <a:lvl1pPr marL="171450" marR="0" indent="-17145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1pPr>
            <a:lvl2pPr marL="6858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2pPr>
            <a:lvl3pPr marL="11430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3pPr>
            <a:lvl4pPr marL="16002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4pPr>
            <a:lvl5pPr marL="20574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540"/>
              </a:lnSpc>
              <a:buFont typeface="Franklin Gothic Book" panose="020B0503020102020204" pitchFamily="34" charset="0"/>
              <a:buNone/>
            </a:pPr>
            <a:r>
              <a:rPr lang="en-GB" sz="1200" dirty="0"/>
              <a:t>Jasmin will configure and support with Marketing Cloud best practices. She is an experienced in-house marketer and consultant.</a:t>
            </a:r>
          </a:p>
        </p:txBody>
      </p:sp>
      <p:sp>
        <p:nvSpPr>
          <p:cNvPr id="21" name="Pladsholder til tekst 2">
            <a:extLst>
              <a:ext uri="{FF2B5EF4-FFF2-40B4-BE49-F238E27FC236}">
                <a16:creationId xmlns:a16="http://schemas.microsoft.com/office/drawing/2014/main" id="{05D2579D-19D8-4D0F-A384-DFAC9F1B1AB2}"/>
              </a:ext>
            </a:extLst>
          </p:cNvPr>
          <p:cNvSpPr txBox="1">
            <a:spLocks/>
          </p:cNvSpPr>
          <p:nvPr/>
        </p:nvSpPr>
        <p:spPr>
          <a:xfrm>
            <a:off x="5275505" y="3149400"/>
            <a:ext cx="1871663" cy="495298"/>
          </a:xfrm>
          <a:prstGeom prst="rect">
            <a:avLst/>
          </a:prstGeom>
        </p:spPr>
        <p:txBody>
          <a:bodyPr vert="horz" lIns="0" tIns="72000" rIns="0" bIns="0" rtlCol="0">
            <a:noAutofit/>
          </a:bodyPr>
          <a:lstStyle>
            <a:lvl1pPr marL="171450" marR="0" indent="-17145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a:solidFill>
                  <a:srgbClr val="171717"/>
                </a:solidFill>
                <a:latin typeface="+mn-lt"/>
                <a:ea typeface="Yu Gothic Light" panose="020B0300000000000000" pitchFamily="34" charset="-128"/>
                <a:cs typeface="+mn-cs"/>
              </a:defRPr>
            </a:lvl1pPr>
            <a:lvl2pPr marL="6858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a:solidFill>
                  <a:srgbClr val="171717"/>
                </a:solidFill>
                <a:latin typeface="+mn-lt"/>
                <a:ea typeface="Yu Gothic Light" panose="020B0300000000000000" pitchFamily="34" charset="-128"/>
                <a:cs typeface="+mn-cs"/>
              </a:defRPr>
            </a:lvl2pPr>
            <a:lvl3pPr marL="11430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a:solidFill>
                  <a:srgbClr val="171717"/>
                </a:solidFill>
                <a:latin typeface="+mn-lt"/>
                <a:ea typeface="Yu Gothic Light" panose="020B0300000000000000" pitchFamily="34" charset="-128"/>
                <a:cs typeface="+mn-cs"/>
              </a:defRPr>
            </a:lvl3pPr>
            <a:lvl4pPr marL="16002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a:solidFill>
                  <a:srgbClr val="171717"/>
                </a:solidFill>
                <a:latin typeface="+mn-lt"/>
                <a:ea typeface="Yu Gothic Light" panose="020B0300000000000000" pitchFamily="34" charset="-128"/>
                <a:cs typeface="+mn-cs"/>
              </a:defRPr>
            </a:lvl4pPr>
            <a:lvl5pPr marL="20574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a:solidFill>
                  <a:srgbClr val="171717"/>
                </a:solidFill>
                <a:latin typeface="+mn-lt"/>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160"/>
              </a:lnSpc>
              <a:buFont typeface="Franklin Gothic Book" panose="020B0503020102020204" pitchFamily="34" charset="0"/>
              <a:buNone/>
            </a:pPr>
            <a:r>
              <a:rPr lang="en-GB" sz="1800" dirty="0">
                <a:latin typeface="+mj-lt"/>
              </a:rPr>
              <a:t>Kenji López</a:t>
            </a:r>
          </a:p>
        </p:txBody>
      </p:sp>
      <p:sp>
        <p:nvSpPr>
          <p:cNvPr id="22" name="Pladsholder til tekst 2">
            <a:extLst>
              <a:ext uri="{FF2B5EF4-FFF2-40B4-BE49-F238E27FC236}">
                <a16:creationId xmlns:a16="http://schemas.microsoft.com/office/drawing/2014/main" id="{624E8CAA-659F-444D-1B11-E3B9E4ABFCC1}"/>
              </a:ext>
            </a:extLst>
          </p:cNvPr>
          <p:cNvSpPr txBox="1">
            <a:spLocks/>
          </p:cNvSpPr>
          <p:nvPr/>
        </p:nvSpPr>
        <p:spPr>
          <a:xfrm>
            <a:off x="5275505" y="3500236"/>
            <a:ext cx="1873250" cy="427762"/>
          </a:xfrm>
          <a:prstGeom prst="rect">
            <a:avLst/>
          </a:prstGeom>
        </p:spPr>
        <p:txBody>
          <a:bodyPr vert="horz" lIns="0" tIns="36000" rIns="0" bIns="0" rtlCol="0" anchor="t">
            <a:noAutofit/>
          </a:bodyPr>
          <a:lstStyle>
            <a:lvl1pPr marL="171450" marR="0" indent="-17145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1pPr>
            <a:lvl2pPr marL="6858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2pPr>
            <a:lvl3pPr marL="11430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3pPr>
            <a:lvl4pPr marL="16002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4pPr>
            <a:lvl5pPr marL="20574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540"/>
              </a:lnSpc>
              <a:buFont typeface="Franklin Gothic Book" panose="020B0503020102020204" pitchFamily="34" charset="0"/>
              <a:buNone/>
            </a:pPr>
            <a:r>
              <a:rPr lang="en-GB" sz="1200" dirty="0"/>
              <a:t>Marketing Consultant</a:t>
            </a:r>
          </a:p>
        </p:txBody>
      </p:sp>
      <p:sp>
        <p:nvSpPr>
          <p:cNvPr id="23" name="Pladsholder til tekst 2">
            <a:extLst>
              <a:ext uri="{FF2B5EF4-FFF2-40B4-BE49-F238E27FC236}">
                <a16:creationId xmlns:a16="http://schemas.microsoft.com/office/drawing/2014/main" id="{C90AFB64-A7E2-2049-59F6-4CE08E829D82}"/>
              </a:ext>
            </a:extLst>
          </p:cNvPr>
          <p:cNvSpPr txBox="1">
            <a:spLocks/>
          </p:cNvSpPr>
          <p:nvPr/>
        </p:nvSpPr>
        <p:spPr>
          <a:xfrm>
            <a:off x="5275505" y="4193346"/>
            <a:ext cx="1655763" cy="1655763"/>
          </a:xfrm>
          <a:prstGeom prst="rect">
            <a:avLst/>
          </a:prstGeom>
        </p:spPr>
        <p:txBody>
          <a:bodyPr vert="horz" lIns="0" tIns="0" rIns="0" bIns="0" rtlCol="0" anchor="t">
            <a:noAutofit/>
          </a:bodyPr>
          <a:lstStyle>
            <a:lvl1pPr marL="171450" marR="0" indent="-17145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1pPr>
            <a:lvl2pPr marL="6858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2pPr>
            <a:lvl3pPr marL="11430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3pPr>
            <a:lvl4pPr marL="16002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4pPr>
            <a:lvl5pPr marL="20574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540"/>
              </a:lnSpc>
              <a:buFont typeface="Franklin Gothic Book" panose="020B0503020102020204" pitchFamily="34" charset="0"/>
              <a:buNone/>
            </a:pPr>
            <a:r>
              <a:rPr lang="en-GB" sz="1200" dirty="0"/>
              <a:t>Kenji will be configuring the platform together with Jasmin. He has a wide skillset in digital marketing along with Salesforce Marketing Cloud.</a:t>
            </a:r>
          </a:p>
        </p:txBody>
      </p:sp>
      <p:sp>
        <p:nvSpPr>
          <p:cNvPr id="24" name="Pladsholder til tekst 2">
            <a:extLst>
              <a:ext uri="{FF2B5EF4-FFF2-40B4-BE49-F238E27FC236}">
                <a16:creationId xmlns:a16="http://schemas.microsoft.com/office/drawing/2014/main" id="{193A03A8-A53F-A9D5-5233-E699E3B73BB7}"/>
              </a:ext>
            </a:extLst>
          </p:cNvPr>
          <p:cNvSpPr txBox="1">
            <a:spLocks/>
          </p:cNvSpPr>
          <p:nvPr/>
        </p:nvSpPr>
        <p:spPr>
          <a:xfrm>
            <a:off x="7609837" y="3135114"/>
            <a:ext cx="1871663" cy="495298"/>
          </a:xfrm>
          <a:prstGeom prst="rect">
            <a:avLst/>
          </a:prstGeom>
        </p:spPr>
        <p:txBody>
          <a:bodyPr vert="horz" lIns="0" tIns="72000" rIns="0" bIns="0" rtlCol="0">
            <a:noAutofit/>
          </a:bodyPr>
          <a:lstStyle>
            <a:lvl1pPr marL="171450" marR="0" indent="-17145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a:solidFill>
                  <a:srgbClr val="171717"/>
                </a:solidFill>
                <a:latin typeface="+mn-lt"/>
                <a:ea typeface="Yu Gothic Light" panose="020B0300000000000000" pitchFamily="34" charset="-128"/>
                <a:cs typeface="+mn-cs"/>
              </a:defRPr>
            </a:lvl1pPr>
            <a:lvl2pPr marL="6858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a:solidFill>
                  <a:srgbClr val="171717"/>
                </a:solidFill>
                <a:latin typeface="+mn-lt"/>
                <a:ea typeface="Yu Gothic Light" panose="020B0300000000000000" pitchFamily="34" charset="-128"/>
                <a:cs typeface="+mn-cs"/>
              </a:defRPr>
            </a:lvl2pPr>
            <a:lvl3pPr marL="11430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a:solidFill>
                  <a:srgbClr val="171717"/>
                </a:solidFill>
                <a:latin typeface="+mn-lt"/>
                <a:ea typeface="Yu Gothic Light" panose="020B0300000000000000" pitchFamily="34" charset="-128"/>
                <a:cs typeface="+mn-cs"/>
              </a:defRPr>
            </a:lvl3pPr>
            <a:lvl4pPr marL="16002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a:solidFill>
                  <a:srgbClr val="171717"/>
                </a:solidFill>
                <a:latin typeface="+mn-lt"/>
                <a:ea typeface="Yu Gothic Light" panose="020B0300000000000000" pitchFamily="34" charset="-128"/>
                <a:cs typeface="+mn-cs"/>
              </a:defRPr>
            </a:lvl4pPr>
            <a:lvl5pPr marL="20574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a:solidFill>
                  <a:srgbClr val="171717"/>
                </a:solidFill>
                <a:latin typeface="+mn-lt"/>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160"/>
              </a:lnSpc>
              <a:buFont typeface="Franklin Gothic Book" panose="020B0503020102020204" pitchFamily="34" charset="0"/>
              <a:buNone/>
            </a:pPr>
            <a:r>
              <a:rPr lang="en-GB" sz="1800" dirty="0">
                <a:latin typeface="+mj-lt"/>
              </a:rPr>
              <a:t>Alan Forester</a:t>
            </a:r>
          </a:p>
        </p:txBody>
      </p:sp>
      <p:sp>
        <p:nvSpPr>
          <p:cNvPr id="25" name="Pladsholder til tekst 2">
            <a:extLst>
              <a:ext uri="{FF2B5EF4-FFF2-40B4-BE49-F238E27FC236}">
                <a16:creationId xmlns:a16="http://schemas.microsoft.com/office/drawing/2014/main" id="{033D6182-15A7-5C1E-CB2B-3D029F799E1D}"/>
              </a:ext>
            </a:extLst>
          </p:cNvPr>
          <p:cNvSpPr txBox="1">
            <a:spLocks/>
          </p:cNvSpPr>
          <p:nvPr/>
        </p:nvSpPr>
        <p:spPr>
          <a:xfrm>
            <a:off x="7609837" y="3485950"/>
            <a:ext cx="1873250" cy="427762"/>
          </a:xfrm>
          <a:prstGeom prst="rect">
            <a:avLst/>
          </a:prstGeom>
        </p:spPr>
        <p:txBody>
          <a:bodyPr vert="horz" lIns="0" tIns="36000" rIns="0" bIns="0" rtlCol="0" anchor="t">
            <a:noAutofit/>
          </a:bodyPr>
          <a:lstStyle>
            <a:lvl1pPr marL="171450" marR="0" indent="-17145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1pPr>
            <a:lvl2pPr marL="6858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2pPr>
            <a:lvl3pPr marL="11430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3pPr>
            <a:lvl4pPr marL="16002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4pPr>
            <a:lvl5pPr marL="20574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540"/>
              </a:lnSpc>
              <a:buFont typeface="Franklin Gothic Book" panose="020B0503020102020204" pitchFamily="34" charset="0"/>
              <a:buNone/>
            </a:pPr>
            <a:r>
              <a:rPr lang="en-GB" sz="1200" dirty="0"/>
              <a:t>Salesforce Consultant</a:t>
            </a:r>
          </a:p>
        </p:txBody>
      </p:sp>
      <p:sp>
        <p:nvSpPr>
          <p:cNvPr id="26" name="Pladsholder til tekst 2">
            <a:extLst>
              <a:ext uri="{FF2B5EF4-FFF2-40B4-BE49-F238E27FC236}">
                <a16:creationId xmlns:a16="http://schemas.microsoft.com/office/drawing/2014/main" id="{AF7069B6-BDA2-2F38-B4C3-30342B276F3E}"/>
              </a:ext>
            </a:extLst>
          </p:cNvPr>
          <p:cNvSpPr txBox="1">
            <a:spLocks/>
          </p:cNvSpPr>
          <p:nvPr/>
        </p:nvSpPr>
        <p:spPr>
          <a:xfrm>
            <a:off x="7609837" y="4193346"/>
            <a:ext cx="1655763" cy="1655763"/>
          </a:xfrm>
          <a:prstGeom prst="rect">
            <a:avLst/>
          </a:prstGeom>
        </p:spPr>
        <p:txBody>
          <a:bodyPr vert="horz" lIns="0" tIns="0" rIns="0" bIns="0" rtlCol="0" anchor="t">
            <a:noAutofit/>
          </a:bodyPr>
          <a:lstStyle>
            <a:lvl1pPr marL="171450" marR="0" indent="-17145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1pPr>
            <a:lvl2pPr marL="6858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2pPr>
            <a:lvl3pPr marL="11430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3pPr>
            <a:lvl4pPr marL="16002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4pPr>
            <a:lvl5pPr marL="20574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540"/>
              </a:lnSpc>
              <a:buFont typeface="Franklin Gothic Book" panose="020B0503020102020204" pitchFamily="34" charset="0"/>
              <a:buNone/>
            </a:pPr>
            <a:r>
              <a:rPr lang="en-GB" sz="1200" dirty="0"/>
              <a:t>Alan is responsible for configurations on the Salesforce Platform side. Alan has worked with company X before and is very familiar with their existing setup.</a:t>
            </a:r>
          </a:p>
        </p:txBody>
      </p:sp>
      <p:sp>
        <p:nvSpPr>
          <p:cNvPr id="27" name="Pladsholder til tekst 2">
            <a:extLst>
              <a:ext uri="{FF2B5EF4-FFF2-40B4-BE49-F238E27FC236}">
                <a16:creationId xmlns:a16="http://schemas.microsoft.com/office/drawing/2014/main" id="{66AC87B1-8057-8CA4-9EDA-F127377911EA}"/>
              </a:ext>
            </a:extLst>
          </p:cNvPr>
          <p:cNvSpPr txBox="1">
            <a:spLocks/>
          </p:cNvSpPr>
          <p:nvPr/>
        </p:nvSpPr>
        <p:spPr>
          <a:xfrm>
            <a:off x="9944167" y="3148366"/>
            <a:ext cx="1871663" cy="495298"/>
          </a:xfrm>
          <a:prstGeom prst="rect">
            <a:avLst/>
          </a:prstGeom>
        </p:spPr>
        <p:txBody>
          <a:bodyPr vert="horz" lIns="0" tIns="72000" rIns="0" bIns="0" rtlCol="0">
            <a:noAutofit/>
          </a:bodyPr>
          <a:lstStyle>
            <a:lvl1pPr marL="171450" marR="0" indent="-17145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a:solidFill>
                  <a:srgbClr val="171717"/>
                </a:solidFill>
                <a:latin typeface="+mn-lt"/>
                <a:ea typeface="Yu Gothic Light" panose="020B0300000000000000" pitchFamily="34" charset="-128"/>
                <a:cs typeface="+mn-cs"/>
              </a:defRPr>
            </a:lvl1pPr>
            <a:lvl2pPr marL="6858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a:solidFill>
                  <a:srgbClr val="171717"/>
                </a:solidFill>
                <a:latin typeface="+mn-lt"/>
                <a:ea typeface="Yu Gothic Light" panose="020B0300000000000000" pitchFamily="34" charset="-128"/>
                <a:cs typeface="+mn-cs"/>
              </a:defRPr>
            </a:lvl2pPr>
            <a:lvl3pPr marL="11430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a:solidFill>
                  <a:srgbClr val="171717"/>
                </a:solidFill>
                <a:latin typeface="+mn-lt"/>
                <a:ea typeface="Yu Gothic Light" panose="020B0300000000000000" pitchFamily="34" charset="-128"/>
                <a:cs typeface="+mn-cs"/>
              </a:defRPr>
            </a:lvl3pPr>
            <a:lvl4pPr marL="16002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a:solidFill>
                  <a:srgbClr val="171717"/>
                </a:solidFill>
                <a:latin typeface="+mn-lt"/>
                <a:ea typeface="Yu Gothic Light" panose="020B0300000000000000" pitchFamily="34" charset="-128"/>
                <a:cs typeface="+mn-cs"/>
              </a:defRPr>
            </a:lvl4pPr>
            <a:lvl5pPr marL="20574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a:solidFill>
                  <a:srgbClr val="171717"/>
                </a:solidFill>
                <a:latin typeface="+mn-lt"/>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160"/>
              </a:lnSpc>
              <a:buFont typeface="Franklin Gothic Book" panose="020B0503020102020204" pitchFamily="34" charset="0"/>
              <a:buNone/>
            </a:pPr>
            <a:r>
              <a:rPr lang="en-GB" sz="1800" dirty="0">
                <a:latin typeface="+mj-lt"/>
              </a:rPr>
              <a:t>Katherine Melba</a:t>
            </a:r>
          </a:p>
        </p:txBody>
      </p:sp>
      <p:sp>
        <p:nvSpPr>
          <p:cNvPr id="28" name="Pladsholder til tekst 2">
            <a:extLst>
              <a:ext uri="{FF2B5EF4-FFF2-40B4-BE49-F238E27FC236}">
                <a16:creationId xmlns:a16="http://schemas.microsoft.com/office/drawing/2014/main" id="{2CC7268D-426A-43D4-2141-AD7001F0808C}"/>
              </a:ext>
            </a:extLst>
          </p:cNvPr>
          <p:cNvSpPr txBox="1">
            <a:spLocks/>
          </p:cNvSpPr>
          <p:nvPr/>
        </p:nvSpPr>
        <p:spPr>
          <a:xfrm>
            <a:off x="9945754" y="3485949"/>
            <a:ext cx="1873250" cy="427762"/>
          </a:xfrm>
          <a:prstGeom prst="rect">
            <a:avLst/>
          </a:prstGeom>
        </p:spPr>
        <p:txBody>
          <a:bodyPr vert="horz" lIns="0" tIns="36000" rIns="0" bIns="0" rtlCol="0" anchor="t">
            <a:noAutofit/>
          </a:bodyPr>
          <a:lstStyle>
            <a:lvl1pPr marL="171450" marR="0" indent="-17145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1pPr>
            <a:lvl2pPr marL="6858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2pPr>
            <a:lvl3pPr marL="11430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3pPr>
            <a:lvl4pPr marL="16002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4pPr>
            <a:lvl5pPr marL="20574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540"/>
              </a:lnSpc>
              <a:buFont typeface="Franklin Gothic Book" panose="020B0503020102020204" pitchFamily="34" charset="0"/>
              <a:buNone/>
            </a:pPr>
            <a:r>
              <a:rPr lang="en-GB" sz="1200" dirty="0"/>
              <a:t>Business Consultant</a:t>
            </a:r>
          </a:p>
        </p:txBody>
      </p:sp>
      <p:sp>
        <p:nvSpPr>
          <p:cNvPr id="29" name="Pladsholder til tekst 2">
            <a:extLst>
              <a:ext uri="{FF2B5EF4-FFF2-40B4-BE49-F238E27FC236}">
                <a16:creationId xmlns:a16="http://schemas.microsoft.com/office/drawing/2014/main" id="{2035476E-BA76-3BC3-575E-BDA78E9F7FC9}"/>
              </a:ext>
            </a:extLst>
          </p:cNvPr>
          <p:cNvSpPr txBox="1">
            <a:spLocks/>
          </p:cNvSpPr>
          <p:nvPr/>
        </p:nvSpPr>
        <p:spPr>
          <a:xfrm>
            <a:off x="9945754" y="4205010"/>
            <a:ext cx="1655763" cy="1655763"/>
          </a:xfrm>
          <a:prstGeom prst="rect">
            <a:avLst/>
          </a:prstGeom>
        </p:spPr>
        <p:txBody>
          <a:bodyPr vert="horz" lIns="0" tIns="0" rIns="0" bIns="0" rtlCol="0" anchor="t">
            <a:noAutofit/>
          </a:bodyPr>
          <a:lstStyle>
            <a:lvl1pPr marL="171450" marR="0" indent="-17145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1pPr>
            <a:lvl2pPr marL="6858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2pPr>
            <a:lvl3pPr marL="11430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3pPr>
            <a:lvl4pPr marL="16002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4pPr>
            <a:lvl5pPr marL="20574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540"/>
              </a:lnSpc>
              <a:buFont typeface="Franklin Gothic Book" panose="020B0503020102020204" pitchFamily="34" charset="0"/>
              <a:buNone/>
            </a:pPr>
            <a:r>
              <a:rPr lang="en-GB" sz="1200" dirty="0"/>
              <a:t>Katherine is the lead marketing consultant and an experienced business consultant. Her role is to help company X with change management and aligning the project with business goals.</a:t>
            </a:r>
          </a:p>
          <a:p>
            <a:pPr marL="0" indent="0">
              <a:lnSpc>
                <a:spcPts val="1540"/>
              </a:lnSpc>
              <a:buFont typeface="Franklin Gothic Book" panose="020B0503020102020204" pitchFamily="34" charset="0"/>
              <a:buNone/>
            </a:pPr>
            <a:endParaRPr lang="en-GB" sz="1200" dirty="0"/>
          </a:p>
        </p:txBody>
      </p:sp>
      <p:pic>
        <p:nvPicPr>
          <p:cNvPr id="30" name="Picture 29" descr="A person smiling in front of a colorful background&#10;&#10;Description automatically generated">
            <a:extLst>
              <a:ext uri="{FF2B5EF4-FFF2-40B4-BE49-F238E27FC236}">
                <a16:creationId xmlns:a16="http://schemas.microsoft.com/office/drawing/2014/main" id="{49085302-A872-BCD0-882F-654CEE5852ED}"/>
              </a:ext>
            </a:extLst>
          </p:cNvPr>
          <p:cNvPicPr>
            <a:picLocks noChangeAspect="1"/>
          </p:cNvPicPr>
          <p:nvPr/>
        </p:nvPicPr>
        <p:blipFill>
          <a:blip r:embed="rId2"/>
          <a:stretch>
            <a:fillRect/>
          </a:stretch>
        </p:blipFill>
        <p:spPr>
          <a:xfrm>
            <a:off x="587374" y="1382072"/>
            <a:ext cx="1652592" cy="1652592"/>
          </a:xfrm>
          <a:prstGeom prst="rect">
            <a:avLst/>
          </a:prstGeom>
        </p:spPr>
      </p:pic>
      <p:pic>
        <p:nvPicPr>
          <p:cNvPr id="31" name="Picture 30" descr="A person holding a phone&#10;&#10;Description automatically generated">
            <a:extLst>
              <a:ext uri="{FF2B5EF4-FFF2-40B4-BE49-F238E27FC236}">
                <a16:creationId xmlns:a16="http://schemas.microsoft.com/office/drawing/2014/main" id="{0EB54622-F5C4-FAEF-265E-6E6EBEB77CF9}"/>
              </a:ext>
            </a:extLst>
          </p:cNvPr>
          <p:cNvPicPr>
            <a:picLocks noChangeAspect="1"/>
          </p:cNvPicPr>
          <p:nvPr/>
        </p:nvPicPr>
        <p:blipFill>
          <a:blip r:embed="rId3"/>
          <a:stretch>
            <a:fillRect/>
          </a:stretch>
        </p:blipFill>
        <p:spPr>
          <a:xfrm>
            <a:off x="2941173" y="1382072"/>
            <a:ext cx="1652592" cy="1652592"/>
          </a:xfrm>
          <a:prstGeom prst="rect">
            <a:avLst/>
          </a:prstGeom>
        </p:spPr>
      </p:pic>
      <p:pic>
        <p:nvPicPr>
          <p:cNvPr id="32" name="Picture 31" descr="A person wearing glasses and a white shirt&#10;&#10;Description automatically generated">
            <a:extLst>
              <a:ext uri="{FF2B5EF4-FFF2-40B4-BE49-F238E27FC236}">
                <a16:creationId xmlns:a16="http://schemas.microsoft.com/office/drawing/2014/main" id="{33F09E5A-98E3-F38B-4B9F-8BCA798C7E66}"/>
              </a:ext>
            </a:extLst>
          </p:cNvPr>
          <p:cNvPicPr>
            <a:picLocks noChangeAspect="1"/>
          </p:cNvPicPr>
          <p:nvPr/>
        </p:nvPicPr>
        <p:blipFill>
          <a:blip r:embed="rId4"/>
          <a:stretch>
            <a:fillRect/>
          </a:stretch>
        </p:blipFill>
        <p:spPr>
          <a:xfrm>
            <a:off x="7606664" y="1378545"/>
            <a:ext cx="1693772" cy="1693772"/>
          </a:xfrm>
          <a:prstGeom prst="rect">
            <a:avLst/>
          </a:prstGeom>
        </p:spPr>
      </p:pic>
      <p:pic>
        <p:nvPicPr>
          <p:cNvPr id="33" name="Picture 32" descr="A person with grey hair and glasses smiling&#10;&#10;Description automatically generated">
            <a:extLst>
              <a:ext uri="{FF2B5EF4-FFF2-40B4-BE49-F238E27FC236}">
                <a16:creationId xmlns:a16="http://schemas.microsoft.com/office/drawing/2014/main" id="{2E870918-618A-61EC-C7F1-D1B6721B6A29}"/>
              </a:ext>
            </a:extLst>
          </p:cNvPr>
          <p:cNvPicPr>
            <a:picLocks noChangeAspect="1"/>
          </p:cNvPicPr>
          <p:nvPr/>
        </p:nvPicPr>
        <p:blipFill>
          <a:blip r:embed="rId5"/>
          <a:stretch>
            <a:fillRect/>
          </a:stretch>
        </p:blipFill>
        <p:spPr>
          <a:xfrm>
            <a:off x="5278676" y="1378545"/>
            <a:ext cx="1652592" cy="1652592"/>
          </a:xfrm>
          <a:prstGeom prst="rect">
            <a:avLst/>
          </a:prstGeom>
        </p:spPr>
      </p:pic>
      <p:pic>
        <p:nvPicPr>
          <p:cNvPr id="34" name="Picture 33">
            <a:extLst>
              <a:ext uri="{FF2B5EF4-FFF2-40B4-BE49-F238E27FC236}">
                <a16:creationId xmlns:a16="http://schemas.microsoft.com/office/drawing/2014/main" id="{98DBE418-30DB-2B3A-7864-B0925D7B5256}"/>
              </a:ext>
            </a:extLst>
          </p:cNvPr>
          <p:cNvPicPr>
            <a:picLocks noChangeAspect="1"/>
          </p:cNvPicPr>
          <p:nvPr/>
        </p:nvPicPr>
        <p:blipFill>
          <a:blip r:embed="rId6"/>
          <a:stretch>
            <a:fillRect/>
          </a:stretch>
        </p:blipFill>
        <p:spPr>
          <a:xfrm>
            <a:off x="9969978" y="1378545"/>
            <a:ext cx="1652592" cy="1652592"/>
          </a:xfrm>
          <a:prstGeom prst="rect">
            <a:avLst/>
          </a:prstGeom>
        </p:spPr>
      </p:pic>
      <p:pic>
        <p:nvPicPr>
          <p:cNvPr id="35" name="Google Shape;311;p64">
            <a:hlinkClick r:id="rId7"/>
            <a:extLst>
              <a:ext uri="{FF2B5EF4-FFF2-40B4-BE49-F238E27FC236}">
                <a16:creationId xmlns:a16="http://schemas.microsoft.com/office/drawing/2014/main" id="{3ACB62B2-A157-3EC4-F700-CE77A07591C9}"/>
              </a:ext>
            </a:extLst>
          </p:cNvPr>
          <p:cNvPicPr preferRelativeResize="0"/>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573331" y="3743264"/>
            <a:ext cx="282850" cy="282850"/>
          </a:xfrm>
          <a:prstGeom prst="rect">
            <a:avLst/>
          </a:prstGeom>
          <a:noFill/>
          <a:ln>
            <a:noFill/>
          </a:ln>
        </p:spPr>
      </p:pic>
      <p:sp>
        <p:nvSpPr>
          <p:cNvPr id="36" name="Pladsholder til tekst 2">
            <a:extLst>
              <a:ext uri="{FF2B5EF4-FFF2-40B4-BE49-F238E27FC236}">
                <a16:creationId xmlns:a16="http://schemas.microsoft.com/office/drawing/2014/main" id="{C096A236-E3CB-F480-A4C4-9A34B33E710A}"/>
              </a:ext>
            </a:extLst>
          </p:cNvPr>
          <p:cNvSpPr txBox="1">
            <a:spLocks/>
          </p:cNvSpPr>
          <p:nvPr/>
        </p:nvSpPr>
        <p:spPr>
          <a:xfrm>
            <a:off x="935717" y="3782041"/>
            <a:ext cx="1871663" cy="282850"/>
          </a:xfrm>
          <a:prstGeom prst="rect">
            <a:avLst/>
          </a:prstGeom>
        </p:spPr>
        <p:txBody>
          <a:bodyPr vert="horz" lIns="0" tIns="36000" rIns="0" bIns="0" rtlCol="0" anchor="t">
            <a:noAutofit/>
          </a:bodyPr>
          <a:lstStyle>
            <a:lvl1pPr marL="171450" marR="0" indent="-17145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1pPr>
            <a:lvl2pPr marL="6858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2pPr>
            <a:lvl3pPr marL="11430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3pPr>
            <a:lvl4pPr marL="16002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4pPr>
            <a:lvl5pPr marL="20574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540"/>
              </a:lnSpc>
              <a:buFont typeface="Franklin Gothic Book" panose="020B0503020102020204" pitchFamily="34" charset="0"/>
              <a:buNone/>
            </a:pPr>
            <a:r>
              <a:rPr lang="en-GB" sz="1200" u="sng" dirty="0"/>
              <a:t>LinkedIn profile</a:t>
            </a:r>
          </a:p>
        </p:txBody>
      </p:sp>
      <p:pic>
        <p:nvPicPr>
          <p:cNvPr id="37" name="Google Shape;311;p64">
            <a:hlinkClick r:id="rId7"/>
            <a:extLst>
              <a:ext uri="{FF2B5EF4-FFF2-40B4-BE49-F238E27FC236}">
                <a16:creationId xmlns:a16="http://schemas.microsoft.com/office/drawing/2014/main" id="{7A985794-B8A8-7D99-D644-994ADC3512A1}"/>
              </a:ext>
            </a:extLst>
          </p:cNvPr>
          <p:cNvPicPr preferRelativeResize="0"/>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2915937" y="3743264"/>
            <a:ext cx="282850" cy="282850"/>
          </a:xfrm>
          <a:prstGeom prst="rect">
            <a:avLst/>
          </a:prstGeom>
          <a:noFill/>
          <a:ln>
            <a:noFill/>
          </a:ln>
        </p:spPr>
      </p:pic>
      <p:sp>
        <p:nvSpPr>
          <p:cNvPr id="38" name="Pladsholder til tekst 2">
            <a:extLst>
              <a:ext uri="{FF2B5EF4-FFF2-40B4-BE49-F238E27FC236}">
                <a16:creationId xmlns:a16="http://schemas.microsoft.com/office/drawing/2014/main" id="{9F357B1D-A58C-DAEB-D02C-75C6C83DDF13}"/>
              </a:ext>
            </a:extLst>
          </p:cNvPr>
          <p:cNvSpPr txBox="1">
            <a:spLocks/>
          </p:cNvSpPr>
          <p:nvPr/>
        </p:nvSpPr>
        <p:spPr>
          <a:xfrm>
            <a:off x="3278323" y="3782041"/>
            <a:ext cx="1871663" cy="282850"/>
          </a:xfrm>
          <a:prstGeom prst="rect">
            <a:avLst/>
          </a:prstGeom>
        </p:spPr>
        <p:txBody>
          <a:bodyPr vert="horz" lIns="0" tIns="36000" rIns="0" bIns="0" rtlCol="0" anchor="t">
            <a:noAutofit/>
          </a:bodyPr>
          <a:lstStyle>
            <a:lvl1pPr marL="171450" marR="0" indent="-17145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1pPr>
            <a:lvl2pPr marL="6858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2pPr>
            <a:lvl3pPr marL="11430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3pPr>
            <a:lvl4pPr marL="16002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4pPr>
            <a:lvl5pPr marL="20574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540"/>
              </a:lnSpc>
              <a:buFont typeface="Franklin Gothic Book" panose="020B0503020102020204" pitchFamily="34" charset="0"/>
              <a:buNone/>
            </a:pPr>
            <a:r>
              <a:rPr lang="en-GB" sz="1200" u="sng" dirty="0"/>
              <a:t>LinkedIn profile</a:t>
            </a:r>
          </a:p>
        </p:txBody>
      </p:sp>
      <p:pic>
        <p:nvPicPr>
          <p:cNvPr id="39" name="Google Shape;311;p64">
            <a:hlinkClick r:id="rId7"/>
            <a:extLst>
              <a:ext uri="{FF2B5EF4-FFF2-40B4-BE49-F238E27FC236}">
                <a16:creationId xmlns:a16="http://schemas.microsoft.com/office/drawing/2014/main" id="{11133CC3-0E43-BC7A-24DA-C3DF8F384054}"/>
              </a:ext>
            </a:extLst>
          </p:cNvPr>
          <p:cNvPicPr preferRelativeResize="0"/>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5275960" y="3743264"/>
            <a:ext cx="282850" cy="282850"/>
          </a:xfrm>
          <a:prstGeom prst="rect">
            <a:avLst/>
          </a:prstGeom>
          <a:noFill/>
          <a:ln>
            <a:noFill/>
          </a:ln>
        </p:spPr>
      </p:pic>
      <p:sp>
        <p:nvSpPr>
          <p:cNvPr id="40" name="Pladsholder til tekst 2">
            <a:extLst>
              <a:ext uri="{FF2B5EF4-FFF2-40B4-BE49-F238E27FC236}">
                <a16:creationId xmlns:a16="http://schemas.microsoft.com/office/drawing/2014/main" id="{CC4BD37A-3327-14E0-3B79-311E39257757}"/>
              </a:ext>
            </a:extLst>
          </p:cNvPr>
          <p:cNvSpPr txBox="1">
            <a:spLocks/>
          </p:cNvSpPr>
          <p:nvPr/>
        </p:nvSpPr>
        <p:spPr>
          <a:xfrm>
            <a:off x="5638346" y="3782041"/>
            <a:ext cx="1871663" cy="282850"/>
          </a:xfrm>
          <a:prstGeom prst="rect">
            <a:avLst/>
          </a:prstGeom>
        </p:spPr>
        <p:txBody>
          <a:bodyPr vert="horz" lIns="0" tIns="36000" rIns="0" bIns="0" rtlCol="0" anchor="t">
            <a:noAutofit/>
          </a:bodyPr>
          <a:lstStyle>
            <a:lvl1pPr marL="171450" marR="0" indent="-17145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1pPr>
            <a:lvl2pPr marL="6858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2pPr>
            <a:lvl3pPr marL="11430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3pPr>
            <a:lvl4pPr marL="16002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4pPr>
            <a:lvl5pPr marL="20574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540"/>
              </a:lnSpc>
              <a:buFont typeface="Franklin Gothic Book" panose="020B0503020102020204" pitchFamily="34" charset="0"/>
              <a:buNone/>
            </a:pPr>
            <a:r>
              <a:rPr lang="en-GB" sz="1200" u="sng" dirty="0"/>
              <a:t>LinkedIn profile</a:t>
            </a:r>
          </a:p>
        </p:txBody>
      </p:sp>
      <p:pic>
        <p:nvPicPr>
          <p:cNvPr id="41" name="Google Shape;311;p64">
            <a:hlinkClick r:id="rId7"/>
            <a:extLst>
              <a:ext uri="{FF2B5EF4-FFF2-40B4-BE49-F238E27FC236}">
                <a16:creationId xmlns:a16="http://schemas.microsoft.com/office/drawing/2014/main" id="{CE8E9895-5D14-5EFE-633E-532E0DBD424F}"/>
              </a:ext>
            </a:extLst>
          </p:cNvPr>
          <p:cNvPicPr preferRelativeResize="0"/>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7609857" y="3743264"/>
            <a:ext cx="282850" cy="282850"/>
          </a:xfrm>
          <a:prstGeom prst="rect">
            <a:avLst/>
          </a:prstGeom>
          <a:noFill/>
          <a:ln>
            <a:noFill/>
          </a:ln>
        </p:spPr>
      </p:pic>
      <p:sp>
        <p:nvSpPr>
          <p:cNvPr id="42" name="Pladsholder til tekst 2">
            <a:extLst>
              <a:ext uri="{FF2B5EF4-FFF2-40B4-BE49-F238E27FC236}">
                <a16:creationId xmlns:a16="http://schemas.microsoft.com/office/drawing/2014/main" id="{D73D7AAA-0DA1-266A-FF17-F0265A81B48D}"/>
              </a:ext>
            </a:extLst>
          </p:cNvPr>
          <p:cNvSpPr txBox="1">
            <a:spLocks/>
          </p:cNvSpPr>
          <p:nvPr/>
        </p:nvSpPr>
        <p:spPr>
          <a:xfrm>
            <a:off x="7972243" y="3782041"/>
            <a:ext cx="1871663" cy="282850"/>
          </a:xfrm>
          <a:prstGeom prst="rect">
            <a:avLst/>
          </a:prstGeom>
        </p:spPr>
        <p:txBody>
          <a:bodyPr vert="horz" lIns="0" tIns="36000" rIns="0" bIns="0" rtlCol="0" anchor="t">
            <a:noAutofit/>
          </a:bodyPr>
          <a:lstStyle>
            <a:lvl1pPr marL="171450" marR="0" indent="-17145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1pPr>
            <a:lvl2pPr marL="6858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2pPr>
            <a:lvl3pPr marL="11430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3pPr>
            <a:lvl4pPr marL="16002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4pPr>
            <a:lvl5pPr marL="20574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540"/>
              </a:lnSpc>
              <a:buFont typeface="Franklin Gothic Book" panose="020B0503020102020204" pitchFamily="34" charset="0"/>
              <a:buNone/>
            </a:pPr>
            <a:r>
              <a:rPr lang="en-GB" sz="1200" u="sng" dirty="0"/>
              <a:t>LinkedIn profile</a:t>
            </a:r>
          </a:p>
        </p:txBody>
      </p:sp>
      <p:pic>
        <p:nvPicPr>
          <p:cNvPr id="43" name="Google Shape;311;p64">
            <a:hlinkClick r:id="rId7"/>
            <a:extLst>
              <a:ext uri="{FF2B5EF4-FFF2-40B4-BE49-F238E27FC236}">
                <a16:creationId xmlns:a16="http://schemas.microsoft.com/office/drawing/2014/main" id="{E7FEDED4-E185-B1DE-219D-7EE721C7B86C}"/>
              </a:ext>
            </a:extLst>
          </p:cNvPr>
          <p:cNvPicPr preferRelativeResize="0"/>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9943754" y="3743264"/>
            <a:ext cx="282850" cy="282850"/>
          </a:xfrm>
          <a:prstGeom prst="rect">
            <a:avLst/>
          </a:prstGeom>
          <a:noFill/>
          <a:ln>
            <a:noFill/>
          </a:ln>
        </p:spPr>
      </p:pic>
      <p:sp>
        <p:nvSpPr>
          <p:cNvPr id="44" name="Pladsholder til tekst 2">
            <a:extLst>
              <a:ext uri="{FF2B5EF4-FFF2-40B4-BE49-F238E27FC236}">
                <a16:creationId xmlns:a16="http://schemas.microsoft.com/office/drawing/2014/main" id="{9661E6A2-B8F2-AE07-C65F-B5D881BC6785}"/>
              </a:ext>
            </a:extLst>
          </p:cNvPr>
          <p:cNvSpPr txBox="1">
            <a:spLocks/>
          </p:cNvSpPr>
          <p:nvPr/>
        </p:nvSpPr>
        <p:spPr>
          <a:xfrm>
            <a:off x="10306140" y="3782041"/>
            <a:ext cx="1871663" cy="282850"/>
          </a:xfrm>
          <a:prstGeom prst="rect">
            <a:avLst/>
          </a:prstGeom>
        </p:spPr>
        <p:txBody>
          <a:bodyPr vert="horz" lIns="0" tIns="36000" rIns="0" bIns="0" rtlCol="0" anchor="t">
            <a:noAutofit/>
          </a:bodyPr>
          <a:lstStyle>
            <a:lvl1pPr marL="171450" marR="0" indent="-17145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1pPr>
            <a:lvl2pPr marL="6858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2pPr>
            <a:lvl3pPr marL="11430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3pPr>
            <a:lvl4pPr marL="16002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4pPr>
            <a:lvl5pPr marL="20574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540"/>
              </a:lnSpc>
              <a:buFont typeface="Franklin Gothic Book" panose="020B0503020102020204" pitchFamily="34" charset="0"/>
              <a:buNone/>
            </a:pPr>
            <a:r>
              <a:rPr lang="en-GB" sz="1200" u="sng" dirty="0"/>
              <a:t>LinkedIn profile</a:t>
            </a:r>
          </a:p>
        </p:txBody>
      </p:sp>
    </p:spTree>
    <p:extLst>
      <p:ext uri="{BB962C8B-B14F-4D97-AF65-F5344CB8AC3E}">
        <p14:creationId xmlns:p14="http://schemas.microsoft.com/office/powerpoint/2010/main" val="732051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37EA31C2-3DFA-4B08-4796-DE119CE16EC6}"/>
              </a:ext>
            </a:extLst>
          </p:cNvPr>
          <p:cNvSpPr>
            <a:spLocks noGrp="1"/>
          </p:cNvSpPr>
          <p:nvPr>
            <p:ph type="title"/>
          </p:nvPr>
        </p:nvSpPr>
        <p:spPr>
          <a:xfrm>
            <a:off x="587375" y="476250"/>
            <a:ext cx="11017250" cy="865188"/>
          </a:xfrm>
        </p:spPr>
        <p:txBody>
          <a:bodyPr/>
          <a:lstStyle/>
          <a:p>
            <a:r>
              <a:rPr lang="en-NO" dirty="0"/>
              <a:t>Typefaces &amp; fonts</a:t>
            </a:r>
          </a:p>
        </p:txBody>
      </p:sp>
      <p:pic>
        <p:nvPicPr>
          <p:cNvPr id="14" name="Picture 13">
            <a:extLst>
              <a:ext uri="{FF2B5EF4-FFF2-40B4-BE49-F238E27FC236}">
                <a16:creationId xmlns:a16="http://schemas.microsoft.com/office/drawing/2014/main" id="{E55DB68F-CD50-E8E9-17B7-3B5D1D82F057}"/>
              </a:ext>
            </a:extLst>
          </p:cNvPr>
          <p:cNvPicPr>
            <a:picLocks noChangeAspect="1"/>
          </p:cNvPicPr>
          <p:nvPr/>
        </p:nvPicPr>
        <p:blipFill>
          <a:blip r:embed="rId2"/>
          <a:srcRect l="9" r="9"/>
          <a:stretch/>
        </p:blipFill>
        <p:spPr>
          <a:xfrm>
            <a:off x="7221857" y="990920"/>
            <a:ext cx="4381946" cy="4382768"/>
          </a:xfrm>
          <a:prstGeom prst="roundRect">
            <a:avLst>
              <a:gd name="adj" fmla="val 11103"/>
            </a:avLst>
          </a:prstGeom>
        </p:spPr>
      </p:pic>
      <p:sp>
        <p:nvSpPr>
          <p:cNvPr id="15" name="Text Placeholder 4">
            <a:extLst>
              <a:ext uri="{FF2B5EF4-FFF2-40B4-BE49-F238E27FC236}">
                <a16:creationId xmlns:a16="http://schemas.microsoft.com/office/drawing/2014/main" id="{F3125D58-95CB-F1C3-94D1-E363248E9926}"/>
              </a:ext>
            </a:extLst>
          </p:cNvPr>
          <p:cNvSpPr txBox="1">
            <a:spLocks/>
          </p:cNvSpPr>
          <p:nvPr/>
        </p:nvSpPr>
        <p:spPr>
          <a:xfrm>
            <a:off x="587375" y="1989138"/>
            <a:ext cx="5400675" cy="3887786"/>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en-NO"/>
              <a:t>We use Bookman Old Style and Franklin Gothic Demi for headings.</a:t>
            </a:r>
            <a:br>
              <a:rPr lang="en-NO"/>
            </a:br>
            <a:endParaRPr lang="en-NO"/>
          </a:p>
          <a:p>
            <a:pPr marL="0" indent="0">
              <a:buFont typeface="Arial" panose="020B0604020202020204" pitchFamily="34" charset="0"/>
              <a:buNone/>
            </a:pPr>
            <a:r>
              <a:rPr lang="en-NO"/>
              <a:t>We use Franklin Gothic Book for body text and Franklin Gothic Demi for highlighting.</a:t>
            </a:r>
          </a:p>
          <a:p>
            <a:pPr marL="0" indent="0">
              <a:buFont typeface="Arial" panose="020B0604020202020204" pitchFamily="34" charset="0"/>
              <a:buNone/>
            </a:pPr>
            <a:endParaRPr lang="en-NO"/>
          </a:p>
          <a:p>
            <a:pPr marL="0" indent="0">
              <a:buFont typeface="Arial" panose="020B0604020202020204" pitchFamily="34" charset="0"/>
              <a:buNone/>
            </a:pPr>
            <a:r>
              <a:rPr lang="en-NO"/>
              <a:t>If you copy text from other presentations or documents, make sure to “paste and match formatting” to avoid adding other fonts and formatting.</a:t>
            </a:r>
          </a:p>
          <a:p>
            <a:pPr marL="0" indent="0">
              <a:buFont typeface="Arial" panose="020B0604020202020204" pitchFamily="34" charset="0"/>
              <a:buNone/>
            </a:pPr>
            <a:endParaRPr lang="en-NO"/>
          </a:p>
          <a:p>
            <a:pPr marL="0" indent="0">
              <a:buFont typeface="Arial" panose="020B0604020202020204" pitchFamily="34" charset="0"/>
              <a:buNone/>
            </a:pPr>
            <a:r>
              <a:rPr lang="en-NO"/>
              <a:t>We never use colored text. Text is always black or white. </a:t>
            </a:r>
            <a:endParaRPr lang="en-NO" dirty="0"/>
          </a:p>
        </p:txBody>
      </p:sp>
    </p:spTree>
    <p:extLst>
      <p:ext uri="{BB962C8B-B14F-4D97-AF65-F5344CB8AC3E}">
        <p14:creationId xmlns:p14="http://schemas.microsoft.com/office/powerpoint/2010/main" val="18326354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2003FB7-8001-6610-45D4-79E7D922AB01}"/>
              </a:ext>
            </a:extLst>
          </p:cNvPr>
          <p:cNvSpPr>
            <a:spLocks noGrp="1"/>
          </p:cNvSpPr>
          <p:nvPr>
            <p:ph type="title"/>
          </p:nvPr>
        </p:nvSpPr>
        <p:spPr>
          <a:xfrm>
            <a:off x="587375" y="476250"/>
            <a:ext cx="11017250" cy="865188"/>
          </a:xfrm>
        </p:spPr>
        <p:txBody>
          <a:bodyPr/>
          <a:lstStyle/>
          <a:p>
            <a:r>
              <a:rPr lang="en-NO" b="1" dirty="0">
                <a:latin typeface="Franklin Gothic Demi" panose="020B0603020102020204" pitchFamily="34" charset="0"/>
              </a:rPr>
              <a:t>Highlighted</a:t>
            </a:r>
            <a:r>
              <a:rPr lang="en-NO" dirty="0"/>
              <a:t> words</a:t>
            </a:r>
          </a:p>
        </p:txBody>
      </p:sp>
      <p:pic>
        <p:nvPicPr>
          <p:cNvPr id="11" name="Picture 10">
            <a:extLst>
              <a:ext uri="{FF2B5EF4-FFF2-40B4-BE49-F238E27FC236}">
                <a16:creationId xmlns:a16="http://schemas.microsoft.com/office/drawing/2014/main" id="{EA5B31C6-120F-ADA3-1C10-BDC662D172B6}"/>
              </a:ext>
            </a:extLst>
          </p:cNvPr>
          <p:cNvPicPr>
            <a:picLocks noChangeAspect="1"/>
          </p:cNvPicPr>
          <p:nvPr/>
        </p:nvPicPr>
        <p:blipFill>
          <a:blip r:embed="rId2"/>
          <a:srcRect l="10" r="10"/>
          <a:stretch/>
        </p:blipFill>
        <p:spPr>
          <a:xfrm>
            <a:off x="7221857" y="990920"/>
            <a:ext cx="4381935" cy="4382768"/>
          </a:xfrm>
          <a:prstGeom prst="roundRect">
            <a:avLst>
              <a:gd name="adj" fmla="val 11103"/>
            </a:avLst>
          </a:prstGeom>
        </p:spPr>
      </p:pic>
      <p:sp>
        <p:nvSpPr>
          <p:cNvPr id="12" name="Text Placeholder 4">
            <a:extLst>
              <a:ext uri="{FF2B5EF4-FFF2-40B4-BE49-F238E27FC236}">
                <a16:creationId xmlns:a16="http://schemas.microsoft.com/office/drawing/2014/main" id="{6D3A624A-2622-E717-5D6F-6EB991F4B10D}"/>
              </a:ext>
            </a:extLst>
          </p:cNvPr>
          <p:cNvSpPr txBox="1">
            <a:spLocks/>
          </p:cNvSpPr>
          <p:nvPr/>
        </p:nvSpPr>
        <p:spPr>
          <a:xfrm>
            <a:off x="587375" y="1989138"/>
            <a:ext cx="5400675" cy="3887786"/>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en-GB"/>
              <a:t>One of the key aspects of our visual identity is the use of highlighted words in headings. This helps us emphasize key messages and catch the attention of readers.</a:t>
            </a:r>
          </a:p>
          <a:p>
            <a:pPr marL="0" indent="0">
              <a:buFont typeface="Arial" panose="020B0604020202020204" pitchFamily="34" charset="0"/>
              <a:buNone/>
            </a:pPr>
            <a:endParaRPr lang="en-GB"/>
          </a:p>
          <a:p>
            <a:pPr marL="0" indent="0">
              <a:buFont typeface="Arial" panose="020B0604020202020204" pitchFamily="34" charset="0"/>
              <a:buNone/>
            </a:pPr>
            <a:r>
              <a:rPr lang="en-GB"/>
              <a:t>You can highlight one or more words. One word is the standard, but sometimes you need to highlight more than one.</a:t>
            </a:r>
          </a:p>
          <a:p>
            <a:pPr marL="0" indent="0">
              <a:buFont typeface="Arial" panose="020B0604020202020204" pitchFamily="34" charset="0"/>
              <a:buNone/>
            </a:pPr>
            <a:endParaRPr lang="en-GB"/>
          </a:p>
          <a:p>
            <a:pPr marL="0" indent="0">
              <a:buFont typeface="Arial" panose="020B0604020202020204" pitchFamily="34" charset="0"/>
              <a:buNone/>
            </a:pPr>
            <a:r>
              <a:rPr lang="en-GB"/>
              <a:t>When highlighting words, you simply change the typeface from Bookman Old Style to Franklin Gothic Demi. We never use Bookman Old Style Bold.</a:t>
            </a:r>
          </a:p>
          <a:p>
            <a:pPr marL="0" indent="0">
              <a:buFont typeface="Arial" panose="020B0604020202020204" pitchFamily="34" charset="0"/>
              <a:buNone/>
            </a:pPr>
            <a:endParaRPr lang="en-GB" dirty="0"/>
          </a:p>
        </p:txBody>
      </p:sp>
    </p:spTree>
    <p:extLst>
      <p:ext uri="{BB962C8B-B14F-4D97-AF65-F5344CB8AC3E}">
        <p14:creationId xmlns:p14="http://schemas.microsoft.com/office/powerpoint/2010/main" val="33875059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48DF8B6-0184-31A4-F9C3-E3D80375F74A}"/>
              </a:ext>
            </a:extLst>
          </p:cNvPr>
          <p:cNvSpPr>
            <a:spLocks noGrp="1"/>
          </p:cNvSpPr>
          <p:nvPr>
            <p:ph type="title"/>
          </p:nvPr>
        </p:nvSpPr>
        <p:spPr>
          <a:xfrm>
            <a:off x="587375" y="476250"/>
            <a:ext cx="11017250" cy="865188"/>
          </a:xfrm>
        </p:spPr>
        <p:txBody>
          <a:bodyPr/>
          <a:lstStyle/>
          <a:p>
            <a:r>
              <a:rPr lang="en-NO" dirty="0"/>
              <a:t>Font sizes</a:t>
            </a:r>
          </a:p>
        </p:txBody>
      </p:sp>
      <p:pic>
        <p:nvPicPr>
          <p:cNvPr id="8" name="Picture 7">
            <a:extLst>
              <a:ext uri="{FF2B5EF4-FFF2-40B4-BE49-F238E27FC236}">
                <a16:creationId xmlns:a16="http://schemas.microsoft.com/office/drawing/2014/main" id="{BEFFC2A0-D4DE-3F33-BC6D-0CF0BB08FE9B}"/>
              </a:ext>
            </a:extLst>
          </p:cNvPr>
          <p:cNvPicPr>
            <a:picLocks noChangeAspect="1"/>
          </p:cNvPicPr>
          <p:nvPr/>
        </p:nvPicPr>
        <p:blipFill>
          <a:blip r:embed="rId2"/>
          <a:srcRect l="10" r="10"/>
          <a:stretch/>
        </p:blipFill>
        <p:spPr>
          <a:xfrm>
            <a:off x="7221857" y="990920"/>
            <a:ext cx="4381935" cy="4382768"/>
          </a:xfrm>
          <a:prstGeom prst="roundRect">
            <a:avLst>
              <a:gd name="adj" fmla="val 11103"/>
            </a:avLst>
          </a:prstGeom>
        </p:spPr>
      </p:pic>
      <p:sp>
        <p:nvSpPr>
          <p:cNvPr id="9" name="Text Placeholder 4">
            <a:extLst>
              <a:ext uri="{FF2B5EF4-FFF2-40B4-BE49-F238E27FC236}">
                <a16:creationId xmlns:a16="http://schemas.microsoft.com/office/drawing/2014/main" id="{BB8D31C4-8130-34F8-0E5F-B2245C3A0DFE}"/>
              </a:ext>
            </a:extLst>
          </p:cNvPr>
          <p:cNvSpPr txBox="1">
            <a:spLocks/>
          </p:cNvSpPr>
          <p:nvPr/>
        </p:nvSpPr>
        <p:spPr>
          <a:xfrm>
            <a:off x="587375" y="1989138"/>
            <a:ext cx="5400675" cy="3887786"/>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en-GB"/>
              <a:t>The standard font sizes for presentations are 36pt for headlines and 16pt for body text with some variations depending on the slide layout.</a:t>
            </a:r>
          </a:p>
          <a:p>
            <a:pPr marL="0" indent="0">
              <a:buFont typeface="Arial" panose="020B0604020202020204" pitchFamily="34" charset="0"/>
              <a:buNone/>
            </a:pPr>
            <a:endParaRPr lang="en-GB"/>
          </a:p>
          <a:p>
            <a:pPr marL="0" indent="0">
              <a:buFont typeface="Arial" panose="020B0604020202020204" pitchFamily="34" charset="0"/>
              <a:buNone/>
            </a:pPr>
            <a:r>
              <a:rPr lang="en-GB"/>
              <a:t>In some cases, you might need several font sizes to create headline hierarchies and smaller body text fonts to fit longer texts.</a:t>
            </a:r>
          </a:p>
          <a:p>
            <a:pPr marL="0" indent="0">
              <a:buFont typeface="Arial" panose="020B0604020202020204" pitchFamily="34" charset="0"/>
              <a:buNone/>
            </a:pPr>
            <a:endParaRPr lang="en-GB"/>
          </a:p>
          <a:p>
            <a:pPr marL="0" indent="0">
              <a:buFont typeface="Arial" panose="020B0604020202020204" pitchFamily="34" charset="0"/>
              <a:buNone/>
            </a:pPr>
            <a:r>
              <a:rPr lang="en-GB"/>
              <a:t>Suggested additional font sizes are in the table to the right.</a:t>
            </a:r>
            <a:endParaRPr lang="en-GB" dirty="0"/>
          </a:p>
        </p:txBody>
      </p:sp>
    </p:spTree>
    <p:extLst>
      <p:ext uri="{BB962C8B-B14F-4D97-AF65-F5344CB8AC3E}">
        <p14:creationId xmlns:p14="http://schemas.microsoft.com/office/powerpoint/2010/main" val="40790399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5093710-412B-3AE3-CE78-3D42A218032D}"/>
              </a:ext>
            </a:extLst>
          </p:cNvPr>
          <p:cNvSpPr>
            <a:spLocks noGrp="1"/>
          </p:cNvSpPr>
          <p:nvPr>
            <p:ph type="title"/>
          </p:nvPr>
        </p:nvSpPr>
        <p:spPr>
          <a:xfrm>
            <a:off x="587375" y="476250"/>
            <a:ext cx="11017250" cy="865188"/>
          </a:xfrm>
        </p:spPr>
        <p:txBody>
          <a:bodyPr/>
          <a:lstStyle/>
          <a:p>
            <a:r>
              <a:rPr lang="en-NO" dirty="0"/>
              <a:t>Text/image contrast</a:t>
            </a:r>
          </a:p>
        </p:txBody>
      </p:sp>
      <p:sp>
        <p:nvSpPr>
          <p:cNvPr id="11" name="Text Placeholder 4">
            <a:extLst>
              <a:ext uri="{FF2B5EF4-FFF2-40B4-BE49-F238E27FC236}">
                <a16:creationId xmlns:a16="http://schemas.microsoft.com/office/drawing/2014/main" id="{B9A23243-C5CF-E5E6-954E-DE7D09A6F97E}"/>
              </a:ext>
            </a:extLst>
          </p:cNvPr>
          <p:cNvSpPr txBox="1">
            <a:spLocks/>
          </p:cNvSpPr>
          <p:nvPr/>
        </p:nvSpPr>
        <p:spPr>
          <a:xfrm>
            <a:off x="587375" y="1989138"/>
            <a:ext cx="5132705" cy="3887786"/>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en-GB"/>
              <a:t>Always make sure that there is enough contrast when text is placed on images.</a:t>
            </a:r>
          </a:p>
          <a:p>
            <a:pPr marL="0" indent="0">
              <a:buFont typeface="Arial" panose="020B0604020202020204" pitchFamily="34" charset="0"/>
              <a:buNone/>
            </a:pPr>
            <a:endParaRPr lang="en-GB"/>
          </a:p>
          <a:p>
            <a:pPr marL="0" indent="0">
              <a:buFont typeface="Arial" panose="020B0604020202020204" pitchFamily="34" charset="0"/>
              <a:buNone/>
            </a:pPr>
            <a:r>
              <a:rPr lang="en-GB"/>
              <a:t>One way to alleviate contrast problems is to use a card as a background to the text, or to add a black overlay with </a:t>
            </a:r>
          </a:p>
          <a:p>
            <a:pPr marL="0" indent="0">
              <a:buFont typeface="Arial" panose="020B0604020202020204" pitchFamily="34" charset="0"/>
              <a:buNone/>
            </a:pPr>
            <a:r>
              <a:rPr lang="en-GB"/>
              <a:t>15 – 25 % opacity on the image.</a:t>
            </a:r>
            <a:endParaRPr lang="en-GB" dirty="0"/>
          </a:p>
        </p:txBody>
      </p:sp>
      <p:pic>
        <p:nvPicPr>
          <p:cNvPr id="12" name="Picture 11" descr="A collage of people talking&#10;&#10;Description automatically generated">
            <a:extLst>
              <a:ext uri="{FF2B5EF4-FFF2-40B4-BE49-F238E27FC236}">
                <a16:creationId xmlns:a16="http://schemas.microsoft.com/office/drawing/2014/main" id="{F0753ABA-616D-0800-3C4C-572B37827C6E}"/>
              </a:ext>
            </a:extLst>
          </p:cNvPr>
          <p:cNvPicPr>
            <a:picLocks noChangeAspect="1"/>
          </p:cNvPicPr>
          <p:nvPr/>
        </p:nvPicPr>
        <p:blipFill rotWithShape="1">
          <a:blip r:embed="rId2"/>
          <a:srcRect t="14689" b="13247"/>
          <a:stretch/>
        </p:blipFill>
        <p:spPr>
          <a:xfrm>
            <a:off x="6096000" y="1157917"/>
            <a:ext cx="5648960" cy="4070827"/>
          </a:xfrm>
          <a:prstGeom prst="rect">
            <a:avLst/>
          </a:prstGeom>
        </p:spPr>
      </p:pic>
    </p:spTree>
    <p:extLst>
      <p:ext uri="{BB962C8B-B14F-4D97-AF65-F5344CB8AC3E}">
        <p14:creationId xmlns:p14="http://schemas.microsoft.com/office/powerpoint/2010/main" val="22774551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85A818F-F3B1-4431-110F-B6678809931F}"/>
              </a:ext>
            </a:extLst>
          </p:cNvPr>
          <p:cNvSpPr>
            <a:spLocks noGrp="1"/>
          </p:cNvSpPr>
          <p:nvPr>
            <p:ph type="title"/>
          </p:nvPr>
        </p:nvSpPr>
        <p:spPr>
          <a:xfrm>
            <a:off x="587375" y="476250"/>
            <a:ext cx="11017250" cy="865188"/>
          </a:xfrm>
        </p:spPr>
        <p:txBody>
          <a:bodyPr/>
          <a:lstStyle/>
          <a:p>
            <a:r>
              <a:rPr lang="en-NO" dirty="0"/>
              <a:t>Colors</a:t>
            </a:r>
          </a:p>
        </p:txBody>
      </p:sp>
      <p:sp>
        <p:nvSpPr>
          <p:cNvPr id="5" name="Text Placeholder 4">
            <a:extLst>
              <a:ext uri="{FF2B5EF4-FFF2-40B4-BE49-F238E27FC236}">
                <a16:creationId xmlns:a16="http://schemas.microsoft.com/office/drawing/2014/main" id="{19600551-2FC3-03A8-0E64-661A3CDD776D}"/>
              </a:ext>
            </a:extLst>
          </p:cNvPr>
          <p:cNvSpPr txBox="1">
            <a:spLocks/>
          </p:cNvSpPr>
          <p:nvPr/>
        </p:nvSpPr>
        <p:spPr>
          <a:xfrm>
            <a:off x="587375" y="1989138"/>
            <a:ext cx="5081905" cy="3887786"/>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en-NO"/>
              <a:t>We use the twoday brand colors from the top row for cards, shapes, figures etc. We don’t use the other colors that are not highlighted.</a:t>
            </a:r>
          </a:p>
          <a:p>
            <a:pPr marL="0" indent="0">
              <a:buFont typeface="Arial" panose="020B0604020202020204" pitchFamily="34" charset="0"/>
              <a:buNone/>
            </a:pPr>
            <a:endParaRPr lang="en-NO"/>
          </a:p>
          <a:p>
            <a:pPr marL="0" indent="0">
              <a:buFont typeface="Arial" panose="020B0604020202020204" pitchFamily="34" charset="0"/>
              <a:buNone/>
            </a:pPr>
            <a:r>
              <a:rPr lang="da-DK"/>
              <a:t>The primary background color of content slides are always black or white.</a:t>
            </a:r>
          </a:p>
          <a:p>
            <a:pPr marL="0" indent="0">
              <a:buFont typeface="Arial" panose="020B0604020202020204" pitchFamily="34" charset="0"/>
              <a:buNone/>
            </a:pPr>
            <a:endParaRPr lang="da-DK"/>
          </a:p>
          <a:p>
            <a:pPr marL="0" indent="0">
              <a:buFont typeface="Arial" panose="020B0604020202020204" pitchFamily="34" charset="0"/>
              <a:buNone/>
            </a:pPr>
            <a:r>
              <a:rPr lang="da-DK"/>
              <a:t>On front pages and breaker slides e.g. you can use colored backgrounds to make them stand out.</a:t>
            </a:r>
          </a:p>
          <a:p>
            <a:pPr marL="0" indent="0">
              <a:buFont typeface="Arial" panose="020B0604020202020204" pitchFamily="34" charset="0"/>
              <a:buNone/>
            </a:pPr>
            <a:endParaRPr lang="da-DK"/>
          </a:p>
          <a:p>
            <a:pPr marL="0" indent="0">
              <a:buFont typeface="Arial" panose="020B0604020202020204" pitchFamily="34" charset="0"/>
              <a:buNone/>
            </a:pPr>
            <a:r>
              <a:rPr lang="da-DK"/>
              <a:t>On the next page you can find a link to download pre-made backgrounds with our brand elements.</a:t>
            </a:r>
            <a:endParaRPr lang="da-DK" dirty="0"/>
          </a:p>
        </p:txBody>
      </p:sp>
      <p:pic>
        <p:nvPicPr>
          <p:cNvPr id="6" name="Picture 5">
            <a:extLst>
              <a:ext uri="{FF2B5EF4-FFF2-40B4-BE49-F238E27FC236}">
                <a16:creationId xmlns:a16="http://schemas.microsoft.com/office/drawing/2014/main" id="{C9149DE3-2814-0654-F4C6-48A868C620E7}"/>
              </a:ext>
            </a:extLst>
          </p:cNvPr>
          <p:cNvPicPr>
            <a:picLocks noChangeAspect="1"/>
          </p:cNvPicPr>
          <p:nvPr/>
        </p:nvPicPr>
        <p:blipFill>
          <a:blip r:embed="rId2"/>
          <a:srcRect l="14" r="14"/>
          <a:stretch/>
        </p:blipFill>
        <p:spPr>
          <a:xfrm>
            <a:off x="7221857" y="990920"/>
            <a:ext cx="4381550" cy="4382768"/>
          </a:xfrm>
          <a:prstGeom prst="roundRect">
            <a:avLst>
              <a:gd name="adj" fmla="val 11103"/>
            </a:avLst>
          </a:prstGeom>
        </p:spPr>
      </p:pic>
      <p:pic>
        <p:nvPicPr>
          <p:cNvPr id="7" name="Grafik 8">
            <a:extLst>
              <a:ext uri="{FF2B5EF4-FFF2-40B4-BE49-F238E27FC236}">
                <a16:creationId xmlns:a16="http://schemas.microsoft.com/office/drawing/2014/main" id="{380CB893-2E07-14C6-F508-427BC6ADE423}"/>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9412840" y="1896748"/>
            <a:ext cx="252020" cy="348949"/>
          </a:xfrm>
          <a:prstGeom prst="rect">
            <a:avLst/>
          </a:prstGeom>
        </p:spPr>
      </p:pic>
      <p:sp>
        <p:nvSpPr>
          <p:cNvPr id="8" name="Text Placeholder 4">
            <a:extLst>
              <a:ext uri="{FF2B5EF4-FFF2-40B4-BE49-F238E27FC236}">
                <a16:creationId xmlns:a16="http://schemas.microsoft.com/office/drawing/2014/main" id="{9CB6E4A5-FB83-67BB-0DD8-8424BD947526}"/>
              </a:ext>
            </a:extLst>
          </p:cNvPr>
          <p:cNvSpPr txBox="1">
            <a:spLocks/>
          </p:cNvSpPr>
          <p:nvPr/>
        </p:nvSpPr>
        <p:spPr>
          <a:xfrm>
            <a:off x="8083040" y="5463858"/>
            <a:ext cx="2659183" cy="164782"/>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lgn="ctr">
              <a:buFont typeface="Arial" panose="020B0604020202020204" pitchFamily="34" charset="0"/>
              <a:buNone/>
            </a:pPr>
            <a:r>
              <a:rPr lang="nb-NO" sz="900" dirty="0"/>
              <a:t>The </a:t>
            </a:r>
            <a:r>
              <a:rPr lang="nb-NO" sz="900" dirty="0" err="1"/>
              <a:t>twoday</a:t>
            </a:r>
            <a:r>
              <a:rPr lang="nb-NO" sz="900" dirty="0"/>
              <a:t> brand </a:t>
            </a:r>
            <a:r>
              <a:rPr lang="nb-NO" sz="900" dirty="0" err="1"/>
              <a:t>colors</a:t>
            </a:r>
            <a:r>
              <a:rPr lang="nb-NO" sz="900" dirty="0"/>
              <a:t> in PowerPoint</a:t>
            </a:r>
            <a:endParaRPr lang="da-DK" sz="900" dirty="0"/>
          </a:p>
        </p:txBody>
      </p:sp>
    </p:spTree>
    <p:extLst>
      <p:ext uri="{BB962C8B-B14F-4D97-AF65-F5344CB8AC3E}">
        <p14:creationId xmlns:p14="http://schemas.microsoft.com/office/powerpoint/2010/main" val="35010102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2718044-49F2-083B-3A71-7CD41373CF7A}"/>
              </a:ext>
            </a:extLst>
          </p:cNvPr>
          <p:cNvSpPr>
            <a:spLocks noGrp="1"/>
          </p:cNvSpPr>
          <p:nvPr>
            <p:ph type="title"/>
          </p:nvPr>
        </p:nvSpPr>
        <p:spPr>
          <a:xfrm>
            <a:off x="587375" y="476251"/>
            <a:ext cx="11017250" cy="865188"/>
          </a:xfrm>
        </p:spPr>
        <p:txBody>
          <a:bodyPr/>
          <a:lstStyle/>
          <a:p>
            <a:r>
              <a:rPr lang="en-NO" dirty="0"/>
              <a:t>Backgrounds and images</a:t>
            </a:r>
          </a:p>
        </p:txBody>
      </p:sp>
      <p:sp>
        <p:nvSpPr>
          <p:cNvPr id="11" name="Text Placeholder 2">
            <a:extLst>
              <a:ext uri="{FF2B5EF4-FFF2-40B4-BE49-F238E27FC236}">
                <a16:creationId xmlns:a16="http://schemas.microsoft.com/office/drawing/2014/main" id="{913FA797-B843-0405-C6D1-B114EFA1D169}"/>
              </a:ext>
            </a:extLst>
          </p:cNvPr>
          <p:cNvSpPr>
            <a:spLocks noGrp="1"/>
          </p:cNvSpPr>
          <p:nvPr>
            <p:ph type="body" sz="quarter" idx="10"/>
          </p:nvPr>
        </p:nvSpPr>
        <p:spPr>
          <a:xfrm>
            <a:off x="595312" y="1493838"/>
            <a:ext cx="3521076" cy="340093"/>
          </a:xfrm>
        </p:spPr>
        <p:txBody>
          <a:bodyPr/>
          <a:lstStyle/>
          <a:p>
            <a:r>
              <a:rPr lang="da-DK" dirty="0"/>
              <a:t>Brand element </a:t>
            </a:r>
            <a:r>
              <a:rPr lang="da-DK" dirty="0" err="1"/>
              <a:t>b</a:t>
            </a:r>
            <a:r>
              <a:rPr lang="da-DK" b="1" dirty="0" err="1">
                <a:latin typeface="Franklin Gothic Demi" panose="020B0603020102020204" pitchFamily="34" charset="0"/>
              </a:rPr>
              <a:t>ackground</a:t>
            </a:r>
            <a:r>
              <a:rPr lang="da-DK" b="1" dirty="0">
                <a:latin typeface="Franklin Gothic Demi" panose="020B0603020102020204" pitchFamily="34" charset="0"/>
              </a:rPr>
              <a:t> images</a:t>
            </a:r>
          </a:p>
          <a:p>
            <a:endParaRPr lang="en-NO" dirty="0"/>
          </a:p>
        </p:txBody>
      </p:sp>
      <p:sp>
        <p:nvSpPr>
          <p:cNvPr id="12" name="Text Placeholder 3">
            <a:extLst>
              <a:ext uri="{FF2B5EF4-FFF2-40B4-BE49-F238E27FC236}">
                <a16:creationId xmlns:a16="http://schemas.microsoft.com/office/drawing/2014/main" id="{E19EA1AA-16EC-EC3E-CBFB-A6D28851AE06}"/>
              </a:ext>
            </a:extLst>
          </p:cNvPr>
          <p:cNvSpPr>
            <a:spLocks noGrp="1"/>
          </p:cNvSpPr>
          <p:nvPr>
            <p:ph type="body" sz="quarter" idx="12"/>
          </p:nvPr>
        </p:nvSpPr>
        <p:spPr>
          <a:xfrm>
            <a:off x="587375" y="1828690"/>
            <a:ext cx="3521077" cy="1623366"/>
          </a:xfrm>
        </p:spPr>
        <p:txBody>
          <a:bodyPr/>
          <a:lstStyle/>
          <a:p>
            <a:pPr marL="0" indent="0">
              <a:buNone/>
            </a:pPr>
            <a:r>
              <a:rPr lang="da-DK" dirty="0"/>
              <a:t>If </a:t>
            </a:r>
            <a:r>
              <a:rPr lang="da-DK" dirty="0" err="1"/>
              <a:t>you</a:t>
            </a:r>
            <a:r>
              <a:rPr lang="da-DK" dirty="0"/>
              <a:t> </a:t>
            </a:r>
            <a:r>
              <a:rPr lang="da-DK" dirty="0" err="1"/>
              <a:t>want</a:t>
            </a:r>
            <a:r>
              <a:rPr lang="da-DK" dirty="0"/>
              <a:t> to </a:t>
            </a:r>
            <a:r>
              <a:rPr lang="da-DK" dirty="0" err="1"/>
              <a:t>add</a:t>
            </a:r>
            <a:r>
              <a:rPr lang="da-DK" dirty="0"/>
              <a:t> </a:t>
            </a:r>
            <a:r>
              <a:rPr lang="da-DK" dirty="0" err="1"/>
              <a:t>some</a:t>
            </a:r>
            <a:r>
              <a:rPr lang="da-DK" dirty="0"/>
              <a:t> drops of </a:t>
            </a:r>
            <a:r>
              <a:rPr lang="da-DK" dirty="0" err="1"/>
              <a:t>color</a:t>
            </a:r>
            <a:r>
              <a:rPr lang="da-DK" dirty="0"/>
              <a:t> to </a:t>
            </a:r>
            <a:r>
              <a:rPr lang="da-DK" dirty="0" err="1"/>
              <a:t>your</a:t>
            </a:r>
            <a:r>
              <a:rPr lang="da-DK" dirty="0"/>
              <a:t> slides, </a:t>
            </a:r>
            <a:r>
              <a:rPr lang="da-DK" dirty="0" err="1"/>
              <a:t>you</a:t>
            </a:r>
            <a:r>
              <a:rPr lang="da-DK" dirty="0"/>
              <a:t> </a:t>
            </a:r>
            <a:r>
              <a:rPr lang="da-DK" dirty="0" err="1"/>
              <a:t>can</a:t>
            </a:r>
            <a:r>
              <a:rPr lang="da-DK" dirty="0"/>
              <a:t> </a:t>
            </a:r>
            <a:r>
              <a:rPr lang="da-DK" dirty="0" err="1"/>
              <a:t>add</a:t>
            </a:r>
            <a:r>
              <a:rPr lang="da-DK" dirty="0"/>
              <a:t> a </a:t>
            </a:r>
            <a:r>
              <a:rPr lang="da-DK" dirty="0" err="1"/>
              <a:t>background</a:t>
            </a:r>
            <a:r>
              <a:rPr lang="da-DK" dirty="0"/>
              <a:t> image with </a:t>
            </a:r>
            <a:r>
              <a:rPr lang="da-DK" dirty="0" err="1"/>
              <a:t>our</a:t>
            </a:r>
            <a:r>
              <a:rPr lang="da-DK" dirty="0"/>
              <a:t> brand elements. </a:t>
            </a:r>
          </a:p>
          <a:p>
            <a:pPr marL="0" indent="0">
              <a:buNone/>
            </a:pPr>
            <a:endParaRPr lang="da-DK" dirty="0"/>
          </a:p>
          <a:p>
            <a:pPr marL="0" indent="0">
              <a:buNone/>
            </a:pPr>
            <a:r>
              <a:rPr lang="da-DK" dirty="0" err="1"/>
              <a:t>You</a:t>
            </a:r>
            <a:r>
              <a:rPr lang="da-DK" dirty="0"/>
              <a:t> </a:t>
            </a:r>
            <a:r>
              <a:rPr lang="da-DK" dirty="0" err="1"/>
              <a:t>can</a:t>
            </a:r>
            <a:r>
              <a:rPr lang="da-DK" dirty="0"/>
              <a:t> download </a:t>
            </a:r>
            <a:r>
              <a:rPr lang="da-DK" dirty="0" err="1"/>
              <a:t>these</a:t>
            </a:r>
            <a:r>
              <a:rPr lang="da-DK" dirty="0"/>
              <a:t> </a:t>
            </a:r>
            <a:r>
              <a:rPr lang="da-DK" dirty="0" err="1"/>
              <a:t>graphic</a:t>
            </a:r>
            <a:r>
              <a:rPr lang="da-DK" dirty="0"/>
              <a:t> </a:t>
            </a:r>
            <a:r>
              <a:rPr lang="da-DK" dirty="0" err="1"/>
              <a:t>background</a:t>
            </a:r>
            <a:r>
              <a:rPr lang="da-DK" dirty="0"/>
              <a:t> images </a:t>
            </a:r>
            <a:r>
              <a:rPr lang="da-DK" dirty="0" err="1">
                <a:hlinkClick r:id="rId2"/>
              </a:rPr>
              <a:t>here</a:t>
            </a:r>
            <a:r>
              <a:rPr lang="da-DK" dirty="0"/>
              <a:t>.</a:t>
            </a:r>
          </a:p>
          <a:p>
            <a:pPr marL="0" indent="0">
              <a:buNone/>
            </a:pPr>
            <a:endParaRPr lang="en-NO" dirty="0"/>
          </a:p>
        </p:txBody>
      </p:sp>
      <p:sp>
        <p:nvSpPr>
          <p:cNvPr id="13" name="Text Placeholder 5">
            <a:extLst>
              <a:ext uri="{FF2B5EF4-FFF2-40B4-BE49-F238E27FC236}">
                <a16:creationId xmlns:a16="http://schemas.microsoft.com/office/drawing/2014/main" id="{88BDBC2B-8BC1-6483-DD8F-A6EB32238685}"/>
              </a:ext>
            </a:extLst>
          </p:cNvPr>
          <p:cNvSpPr txBox="1">
            <a:spLocks/>
          </p:cNvSpPr>
          <p:nvPr/>
        </p:nvSpPr>
        <p:spPr>
          <a:xfrm>
            <a:off x="4341689" y="1493838"/>
            <a:ext cx="3521076" cy="340093"/>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600" b="1" i="0" kern="1200">
                <a:solidFill>
                  <a:schemeClr val="tx1"/>
                </a:solidFill>
                <a:latin typeface="Franklin Gothic Demi" panose="020B06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da-DK"/>
              <a:t>twoday images</a:t>
            </a:r>
          </a:p>
          <a:p>
            <a:endParaRPr lang="en-NO" dirty="0"/>
          </a:p>
        </p:txBody>
      </p:sp>
      <p:sp>
        <p:nvSpPr>
          <p:cNvPr id="14" name="Text Placeholder 6">
            <a:extLst>
              <a:ext uri="{FF2B5EF4-FFF2-40B4-BE49-F238E27FC236}">
                <a16:creationId xmlns:a16="http://schemas.microsoft.com/office/drawing/2014/main" id="{63D4E6F7-D886-A81D-F813-720A0D2B6C99}"/>
              </a:ext>
            </a:extLst>
          </p:cNvPr>
          <p:cNvSpPr txBox="1">
            <a:spLocks/>
          </p:cNvSpPr>
          <p:nvPr/>
        </p:nvSpPr>
        <p:spPr>
          <a:xfrm>
            <a:off x="4333752" y="1828689"/>
            <a:ext cx="3521077" cy="3532667"/>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da-DK"/>
              <a:t>You can add images from twodays image bank to your presentations. You can find the image bank </a:t>
            </a:r>
            <a:r>
              <a:rPr lang="da-DK">
                <a:hlinkClick r:id="rId3"/>
              </a:rPr>
              <a:t>here</a:t>
            </a:r>
            <a:r>
              <a:rPr lang="da-DK"/>
              <a:t>. </a:t>
            </a:r>
            <a:endParaRPr lang="en-NO" dirty="0"/>
          </a:p>
        </p:txBody>
      </p:sp>
      <p:sp>
        <p:nvSpPr>
          <p:cNvPr id="15" name="Text Placeholder 7">
            <a:extLst>
              <a:ext uri="{FF2B5EF4-FFF2-40B4-BE49-F238E27FC236}">
                <a16:creationId xmlns:a16="http://schemas.microsoft.com/office/drawing/2014/main" id="{15E5A902-AFA0-12CC-413A-2D7CCEF1E026}"/>
              </a:ext>
            </a:extLst>
          </p:cNvPr>
          <p:cNvSpPr txBox="1">
            <a:spLocks/>
          </p:cNvSpPr>
          <p:nvPr/>
        </p:nvSpPr>
        <p:spPr>
          <a:xfrm>
            <a:off x="8088066" y="1493838"/>
            <a:ext cx="3521076" cy="340093"/>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600" b="1" i="0" kern="1200">
                <a:solidFill>
                  <a:schemeClr val="tx1"/>
                </a:solidFill>
                <a:latin typeface="Franklin Gothic Demi" panose="020B06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da-DK"/>
              <a:t>How to change background image</a:t>
            </a:r>
          </a:p>
          <a:p>
            <a:endParaRPr lang="en-NO" dirty="0"/>
          </a:p>
        </p:txBody>
      </p:sp>
      <p:sp>
        <p:nvSpPr>
          <p:cNvPr id="16" name="Text Placeholder 8">
            <a:extLst>
              <a:ext uri="{FF2B5EF4-FFF2-40B4-BE49-F238E27FC236}">
                <a16:creationId xmlns:a16="http://schemas.microsoft.com/office/drawing/2014/main" id="{F1B3929F-C4E1-9B69-1911-79EABEF01F64}"/>
              </a:ext>
            </a:extLst>
          </p:cNvPr>
          <p:cNvSpPr txBox="1">
            <a:spLocks/>
          </p:cNvSpPr>
          <p:nvPr/>
        </p:nvSpPr>
        <p:spPr>
          <a:xfrm>
            <a:off x="8080129" y="1828689"/>
            <a:ext cx="3521077" cy="3532667"/>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da-DK"/>
              <a:t>Right click on the slide and choose format background with a picture fill.</a:t>
            </a:r>
          </a:p>
          <a:p>
            <a:pPr marL="0" indent="0">
              <a:buFont typeface="Arial" panose="020B0604020202020204" pitchFamily="34" charset="0"/>
              <a:buNone/>
            </a:pPr>
            <a:r>
              <a:rPr lang="da-DK"/>
              <a:t>Click the ”insert” button under picture source and choose your image.</a:t>
            </a:r>
          </a:p>
          <a:p>
            <a:pPr marL="0" indent="0">
              <a:buFont typeface="Arial" panose="020B0604020202020204" pitchFamily="34" charset="0"/>
              <a:buNone/>
            </a:pPr>
            <a:endParaRPr lang="en-NO" dirty="0"/>
          </a:p>
        </p:txBody>
      </p:sp>
      <p:pic>
        <p:nvPicPr>
          <p:cNvPr id="17" name="Picture 16">
            <a:extLst>
              <a:ext uri="{FF2B5EF4-FFF2-40B4-BE49-F238E27FC236}">
                <a16:creationId xmlns:a16="http://schemas.microsoft.com/office/drawing/2014/main" id="{220B47D8-DAA5-6E89-8AEB-36F05C118DCF}"/>
              </a:ext>
            </a:extLst>
          </p:cNvPr>
          <p:cNvPicPr>
            <a:picLocks noChangeAspect="1"/>
          </p:cNvPicPr>
          <p:nvPr/>
        </p:nvPicPr>
        <p:blipFill>
          <a:blip r:embed="rId4"/>
          <a:srcRect l="8" r="8"/>
          <a:stretch/>
        </p:blipFill>
        <p:spPr>
          <a:xfrm>
            <a:off x="622148" y="3566444"/>
            <a:ext cx="1648070" cy="927184"/>
          </a:xfrm>
          <a:prstGeom prst="rect">
            <a:avLst/>
          </a:prstGeom>
          <a:ln w="6350">
            <a:solidFill>
              <a:schemeClr val="bg2"/>
            </a:solidFill>
          </a:ln>
        </p:spPr>
      </p:pic>
      <p:pic>
        <p:nvPicPr>
          <p:cNvPr id="18" name="Picture 17">
            <a:extLst>
              <a:ext uri="{FF2B5EF4-FFF2-40B4-BE49-F238E27FC236}">
                <a16:creationId xmlns:a16="http://schemas.microsoft.com/office/drawing/2014/main" id="{D02E5267-8FD5-3827-13B2-38A79BCB0432}"/>
              </a:ext>
            </a:extLst>
          </p:cNvPr>
          <p:cNvPicPr>
            <a:picLocks noChangeAspect="1"/>
          </p:cNvPicPr>
          <p:nvPr/>
        </p:nvPicPr>
        <p:blipFill>
          <a:blip r:embed="rId5"/>
          <a:srcRect l="12" r="12"/>
          <a:stretch/>
        </p:blipFill>
        <p:spPr>
          <a:xfrm>
            <a:off x="2486375" y="3566444"/>
            <a:ext cx="1647945" cy="927184"/>
          </a:xfrm>
          <a:prstGeom prst="rect">
            <a:avLst/>
          </a:prstGeom>
        </p:spPr>
      </p:pic>
      <p:pic>
        <p:nvPicPr>
          <p:cNvPr id="19" name="Picture 18" descr="A group of people standing around a table&#10;&#10;Description automatically generated">
            <a:extLst>
              <a:ext uri="{FF2B5EF4-FFF2-40B4-BE49-F238E27FC236}">
                <a16:creationId xmlns:a16="http://schemas.microsoft.com/office/drawing/2014/main" id="{51FE3267-C928-040B-BDD2-979D1D72A46D}"/>
              </a:ext>
            </a:extLst>
          </p:cNvPr>
          <p:cNvPicPr>
            <a:picLocks noChangeAspect="1"/>
          </p:cNvPicPr>
          <p:nvPr/>
        </p:nvPicPr>
        <p:blipFill>
          <a:blip r:embed="rId6"/>
          <a:stretch>
            <a:fillRect/>
          </a:stretch>
        </p:blipFill>
        <p:spPr>
          <a:xfrm>
            <a:off x="4339723" y="2913431"/>
            <a:ext cx="1648327" cy="927184"/>
          </a:xfrm>
          <a:prstGeom prst="rect">
            <a:avLst/>
          </a:prstGeom>
        </p:spPr>
      </p:pic>
      <p:pic>
        <p:nvPicPr>
          <p:cNvPr id="20" name="Picture 19">
            <a:extLst>
              <a:ext uri="{FF2B5EF4-FFF2-40B4-BE49-F238E27FC236}">
                <a16:creationId xmlns:a16="http://schemas.microsoft.com/office/drawing/2014/main" id="{4A54752A-3FEC-3E21-83B1-DB506513537F}"/>
              </a:ext>
            </a:extLst>
          </p:cNvPr>
          <p:cNvPicPr>
            <a:picLocks noChangeAspect="1"/>
          </p:cNvPicPr>
          <p:nvPr/>
        </p:nvPicPr>
        <p:blipFill>
          <a:blip r:embed="rId7"/>
          <a:srcRect l="8" r="8"/>
          <a:stretch/>
        </p:blipFill>
        <p:spPr>
          <a:xfrm>
            <a:off x="6203950" y="2913431"/>
            <a:ext cx="1648070" cy="927184"/>
          </a:xfrm>
          <a:prstGeom prst="rect">
            <a:avLst/>
          </a:prstGeom>
        </p:spPr>
      </p:pic>
      <p:pic>
        <p:nvPicPr>
          <p:cNvPr id="21" name="Billede 23">
            <a:extLst>
              <a:ext uri="{FF2B5EF4-FFF2-40B4-BE49-F238E27FC236}">
                <a16:creationId xmlns:a16="http://schemas.microsoft.com/office/drawing/2014/main" id="{7FF09467-1E34-C28E-8A5B-AF028197A15A}"/>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8075612" y="3192796"/>
            <a:ext cx="3240000" cy="2020853"/>
          </a:xfrm>
          <a:prstGeom prst="rect">
            <a:avLst/>
          </a:prstGeom>
        </p:spPr>
      </p:pic>
      <p:pic>
        <p:nvPicPr>
          <p:cNvPr id="22" name="Grafik 24">
            <a:extLst>
              <a:ext uri="{FF2B5EF4-FFF2-40B4-BE49-F238E27FC236}">
                <a16:creationId xmlns:a16="http://schemas.microsoft.com/office/drawing/2014/main" id="{BB814F77-4F6A-5411-7B77-1423AD14757A}"/>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10469508" y="3645653"/>
            <a:ext cx="171475" cy="237426"/>
          </a:xfrm>
          <a:prstGeom prst="rect">
            <a:avLst/>
          </a:prstGeom>
        </p:spPr>
      </p:pic>
      <p:pic>
        <p:nvPicPr>
          <p:cNvPr id="23" name="Grafik 25">
            <a:extLst>
              <a:ext uri="{FF2B5EF4-FFF2-40B4-BE49-F238E27FC236}">
                <a16:creationId xmlns:a16="http://schemas.microsoft.com/office/drawing/2014/main" id="{D5B2C47F-78C0-1273-110F-FE348043D5BD}"/>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10625008" y="3966189"/>
            <a:ext cx="171475" cy="237426"/>
          </a:xfrm>
          <a:prstGeom prst="rect">
            <a:avLst/>
          </a:prstGeom>
        </p:spPr>
      </p:pic>
      <p:pic>
        <p:nvPicPr>
          <p:cNvPr id="24" name="Picture 23">
            <a:extLst>
              <a:ext uri="{FF2B5EF4-FFF2-40B4-BE49-F238E27FC236}">
                <a16:creationId xmlns:a16="http://schemas.microsoft.com/office/drawing/2014/main" id="{8DD0B1CB-DBBC-2633-3E7F-94F7F29B51D9}"/>
              </a:ext>
            </a:extLst>
          </p:cNvPr>
          <p:cNvPicPr>
            <a:picLocks noChangeAspect="1"/>
          </p:cNvPicPr>
          <p:nvPr/>
        </p:nvPicPr>
        <p:blipFill>
          <a:blip r:embed="rId11"/>
          <a:srcRect l="9" r="9"/>
          <a:stretch/>
        </p:blipFill>
        <p:spPr>
          <a:xfrm>
            <a:off x="622148" y="4775885"/>
            <a:ext cx="1648031" cy="927184"/>
          </a:xfrm>
          <a:prstGeom prst="rect">
            <a:avLst/>
          </a:prstGeom>
          <a:ln w="6350">
            <a:noFill/>
          </a:ln>
        </p:spPr>
      </p:pic>
      <p:pic>
        <p:nvPicPr>
          <p:cNvPr id="25" name="Picture 24">
            <a:extLst>
              <a:ext uri="{FF2B5EF4-FFF2-40B4-BE49-F238E27FC236}">
                <a16:creationId xmlns:a16="http://schemas.microsoft.com/office/drawing/2014/main" id="{8AD0553D-1438-89B6-82CD-22A7DF7C0986}"/>
              </a:ext>
            </a:extLst>
          </p:cNvPr>
          <p:cNvPicPr>
            <a:picLocks noChangeAspect="1"/>
          </p:cNvPicPr>
          <p:nvPr/>
        </p:nvPicPr>
        <p:blipFill>
          <a:blip r:embed="rId12"/>
          <a:srcRect l="11" r="11"/>
          <a:stretch/>
        </p:blipFill>
        <p:spPr>
          <a:xfrm>
            <a:off x="2486375" y="4775885"/>
            <a:ext cx="1647980" cy="927184"/>
          </a:xfrm>
          <a:prstGeom prst="rect">
            <a:avLst/>
          </a:prstGeom>
        </p:spPr>
      </p:pic>
      <p:sp>
        <p:nvSpPr>
          <p:cNvPr id="26" name="Text Placeholder 9">
            <a:extLst>
              <a:ext uri="{FF2B5EF4-FFF2-40B4-BE49-F238E27FC236}">
                <a16:creationId xmlns:a16="http://schemas.microsoft.com/office/drawing/2014/main" id="{18DB0F6A-DB67-E47C-8038-3B999352FF01}"/>
              </a:ext>
            </a:extLst>
          </p:cNvPr>
          <p:cNvSpPr txBox="1">
            <a:spLocks/>
          </p:cNvSpPr>
          <p:nvPr/>
        </p:nvSpPr>
        <p:spPr>
          <a:xfrm>
            <a:off x="619124" y="4543771"/>
            <a:ext cx="2524126" cy="181971"/>
          </a:xfrm>
          <a:prstGeom prst="rect">
            <a:avLst/>
          </a:prstGeom>
        </p:spPr>
        <p:txBody>
          <a:bodyPr vert="horz" lIns="0" tIns="0" rIns="0" bIns="0" rtlCol="0" anchor="t">
            <a:noAutofit/>
          </a:bodyPr>
          <a:lstStyle>
            <a:lvl1pPr marL="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2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NO" sz="900" dirty="0"/>
              <a:t>White and black backgrounds for content slides</a:t>
            </a:r>
          </a:p>
        </p:txBody>
      </p:sp>
      <p:sp>
        <p:nvSpPr>
          <p:cNvPr id="27" name="Text Placeholder 9">
            <a:extLst>
              <a:ext uri="{FF2B5EF4-FFF2-40B4-BE49-F238E27FC236}">
                <a16:creationId xmlns:a16="http://schemas.microsoft.com/office/drawing/2014/main" id="{D3996AE7-70D3-618F-9F07-971B2F8C65CE}"/>
              </a:ext>
            </a:extLst>
          </p:cNvPr>
          <p:cNvSpPr txBox="1">
            <a:spLocks/>
          </p:cNvSpPr>
          <p:nvPr/>
        </p:nvSpPr>
        <p:spPr>
          <a:xfrm>
            <a:off x="619124" y="5754335"/>
            <a:ext cx="2371726" cy="181971"/>
          </a:xfrm>
          <a:prstGeom prst="rect">
            <a:avLst/>
          </a:prstGeom>
        </p:spPr>
        <p:txBody>
          <a:bodyPr vert="horz" lIns="0" tIns="0" rIns="0" bIns="0" rtlCol="0" anchor="t">
            <a:noAutofit/>
          </a:bodyPr>
          <a:lstStyle>
            <a:lvl1pPr marL="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2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NO" sz="900" dirty="0"/>
              <a:t>Colored backgrounds front pages, breakers etc. </a:t>
            </a:r>
          </a:p>
        </p:txBody>
      </p:sp>
      <p:pic>
        <p:nvPicPr>
          <p:cNvPr id="28" name="Picture 27">
            <a:extLst>
              <a:ext uri="{FF2B5EF4-FFF2-40B4-BE49-F238E27FC236}">
                <a16:creationId xmlns:a16="http://schemas.microsoft.com/office/drawing/2014/main" id="{C819D24E-46FE-23F6-4DE7-0CCE1F751978}"/>
              </a:ext>
            </a:extLst>
          </p:cNvPr>
          <p:cNvPicPr>
            <a:picLocks noChangeAspect="1"/>
          </p:cNvPicPr>
          <p:nvPr/>
        </p:nvPicPr>
        <p:blipFill>
          <a:blip r:embed="rId13"/>
          <a:srcRect l="8" r="8"/>
          <a:stretch/>
        </p:blipFill>
        <p:spPr>
          <a:xfrm>
            <a:off x="4339723" y="4067452"/>
            <a:ext cx="1648070" cy="927184"/>
          </a:xfrm>
          <a:prstGeom prst="rect">
            <a:avLst/>
          </a:prstGeom>
        </p:spPr>
      </p:pic>
      <p:pic>
        <p:nvPicPr>
          <p:cNvPr id="29" name="Picture 28">
            <a:extLst>
              <a:ext uri="{FF2B5EF4-FFF2-40B4-BE49-F238E27FC236}">
                <a16:creationId xmlns:a16="http://schemas.microsoft.com/office/drawing/2014/main" id="{4817577B-FC03-498C-0C15-E751F8AF30E0}"/>
              </a:ext>
            </a:extLst>
          </p:cNvPr>
          <p:cNvPicPr>
            <a:picLocks noChangeAspect="1"/>
          </p:cNvPicPr>
          <p:nvPr/>
        </p:nvPicPr>
        <p:blipFill>
          <a:blip r:embed="rId14"/>
          <a:srcRect l="12" r="12"/>
          <a:stretch/>
        </p:blipFill>
        <p:spPr>
          <a:xfrm>
            <a:off x="6203950" y="4067452"/>
            <a:ext cx="1647945" cy="927184"/>
          </a:xfrm>
          <a:prstGeom prst="rect">
            <a:avLst/>
          </a:prstGeom>
        </p:spPr>
      </p:pic>
    </p:spTree>
    <p:extLst>
      <p:ext uri="{BB962C8B-B14F-4D97-AF65-F5344CB8AC3E}">
        <p14:creationId xmlns:p14="http://schemas.microsoft.com/office/powerpoint/2010/main" val="2183581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7FFB40D-A410-E093-9816-104B79E91C88}"/>
              </a:ext>
            </a:extLst>
          </p:cNvPr>
          <p:cNvSpPr>
            <a:spLocks noGrp="1"/>
          </p:cNvSpPr>
          <p:nvPr>
            <p:ph type="title"/>
          </p:nvPr>
        </p:nvSpPr>
        <p:spPr>
          <a:xfrm>
            <a:off x="587375" y="476251"/>
            <a:ext cx="11017250" cy="865188"/>
          </a:xfrm>
        </p:spPr>
        <p:txBody>
          <a:bodyPr/>
          <a:lstStyle/>
          <a:p>
            <a:r>
              <a:rPr lang="en-NO" dirty="0"/>
              <a:t>Icons</a:t>
            </a:r>
          </a:p>
        </p:txBody>
      </p:sp>
      <p:sp>
        <p:nvSpPr>
          <p:cNvPr id="10" name="Text Placeholder 3">
            <a:extLst>
              <a:ext uri="{FF2B5EF4-FFF2-40B4-BE49-F238E27FC236}">
                <a16:creationId xmlns:a16="http://schemas.microsoft.com/office/drawing/2014/main" id="{2767E262-7D65-E186-09BD-82827FB7C413}"/>
              </a:ext>
            </a:extLst>
          </p:cNvPr>
          <p:cNvSpPr txBox="1">
            <a:spLocks/>
          </p:cNvSpPr>
          <p:nvPr/>
        </p:nvSpPr>
        <p:spPr>
          <a:xfrm>
            <a:off x="587375" y="2000690"/>
            <a:ext cx="5400675" cy="1108269"/>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en-NO"/>
              <a:t>We preferrably use the official twoday brand </a:t>
            </a:r>
            <a:r>
              <a:rPr lang="en-GB"/>
              <a:t>i</a:t>
            </a:r>
            <a:r>
              <a:rPr lang="en-NO"/>
              <a:t>cons: The Streamline Core Line icons set. You can find and download these icons </a:t>
            </a:r>
            <a:r>
              <a:rPr lang="en-NO">
                <a:hlinkClick r:id="rId2"/>
              </a:rPr>
              <a:t>here</a:t>
            </a:r>
            <a:r>
              <a:rPr lang="en-NO"/>
              <a:t>.</a:t>
            </a:r>
            <a:endParaRPr lang="en-GB" dirty="0"/>
          </a:p>
        </p:txBody>
      </p:sp>
      <p:sp>
        <p:nvSpPr>
          <p:cNvPr id="11" name="Text Placeholder 3">
            <a:extLst>
              <a:ext uri="{FF2B5EF4-FFF2-40B4-BE49-F238E27FC236}">
                <a16:creationId xmlns:a16="http://schemas.microsoft.com/office/drawing/2014/main" id="{09E4E793-8A59-81E1-E03B-29C068A3E47D}"/>
              </a:ext>
            </a:extLst>
          </p:cNvPr>
          <p:cNvSpPr txBox="1">
            <a:spLocks/>
          </p:cNvSpPr>
          <p:nvPr/>
        </p:nvSpPr>
        <p:spPr>
          <a:xfrm>
            <a:off x="626963" y="4025485"/>
            <a:ext cx="5361087" cy="408609"/>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en-NO" dirty="0"/>
              <a:t>Novice users can use PowerPoints built-in icons.</a:t>
            </a:r>
          </a:p>
        </p:txBody>
      </p:sp>
      <p:pic>
        <p:nvPicPr>
          <p:cNvPr id="12" name="Graphic 11" descr="Artificial Intelligence with solid fill">
            <a:extLst>
              <a:ext uri="{FF2B5EF4-FFF2-40B4-BE49-F238E27FC236}">
                <a16:creationId xmlns:a16="http://schemas.microsoft.com/office/drawing/2014/main" id="{C05A7F86-5D3E-40C8-5E41-531279EC27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65220" y="4433419"/>
            <a:ext cx="572409" cy="572409"/>
          </a:xfrm>
          <a:prstGeom prst="rect">
            <a:avLst/>
          </a:prstGeom>
        </p:spPr>
      </p:pic>
      <p:pic>
        <p:nvPicPr>
          <p:cNvPr id="13" name="Graphic 12" descr="Rocket with solid fill">
            <a:extLst>
              <a:ext uri="{FF2B5EF4-FFF2-40B4-BE49-F238E27FC236}">
                <a16:creationId xmlns:a16="http://schemas.microsoft.com/office/drawing/2014/main" id="{7CC2ADD3-354E-5FA3-8C0B-5E289B20870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87221" y="4433419"/>
            <a:ext cx="572409" cy="572409"/>
          </a:xfrm>
          <a:prstGeom prst="rect">
            <a:avLst/>
          </a:prstGeom>
        </p:spPr>
      </p:pic>
      <p:pic>
        <p:nvPicPr>
          <p:cNvPr id="14" name="Graphic 13" descr="Bar chart with solid fill">
            <a:extLst>
              <a:ext uri="{FF2B5EF4-FFF2-40B4-BE49-F238E27FC236}">
                <a16:creationId xmlns:a16="http://schemas.microsoft.com/office/drawing/2014/main" id="{F945F398-ABE2-07FB-D38B-BE57EFB14AE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6163" y="4433419"/>
            <a:ext cx="572409" cy="572409"/>
          </a:xfrm>
          <a:prstGeom prst="rect">
            <a:avLst/>
          </a:prstGeom>
        </p:spPr>
      </p:pic>
      <p:pic>
        <p:nvPicPr>
          <p:cNvPr id="15" name="Graphic 14" descr="Home with solid fill">
            <a:extLst>
              <a:ext uri="{FF2B5EF4-FFF2-40B4-BE49-F238E27FC236}">
                <a16:creationId xmlns:a16="http://schemas.microsoft.com/office/drawing/2014/main" id="{DEA93389-9440-AB33-01BA-8B4C0BD5DEE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07244" y="4433419"/>
            <a:ext cx="572409" cy="572409"/>
          </a:xfrm>
          <a:prstGeom prst="rect">
            <a:avLst/>
          </a:prstGeom>
        </p:spPr>
      </p:pic>
      <p:pic>
        <p:nvPicPr>
          <p:cNvPr id="16" name="Graphic 15" descr="Laptop with solid fill">
            <a:extLst>
              <a:ext uri="{FF2B5EF4-FFF2-40B4-BE49-F238E27FC236}">
                <a16:creationId xmlns:a16="http://schemas.microsoft.com/office/drawing/2014/main" id="{E7FE311E-7F99-EC1E-1640-8F87B6DA1E0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36232" y="4433419"/>
            <a:ext cx="572409" cy="572409"/>
          </a:xfrm>
          <a:prstGeom prst="rect">
            <a:avLst/>
          </a:prstGeom>
        </p:spPr>
      </p:pic>
      <p:pic>
        <p:nvPicPr>
          <p:cNvPr id="17" name="Grafik 7">
            <a:extLst>
              <a:ext uri="{FF2B5EF4-FFF2-40B4-BE49-F238E27FC236}">
                <a16:creationId xmlns:a16="http://schemas.microsoft.com/office/drawing/2014/main" id="{0D6A0408-047B-F86F-CCAB-01E8BFEBF636}"/>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604253" y="2993683"/>
            <a:ext cx="436583" cy="436583"/>
          </a:xfrm>
          <a:prstGeom prst="rect">
            <a:avLst/>
          </a:prstGeom>
        </p:spPr>
      </p:pic>
      <p:pic>
        <p:nvPicPr>
          <p:cNvPr id="18" name="Grafik 55">
            <a:extLst>
              <a:ext uri="{FF2B5EF4-FFF2-40B4-BE49-F238E27FC236}">
                <a16:creationId xmlns:a16="http://schemas.microsoft.com/office/drawing/2014/main" id="{4762F5B6-F5CF-AA9D-DA83-AA81C987C91F}"/>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p:blipFill>
        <p:spPr>
          <a:xfrm>
            <a:off x="2044189" y="2993683"/>
            <a:ext cx="436583" cy="436583"/>
          </a:xfrm>
          <a:prstGeom prst="rect">
            <a:avLst/>
          </a:prstGeom>
        </p:spPr>
      </p:pic>
      <p:pic>
        <p:nvPicPr>
          <p:cNvPr id="19" name="Grafik 58">
            <a:extLst>
              <a:ext uri="{FF2B5EF4-FFF2-40B4-BE49-F238E27FC236}">
                <a16:creationId xmlns:a16="http://schemas.microsoft.com/office/drawing/2014/main" id="{8CACE5EA-5CA6-3A54-0163-5B80E8190B8A}"/>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rcRect/>
          <a:stretch/>
        </p:blipFill>
        <p:spPr>
          <a:xfrm>
            <a:off x="2764157" y="2993683"/>
            <a:ext cx="436583" cy="436583"/>
          </a:xfrm>
          <a:prstGeom prst="rect">
            <a:avLst/>
          </a:prstGeom>
        </p:spPr>
      </p:pic>
      <p:pic>
        <p:nvPicPr>
          <p:cNvPr id="20" name="Grafik 50">
            <a:extLst>
              <a:ext uri="{FF2B5EF4-FFF2-40B4-BE49-F238E27FC236}">
                <a16:creationId xmlns:a16="http://schemas.microsoft.com/office/drawing/2014/main" id="{B432E7D6-0EDA-B5CB-14EA-42661877555C}"/>
              </a:ext>
            </a:extLst>
          </p:cNvPr>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rcRect/>
          <a:stretch/>
        </p:blipFill>
        <p:spPr>
          <a:xfrm>
            <a:off x="1324221" y="2982230"/>
            <a:ext cx="436583" cy="436583"/>
          </a:xfrm>
          <a:prstGeom prst="rect">
            <a:avLst/>
          </a:prstGeom>
        </p:spPr>
      </p:pic>
      <p:pic>
        <p:nvPicPr>
          <p:cNvPr id="21" name="Grafik 51">
            <a:extLst>
              <a:ext uri="{FF2B5EF4-FFF2-40B4-BE49-F238E27FC236}">
                <a16:creationId xmlns:a16="http://schemas.microsoft.com/office/drawing/2014/main" id="{0675155A-C1EC-F183-4721-09F2FC80F7AF}"/>
              </a:ext>
            </a:extLst>
          </p:cNvPr>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rcRect/>
          <a:stretch/>
        </p:blipFill>
        <p:spPr>
          <a:xfrm>
            <a:off x="3484125" y="2982230"/>
            <a:ext cx="436583" cy="436583"/>
          </a:xfrm>
          <a:prstGeom prst="rect">
            <a:avLst/>
          </a:prstGeom>
        </p:spPr>
      </p:pic>
      <p:pic>
        <p:nvPicPr>
          <p:cNvPr id="22" name="Picture 21">
            <a:extLst>
              <a:ext uri="{FF2B5EF4-FFF2-40B4-BE49-F238E27FC236}">
                <a16:creationId xmlns:a16="http://schemas.microsoft.com/office/drawing/2014/main" id="{FD9A0B9A-9254-7450-F8CB-75729C1718DA}"/>
              </a:ext>
            </a:extLst>
          </p:cNvPr>
          <p:cNvPicPr>
            <a:picLocks noChangeAspect="1"/>
          </p:cNvPicPr>
          <p:nvPr/>
        </p:nvPicPr>
        <p:blipFill>
          <a:blip r:embed="rId23"/>
          <a:srcRect l="16" r="16"/>
          <a:stretch/>
        </p:blipFill>
        <p:spPr>
          <a:xfrm>
            <a:off x="7221857" y="990920"/>
            <a:ext cx="4381352" cy="4382768"/>
          </a:xfrm>
          <a:prstGeom prst="roundRect">
            <a:avLst>
              <a:gd name="adj" fmla="val 11103"/>
            </a:avLst>
          </a:prstGeom>
        </p:spPr>
      </p:pic>
      <p:sp>
        <p:nvSpPr>
          <p:cNvPr id="23" name="Rounded Rectangle 22">
            <a:extLst>
              <a:ext uri="{FF2B5EF4-FFF2-40B4-BE49-F238E27FC236}">
                <a16:creationId xmlns:a16="http://schemas.microsoft.com/office/drawing/2014/main" id="{12C0C506-171F-6F34-BA1D-BECD18E83C33}"/>
              </a:ext>
            </a:extLst>
          </p:cNvPr>
          <p:cNvSpPr/>
          <p:nvPr/>
        </p:nvSpPr>
        <p:spPr>
          <a:xfrm>
            <a:off x="10053488" y="2130406"/>
            <a:ext cx="1457792" cy="2385909"/>
          </a:xfrm>
          <a:prstGeom prst="roundRect">
            <a:avLst>
              <a:gd name="adj" fmla="val 7389"/>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sp>
        <p:nvSpPr>
          <p:cNvPr id="24" name="Ellipse 7">
            <a:extLst>
              <a:ext uri="{FF2B5EF4-FFF2-40B4-BE49-F238E27FC236}">
                <a16:creationId xmlns:a16="http://schemas.microsoft.com/office/drawing/2014/main" id="{4FC1C20E-5366-7EAD-B07D-7377D71414BD}"/>
              </a:ext>
            </a:extLst>
          </p:cNvPr>
          <p:cNvSpPr/>
          <p:nvPr/>
        </p:nvSpPr>
        <p:spPr>
          <a:xfrm rot="16200000">
            <a:off x="7402616" y="1171064"/>
            <a:ext cx="390772" cy="384275"/>
          </a:xfrm>
          <a:prstGeom prst="ellipse">
            <a:avLst/>
          </a:prstGeom>
          <a:no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pic>
        <p:nvPicPr>
          <p:cNvPr id="25" name="Grafik 8">
            <a:extLst>
              <a:ext uri="{FF2B5EF4-FFF2-40B4-BE49-F238E27FC236}">
                <a16:creationId xmlns:a16="http://schemas.microsoft.com/office/drawing/2014/main" id="{FCE21B34-ECFE-5CC0-BDC3-48FFC9AB71D7}"/>
              </a:ext>
            </a:extLst>
          </p:cNvPr>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a:stretch/>
        </p:blipFill>
        <p:spPr>
          <a:xfrm>
            <a:off x="7465870" y="810962"/>
            <a:ext cx="253139" cy="350499"/>
          </a:xfrm>
          <a:prstGeom prst="rect">
            <a:avLst/>
          </a:prstGeom>
        </p:spPr>
      </p:pic>
      <p:pic>
        <p:nvPicPr>
          <p:cNvPr id="26" name="Grafik 8">
            <a:extLst>
              <a:ext uri="{FF2B5EF4-FFF2-40B4-BE49-F238E27FC236}">
                <a16:creationId xmlns:a16="http://schemas.microsoft.com/office/drawing/2014/main" id="{C4617E3A-5728-759C-024B-95141F6137CC}"/>
              </a:ext>
            </a:extLst>
          </p:cNvPr>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a:stretch/>
        </p:blipFill>
        <p:spPr>
          <a:xfrm>
            <a:off x="10931067" y="1769747"/>
            <a:ext cx="253139" cy="350499"/>
          </a:xfrm>
          <a:prstGeom prst="rect">
            <a:avLst/>
          </a:prstGeom>
        </p:spPr>
      </p:pic>
      <p:sp>
        <p:nvSpPr>
          <p:cNvPr id="27" name="Text Placeholder 4">
            <a:extLst>
              <a:ext uri="{FF2B5EF4-FFF2-40B4-BE49-F238E27FC236}">
                <a16:creationId xmlns:a16="http://schemas.microsoft.com/office/drawing/2014/main" id="{7A7C6179-3ADD-A2E3-A425-4A7D694C073E}"/>
              </a:ext>
            </a:extLst>
          </p:cNvPr>
          <p:cNvSpPr txBox="1">
            <a:spLocks/>
          </p:cNvSpPr>
          <p:nvPr/>
        </p:nvSpPr>
        <p:spPr>
          <a:xfrm>
            <a:off x="8083040" y="5463858"/>
            <a:ext cx="2659183" cy="164782"/>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lgn="ctr">
              <a:buFont typeface="Arial" panose="020B0604020202020204" pitchFamily="34" charset="0"/>
              <a:buNone/>
            </a:pPr>
            <a:r>
              <a:rPr lang="nb-NO" sz="900" dirty="0"/>
              <a:t>PowerPoint </a:t>
            </a:r>
            <a:r>
              <a:rPr lang="nb-NO" sz="900" dirty="0" err="1"/>
              <a:t>icons</a:t>
            </a:r>
            <a:endParaRPr lang="da-DK" sz="900" dirty="0"/>
          </a:p>
        </p:txBody>
      </p:sp>
    </p:spTree>
    <p:extLst>
      <p:ext uri="{BB962C8B-B14F-4D97-AF65-F5344CB8AC3E}">
        <p14:creationId xmlns:p14="http://schemas.microsoft.com/office/powerpoint/2010/main" val="955551251"/>
      </p:ext>
    </p:extLst>
  </p:cSld>
  <p:clrMapOvr>
    <a:masterClrMapping/>
  </p:clrMapOvr>
</p:sld>
</file>

<file path=ppt/theme/theme1.xml><?xml version="1.0" encoding="utf-8"?>
<a:theme xmlns:a="http://schemas.openxmlformats.org/drawingml/2006/main" name="twoday master">
  <a:themeElements>
    <a:clrScheme name="twoday">
      <a:dk1>
        <a:srgbClr val="171717"/>
      </a:dk1>
      <a:lt1>
        <a:srgbClr val="FFFFFF"/>
      </a:lt1>
      <a:dk2>
        <a:srgbClr val="3C3C3C"/>
      </a:dk2>
      <a:lt2>
        <a:srgbClr val="C8C8C8"/>
      </a:lt2>
      <a:accent1>
        <a:srgbClr val="00E277"/>
      </a:accent1>
      <a:accent2>
        <a:srgbClr val="009CE9"/>
      </a:accent2>
      <a:accent3>
        <a:srgbClr val="FF3442"/>
      </a:accent3>
      <a:accent4>
        <a:srgbClr val="FF8439"/>
      </a:accent4>
      <a:accent5>
        <a:srgbClr val="FFBC57"/>
      </a:accent5>
      <a:accent6>
        <a:srgbClr val="FAED98"/>
      </a:accent6>
      <a:hlink>
        <a:srgbClr val="171717"/>
      </a:hlink>
      <a:folHlink>
        <a:srgbClr val="171717"/>
      </a:folHlink>
    </a:clrScheme>
    <a:fontScheme name="twoday">
      <a:majorFont>
        <a:latin typeface="Bookman Old Style"/>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bg1"/>
          </a:solidFill>
        </a:ln>
      </a:spPr>
      <a:bodyPr rtlCol="0" anchor="ctr"/>
      <a:lstStyle>
        <a:defPPr algn="ctr">
          <a:defRPr sz="90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bg1"/>
          </a:solidFill>
          <a:headEnd type="none" w="med" len="med"/>
          <a:tailEnd type="triangl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ctr">
          <a:defRPr sz="1000"/>
        </a:defPPr>
      </a:lstStyle>
    </a:txDef>
  </a:objectDefaults>
  <a:extraClrSchemeLst/>
  <a:extLst>
    <a:ext uri="{05A4C25C-085E-4340-85A3-A5531E510DB2}">
      <thm15:themeFamily xmlns:thm15="http://schemas.microsoft.com/office/thememl/2012/main" name="twoday - presentation master" id="{6F391F9E-4F34-5C4F-82A9-C0BD11146932}" vid="{776BEA52-6301-2547-B110-3189F4DC730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twoday master</Template>
  <TotalTime>52</TotalTime>
  <Words>2112</Words>
  <Application>Microsoft Macintosh PowerPoint</Application>
  <PresentationFormat>Widescreen</PresentationFormat>
  <Paragraphs>214</Paragraphs>
  <Slides>27</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Bookman Old Style</vt:lpstr>
      <vt:lpstr>Franklin Gothic Book</vt:lpstr>
      <vt:lpstr>Franklin Gothic Demi</vt:lpstr>
      <vt:lpstr>Normal systemskrift</vt:lpstr>
      <vt:lpstr>twoday master</vt:lpstr>
      <vt:lpstr>Presentation Master</vt:lpstr>
      <vt:lpstr>Assembly instructions</vt:lpstr>
      <vt:lpstr>Typefaces &amp; fonts</vt:lpstr>
      <vt:lpstr>Highlighted words</vt:lpstr>
      <vt:lpstr>Font sizes</vt:lpstr>
      <vt:lpstr>Text/image contrast</vt:lpstr>
      <vt:lpstr>Colors</vt:lpstr>
      <vt:lpstr>Backgrounds and images</vt:lpstr>
      <vt:lpstr>Icons</vt:lpstr>
      <vt:lpstr>Page elements</vt:lpstr>
      <vt:lpstr>Cards</vt:lpstr>
      <vt:lpstr>Cards (2 columns)</vt:lpstr>
      <vt:lpstr>Cards (3 columns)</vt:lpstr>
      <vt:lpstr>Cards (4 columns)</vt:lpstr>
      <vt:lpstr>Cards (6 columns)</vt:lpstr>
      <vt:lpstr> Examples Slides</vt:lpstr>
      <vt:lpstr>Change is something we code. Do you?</vt:lpstr>
      <vt:lpstr>Change is something we code. Do you?</vt:lpstr>
      <vt:lpstr>Let’s do great  things with tech</vt:lpstr>
      <vt:lpstr>We create a better tomorrow through technology</vt:lpstr>
      <vt:lpstr>Our values</vt:lpstr>
      <vt:lpstr> We are a diverse community that create clarity and value from technology and data.  Do you want to join us?</vt:lpstr>
      <vt:lpstr>Timeline example 1</vt:lpstr>
      <vt:lpstr>Timeline example 2</vt:lpstr>
      <vt:lpstr>Let’s code a better  future together</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Master</dc:title>
  <dc:subject/>
  <dc:creator>Sondre Hårstad</dc:creator>
  <cp:keywords/>
  <dc:description/>
  <cp:lastModifiedBy>Sondre Hårstad</cp:lastModifiedBy>
  <cp:revision>2</cp:revision>
  <dcterms:created xsi:type="dcterms:W3CDTF">2024-04-03T06:31:45Z</dcterms:created>
  <dcterms:modified xsi:type="dcterms:W3CDTF">2024-04-12T07:05:42Z</dcterms:modified>
  <cp:category/>
</cp:coreProperties>
</file>